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4" r:id="rId1"/>
  </p:sldMasterIdLst>
  <p:notesMasterIdLst>
    <p:notesMasterId r:id="rId29"/>
  </p:notesMasterIdLst>
  <p:sldIdLst>
    <p:sldId id="256" r:id="rId2"/>
    <p:sldId id="284" r:id="rId3"/>
    <p:sldId id="285" r:id="rId4"/>
    <p:sldId id="286" r:id="rId5"/>
    <p:sldId id="291" r:id="rId6"/>
    <p:sldId id="292" r:id="rId7"/>
    <p:sldId id="293" r:id="rId8"/>
    <p:sldId id="294" r:id="rId9"/>
    <p:sldId id="295" r:id="rId10"/>
    <p:sldId id="296" r:id="rId11"/>
    <p:sldId id="287" r:id="rId12"/>
    <p:sldId id="288" r:id="rId13"/>
    <p:sldId id="289" r:id="rId14"/>
    <p:sldId id="290" r:id="rId15"/>
    <p:sldId id="297" r:id="rId16"/>
    <p:sldId id="298" r:id="rId17"/>
    <p:sldId id="299" r:id="rId18"/>
    <p:sldId id="300" r:id="rId19"/>
    <p:sldId id="302" r:id="rId20"/>
    <p:sldId id="301" r:id="rId21"/>
    <p:sldId id="305" r:id="rId22"/>
    <p:sldId id="304" r:id="rId23"/>
    <p:sldId id="306" r:id="rId24"/>
    <p:sldId id="307" r:id="rId25"/>
    <p:sldId id="308" r:id="rId26"/>
    <p:sldId id="309" r:id="rId27"/>
    <p:sldId id="310" r:id="rId28"/>
  </p:sldIdLst>
  <p:sldSz cx="12192000" cy="6858000"/>
  <p:notesSz cx="6858000" cy="9144000"/>
  <p:defaultTextStyle>
    <a:defPPr>
      <a:defRPr lang="en-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2623"/>
  </p:normalViewPr>
  <p:slideViewPr>
    <p:cSldViewPr snapToGrid="0" snapToObjects="1">
      <p:cViewPr varScale="1">
        <p:scale>
          <a:sx n="97" d="100"/>
          <a:sy n="97" d="100"/>
        </p:scale>
        <p:origin x="62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_rels/data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7AF954-F0B0-44FA-84BD-6E7C031923A4}" type="doc">
      <dgm:prSet loTypeId="urn:microsoft.com/office/officeart/2016/7/layout/RepeatingBendingProcessNew" loCatId="process" qsTypeId="urn:microsoft.com/office/officeart/2005/8/quickstyle/simple1" qsCatId="simple" csTypeId="urn:microsoft.com/office/officeart/2005/8/colors/colorful5" csCatId="colorful"/>
      <dgm:spPr/>
      <dgm:t>
        <a:bodyPr/>
        <a:lstStyle/>
        <a:p>
          <a:endParaRPr lang="en-US"/>
        </a:p>
      </dgm:t>
    </dgm:pt>
    <dgm:pt modelId="{DB184671-5ECD-4E16-A545-C9241377DBA0}">
      <dgm:prSet/>
      <dgm:spPr/>
      <dgm:t>
        <a:bodyPr/>
        <a:lstStyle/>
        <a:p>
          <a:r>
            <a:rPr lang="en-US"/>
            <a:t>Read the opening stage directions carefully</a:t>
          </a:r>
        </a:p>
      </dgm:t>
    </dgm:pt>
    <dgm:pt modelId="{384C4A41-D8E9-42A2-A7D6-BC9AB0EC61D8}" type="parTrans" cxnId="{40D21D7B-7926-486E-BC25-758B9267C014}">
      <dgm:prSet/>
      <dgm:spPr/>
      <dgm:t>
        <a:bodyPr/>
        <a:lstStyle/>
        <a:p>
          <a:endParaRPr lang="en-US"/>
        </a:p>
      </dgm:t>
    </dgm:pt>
    <dgm:pt modelId="{E8389DAC-6A91-47AB-9477-46BCC4C14860}" type="sibTrans" cxnId="{40D21D7B-7926-486E-BC25-758B9267C014}">
      <dgm:prSet/>
      <dgm:spPr/>
      <dgm:t>
        <a:bodyPr/>
        <a:lstStyle/>
        <a:p>
          <a:endParaRPr lang="en-US"/>
        </a:p>
      </dgm:t>
    </dgm:pt>
    <dgm:pt modelId="{F26F297A-6E5E-41BB-876E-6F53F0FD7358}">
      <dgm:prSet/>
      <dgm:spPr/>
      <dgm:t>
        <a:bodyPr/>
        <a:lstStyle/>
        <a:p>
          <a:r>
            <a:rPr lang="en-US"/>
            <a:t>Read the opening scene slowly, referring back to the cast of characters if you become confused about who is who</a:t>
          </a:r>
        </a:p>
      </dgm:t>
    </dgm:pt>
    <dgm:pt modelId="{619E5FBB-FD09-44FB-9B7B-51AF5ED99953}" type="parTrans" cxnId="{68396AA9-3E4A-4885-B95D-F1324268E022}">
      <dgm:prSet/>
      <dgm:spPr/>
      <dgm:t>
        <a:bodyPr/>
        <a:lstStyle/>
        <a:p>
          <a:endParaRPr lang="en-US"/>
        </a:p>
      </dgm:t>
    </dgm:pt>
    <dgm:pt modelId="{8BCB00BC-6F95-43EC-927E-44E8F5884C7E}" type="sibTrans" cxnId="{68396AA9-3E4A-4885-B95D-F1324268E022}">
      <dgm:prSet/>
      <dgm:spPr/>
      <dgm:t>
        <a:bodyPr/>
        <a:lstStyle/>
        <a:p>
          <a:endParaRPr lang="en-US"/>
        </a:p>
      </dgm:t>
    </dgm:pt>
    <dgm:pt modelId="{38A5D8FB-6C80-4FF0-92D8-82D9460B888C}">
      <dgm:prSet/>
      <dgm:spPr/>
      <dgm:t>
        <a:bodyPr/>
        <a:lstStyle/>
        <a:p>
          <a:r>
            <a:rPr lang="en-US"/>
            <a:t>Note places in the action where conflicts develop most intensely</a:t>
          </a:r>
        </a:p>
      </dgm:t>
    </dgm:pt>
    <dgm:pt modelId="{642C800C-541A-420C-AA2B-BA2BCE6BD025}" type="parTrans" cxnId="{66866450-5DC7-433C-AD00-E16FF0A51C6B}">
      <dgm:prSet/>
      <dgm:spPr/>
      <dgm:t>
        <a:bodyPr/>
        <a:lstStyle/>
        <a:p>
          <a:endParaRPr lang="en-US"/>
        </a:p>
      </dgm:t>
    </dgm:pt>
    <dgm:pt modelId="{F12A0C16-9687-4024-BBE4-A31B4A8BDD94}" type="sibTrans" cxnId="{66866450-5DC7-433C-AD00-E16FF0A51C6B}">
      <dgm:prSet/>
      <dgm:spPr/>
      <dgm:t>
        <a:bodyPr/>
        <a:lstStyle/>
        <a:p>
          <a:endParaRPr lang="en-US"/>
        </a:p>
      </dgm:t>
    </dgm:pt>
    <dgm:pt modelId="{04DB6A59-B961-46E6-A6AB-CABA97C63908}">
      <dgm:prSet/>
      <dgm:spPr/>
      <dgm:t>
        <a:bodyPr/>
        <a:lstStyle/>
        <a:p>
          <a:r>
            <a:rPr lang="en-US"/>
            <a:t>Consider what the characters may represent, if they ever do. Examine their relationships with one another</a:t>
          </a:r>
        </a:p>
      </dgm:t>
    </dgm:pt>
    <dgm:pt modelId="{5D2D48F0-4598-4E66-8885-803B790B9B33}" type="parTrans" cxnId="{AECDC0B6-6E8F-4C83-ACF0-AFE8C8968A5A}">
      <dgm:prSet/>
      <dgm:spPr/>
      <dgm:t>
        <a:bodyPr/>
        <a:lstStyle/>
        <a:p>
          <a:endParaRPr lang="en-US"/>
        </a:p>
      </dgm:t>
    </dgm:pt>
    <dgm:pt modelId="{B9AE1EA8-DC5C-4011-996D-4721439C9AC4}" type="sibTrans" cxnId="{AECDC0B6-6E8F-4C83-ACF0-AFE8C8968A5A}">
      <dgm:prSet/>
      <dgm:spPr/>
      <dgm:t>
        <a:bodyPr/>
        <a:lstStyle/>
        <a:p>
          <a:endParaRPr lang="en-US"/>
        </a:p>
      </dgm:t>
    </dgm:pt>
    <dgm:pt modelId="{1A60E173-9423-48C1-A8DC-67ED88E7E5B0}">
      <dgm:prSet/>
      <dgm:spPr/>
      <dgm:t>
        <a:bodyPr/>
        <a:lstStyle/>
        <a:p>
          <a:r>
            <a:rPr lang="en-US"/>
            <a:t>Consider what the speech of characters reveals about them</a:t>
          </a:r>
        </a:p>
      </dgm:t>
    </dgm:pt>
    <dgm:pt modelId="{27190100-BC3E-4435-A3DF-CB5D5AD396B2}" type="parTrans" cxnId="{2F2B64D8-6582-4B02-B252-CBC217BD152D}">
      <dgm:prSet/>
      <dgm:spPr/>
      <dgm:t>
        <a:bodyPr/>
        <a:lstStyle/>
        <a:p>
          <a:endParaRPr lang="en-US"/>
        </a:p>
      </dgm:t>
    </dgm:pt>
    <dgm:pt modelId="{3FDC4CE2-7FDD-48FF-A4E3-C215DBD0A16B}" type="sibTrans" cxnId="{2F2B64D8-6582-4B02-B252-CBC217BD152D}">
      <dgm:prSet/>
      <dgm:spPr/>
      <dgm:t>
        <a:bodyPr/>
        <a:lstStyle/>
        <a:p>
          <a:endParaRPr lang="en-US"/>
        </a:p>
      </dgm:t>
    </dgm:pt>
    <dgm:pt modelId="{943F29C3-1BBD-4793-B555-8677D4484A6D}">
      <dgm:prSet/>
      <dgm:spPr/>
      <dgm:t>
        <a:bodyPr/>
        <a:lstStyle/>
        <a:p>
          <a:r>
            <a:rPr lang="en-US"/>
            <a:t>Notice the visual details of the play and try staging parts of the play in your mind</a:t>
          </a:r>
        </a:p>
      </dgm:t>
    </dgm:pt>
    <dgm:pt modelId="{32CA37C5-8DB6-4BFD-9787-9A2BFC91F190}" type="parTrans" cxnId="{CBC39596-F0ED-4C1B-8414-35DE1C293FF4}">
      <dgm:prSet/>
      <dgm:spPr/>
      <dgm:t>
        <a:bodyPr/>
        <a:lstStyle/>
        <a:p>
          <a:endParaRPr lang="en-US"/>
        </a:p>
      </dgm:t>
    </dgm:pt>
    <dgm:pt modelId="{4F8C5E42-4453-44A2-B4EA-689D18DA1989}" type="sibTrans" cxnId="{CBC39596-F0ED-4C1B-8414-35DE1C293FF4}">
      <dgm:prSet/>
      <dgm:spPr/>
      <dgm:t>
        <a:bodyPr/>
        <a:lstStyle/>
        <a:p>
          <a:endParaRPr lang="en-US"/>
        </a:p>
      </dgm:t>
    </dgm:pt>
    <dgm:pt modelId="{681D0AB6-2D39-4FE2-ADD0-5D661CC207DA}">
      <dgm:prSet/>
      <dgm:spPr/>
      <dgm:t>
        <a:bodyPr/>
        <a:lstStyle/>
        <a:p>
          <a:r>
            <a:rPr lang="en-US"/>
            <a:t>Consider whether the play is a tragedy, comedy, tragicomedy, farce or melodrama</a:t>
          </a:r>
        </a:p>
      </dgm:t>
    </dgm:pt>
    <dgm:pt modelId="{2EAF05DA-D30C-429F-B662-07C850459BAA}" type="parTrans" cxnId="{6072B97D-5A13-4D77-B566-C10616AD547E}">
      <dgm:prSet/>
      <dgm:spPr/>
      <dgm:t>
        <a:bodyPr/>
        <a:lstStyle/>
        <a:p>
          <a:endParaRPr lang="en-US"/>
        </a:p>
      </dgm:t>
    </dgm:pt>
    <dgm:pt modelId="{69DBF2BF-D1E8-4FDE-8E30-02BF99384A32}" type="sibTrans" cxnId="{6072B97D-5A13-4D77-B566-C10616AD547E}">
      <dgm:prSet/>
      <dgm:spPr/>
      <dgm:t>
        <a:bodyPr/>
        <a:lstStyle/>
        <a:p>
          <a:endParaRPr lang="en-US"/>
        </a:p>
      </dgm:t>
    </dgm:pt>
    <dgm:pt modelId="{F8CEA365-673E-4285-B7E9-07841BCAD30B}">
      <dgm:prSet/>
      <dgm:spPr/>
      <dgm:t>
        <a:bodyPr/>
        <a:lstStyle/>
        <a:p>
          <a:r>
            <a:rPr lang="en-US"/>
            <a:t>Consider the play’s mood or tone</a:t>
          </a:r>
        </a:p>
      </dgm:t>
    </dgm:pt>
    <dgm:pt modelId="{7E7C1201-9E9B-4C84-B8DE-97FFB7CBC56F}" type="parTrans" cxnId="{11CC3AC9-D9A3-4FB7-BAC4-EF2729510089}">
      <dgm:prSet/>
      <dgm:spPr/>
      <dgm:t>
        <a:bodyPr/>
        <a:lstStyle/>
        <a:p>
          <a:endParaRPr lang="en-US"/>
        </a:p>
      </dgm:t>
    </dgm:pt>
    <dgm:pt modelId="{663E58C5-0C39-4EF9-8094-E3EA99B59F43}" type="sibTrans" cxnId="{11CC3AC9-D9A3-4FB7-BAC4-EF2729510089}">
      <dgm:prSet/>
      <dgm:spPr/>
      <dgm:t>
        <a:bodyPr/>
        <a:lstStyle/>
        <a:p>
          <a:endParaRPr lang="en-US"/>
        </a:p>
      </dgm:t>
    </dgm:pt>
    <dgm:pt modelId="{3F503009-1E85-4380-A41F-FA282A9512C4}">
      <dgm:prSet/>
      <dgm:spPr/>
      <dgm:t>
        <a:bodyPr/>
        <a:lstStyle/>
        <a:p>
          <a:r>
            <a:rPr lang="en-US"/>
            <a:t>Try to some up your sense of the play’s central ideas</a:t>
          </a:r>
        </a:p>
      </dgm:t>
    </dgm:pt>
    <dgm:pt modelId="{74CD071C-8007-4242-9748-D33976B198F3}" type="parTrans" cxnId="{6FBBBD4F-F927-45B6-9CA0-E8E7CD5E8C00}">
      <dgm:prSet/>
      <dgm:spPr/>
      <dgm:t>
        <a:bodyPr/>
        <a:lstStyle/>
        <a:p>
          <a:endParaRPr lang="en-US"/>
        </a:p>
      </dgm:t>
    </dgm:pt>
    <dgm:pt modelId="{725A49EC-0E99-4B8E-B161-C850CAA67E96}" type="sibTrans" cxnId="{6FBBBD4F-F927-45B6-9CA0-E8E7CD5E8C00}">
      <dgm:prSet/>
      <dgm:spPr/>
      <dgm:t>
        <a:bodyPr/>
        <a:lstStyle/>
        <a:p>
          <a:endParaRPr lang="en-US"/>
        </a:p>
      </dgm:t>
    </dgm:pt>
    <dgm:pt modelId="{475F9902-C227-9240-945C-FD1546965053}" type="pres">
      <dgm:prSet presAssocID="{F77AF954-F0B0-44FA-84BD-6E7C031923A4}" presName="Name0" presStyleCnt="0">
        <dgm:presLayoutVars>
          <dgm:dir/>
          <dgm:resizeHandles val="exact"/>
        </dgm:presLayoutVars>
      </dgm:prSet>
      <dgm:spPr/>
    </dgm:pt>
    <dgm:pt modelId="{A69A0461-ED5E-E24B-A3C3-30C4CCAB410E}" type="pres">
      <dgm:prSet presAssocID="{DB184671-5ECD-4E16-A545-C9241377DBA0}" presName="node" presStyleLbl="node1" presStyleIdx="0" presStyleCnt="9">
        <dgm:presLayoutVars>
          <dgm:bulletEnabled val="1"/>
        </dgm:presLayoutVars>
      </dgm:prSet>
      <dgm:spPr/>
    </dgm:pt>
    <dgm:pt modelId="{4E3FF122-E41E-E54F-81A8-582549AF204B}" type="pres">
      <dgm:prSet presAssocID="{E8389DAC-6A91-47AB-9477-46BCC4C14860}" presName="sibTrans" presStyleLbl="sibTrans1D1" presStyleIdx="0" presStyleCnt="8"/>
      <dgm:spPr/>
    </dgm:pt>
    <dgm:pt modelId="{6CE1A13D-5B9C-FE4C-9863-FFF296275E33}" type="pres">
      <dgm:prSet presAssocID="{E8389DAC-6A91-47AB-9477-46BCC4C14860}" presName="connectorText" presStyleLbl="sibTrans1D1" presStyleIdx="0" presStyleCnt="8"/>
      <dgm:spPr/>
    </dgm:pt>
    <dgm:pt modelId="{B81C6722-FDF5-0C4D-86CF-43FC36AF7A96}" type="pres">
      <dgm:prSet presAssocID="{F26F297A-6E5E-41BB-876E-6F53F0FD7358}" presName="node" presStyleLbl="node1" presStyleIdx="1" presStyleCnt="9">
        <dgm:presLayoutVars>
          <dgm:bulletEnabled val="1"/>
        </dgm:presLayoutVars>
      </dgm:prSet>
      <dgm:spPr/>
    </dgm:pt>
    <dgm:pt modelId="{64516B30-61E8-884F-A1D6-390B34E91BD1}" type="pres">
      <dgm:prSet presAssocID="{8BCB00BC-6F95-43EC-927E-44E8F5884C7E}" presName="sibTrans" presStyleLbl="sibTrans1D1" presStyleIdx="1" presStyleCnt="8"/>
      <dgm:spPr/>
    </dgm:pt>
    <dgm:pt modelId="{27B87399-A0EE-BD4C-9735-12CE8CCB7104}" type="pres">
      <dgm:prSet presAssocID="{8BCB00BC-6F95-43EC-927E-44E8F5884C7E}" presName="connectorText" presStyleLbl="sibTrans1D1" presStyleIdx="1" presStyleCnt="8"/>
      <dgm:spPr/>
    </dgm:pt>
    <dgm:pt modelId="{33744B3B-D670-AD49-AEDA-4155C36ACAD8}" type="pres">
      <dgm:prSet presAssocID="{38A5D8FB-6C80-4FF0-92D8-82D9460B888C}" presName="node" presStyleLbl="node1" presStyleIdx="2" presStyleCnt="9">
        <dgm:presLayoutVars>
          <dgm:bulletEnabled val="1"/>
        </dgm:presLayoutVars>
      </dgm:prSet>
      <dgm:spPr/>
    </dgm:pt>
    <dgm:pt modelId="{DE5F365A-BE7E-6E4D-AB95-01677A99B251}" type="pres">
      <dgm:prSet presAssocID="{F12A0C16-9687-4024-BBE4-A31B4A8BDD94}" presName="sibTrans" presStyleLbl="sibTrans1D1" presStyleIdx="2" presStyleCnt="8"/>
      <dgm:spPr/>
    </dgm:pt>
    <dgm:pt modelId="{7D0846CE-EDD4-074D-86CA-D834E1701982}" type="pres">
      <dgm:prSet presAssocID="{F12A0C16-9687-4024-BBE4-A31B4A8BDD94}" presName="connectorText" presStyleLbl="sibTrans1D1" presStyleIdx="2" presStyleCnt="8"/>
      <dgm:spPr/>
    </dgm:pt>
    <dgm:pt modelId="{5F9CFD40-09BB-6543-9438-4298BE91ADAE}" type="pres">
      <dgm:prSet presAssocID="{04DB6A59-B961-46E6-A6AB-CABA97C63908}" presName="node" presStyleLbl="node1" presStyleIdx="3" presStyleCnt="9">
        <dgm:presLayoutVars>
          <dgm:bulletEnabled val="1"/>
        </dgm:presLayoutVars>
      </dgm:prSet>
      <dgm:spPr/>
    </dgm:pt>
    <dgm:pt modelId="{69634208-4C51-0642-B3EE-AA156AAE661A}" type="pres">
      <dgm:prSet presAssocID="{B9AE1EA8-DC5C-4011-996D-4721439C9AC4}" presName="sibTrans" presStyleLbl="sibTrans1D1" presStyleIdx="3" presStyleCnt="8"/>
      <dgm:spPr/>
    </dgm:pt>
    <dgm:pt modelId="{7D58FAEB-18EA-D245-BD73-391808AC089A}" type="pres">
      <dgm:prSet presAssocID="{B9AE1EA8-DC5C-4011-996D-4721439C9AC4}" presName="connectorText" presStyleLbl="sibTrans1D1" presStyleIdx="3" presStyleCnt="8"/>
      <dgm:spPr/>
    </dgm:pt>
    <dgm:pt modelId="{664398A8-C0EE-B546-920D-5FD70A3FA228}" type="pres">
      <dgm:prSet presAssocID="{1A60E173-9423-48C1-A8DC-67ED88E7E5B0}" presName="node" presStyleLbl="node1" presStyleIdx="4" presStyleCnt="9">
        <dgm:presLayoutVars>
          <dgm:bulletEnabled val="1"/>
        </dgm:presLayoutVars>
      </dgm:prSet>
      <dgm:spPr/>
    </dgm:pt>
    <dgm:pt modelId="{E26FB6CB-6119-2042-A0F6-7B357F84C6D4}" type="pres">
      <dgm:prSet presAssocID="{3FDC4CE2-7FDD-48FF-A4E3-C215DBD0A16B}" presName="sibTrans" presStyleLbl="sibTrans1D1" presStyleIdx="4" presStyleCnt="8"/>
      <dgm:spPr/>
    </dgm:pt>
    <dgm:pt modelId="{C7CCE47A-AFF8-DF42-80BE-A933CD388D1D}" type="pres">
      <dgm:prSet presAssocID="{3FDC4CE2-7FDD-48FF-A4E3-C215DBD0A16B}" presName="connectorText" presStyleLbl="sibTrans1D1" presStyleIdx="4" presStyleCnt="8"/>
      <dgm:spPr/>
    </dgm:pt>
    <dgm:pt modelId="{8F5B0F8B-1A28-5741-AAFA-DDD506931834}" type="pres">
      <dgm:prSet presAssocID="{943F29C3-1BBD-4793-B555-8677D4484A6D}" presName="node" presStyleLbl="node1" presStyleIdx="5" presStyleCnt="9">
        <dgm:presLayoutVars>
          <dgm:bulletEnabled val="1"/>
        </dgm:presLayoutVars>
      </dgm:prSet>
      <dgm:spPr/>
    </dgm:pt>
    <dgm:pt modelId="{5E908C68-A486-9749-A4BE-4FEF0711B5BE}" type="pres">
      <dgm:prSet presAssocID="{4F8C5E42-4453-44A2-B4EA-689D18DA1989}" presName="sibTrans" presStyleLbl="sibTrans1D1" presStyleIdx="5" presStyleCnt="8"/>
      <dgm:spPr/>
    </dgm:pt>
    <dgm:pt modelId="{E03D466C-3150-294A-A616-0A6A42BA6DE8}" type="pres">
      <dgm:prSet presAssocID="{4F8C5E42-4453-44A2-B4EA-689D18DA1989}" presName="connectorText" presStyleLbl="sibTrans1D1" presStyleIdx="5" presStyleCnt="8"/>
      <dgm:spPr/>
    </dgm:pt>
    <dgm:pt modelId="{647435BF-1298-A34D-A20A-0D76DCC7CD7E}" type="pres">
      <dgm:prSet presAssocID="{681D0AB6-2D39-4FE2-ADD0-5D661CC207DA}" presName="node" presStyleLbl="node1" presStyleIdx="6" presStyleCnt="9">
        <dgm:presLayoutVars>
          <dgm:bulletEnabled val="1"/>
        </dgm:presLayoutVars>
      </dgm:prSet>
      <dgm:spPr/>
    </dgm:pt>
    <dgm:pt modelId="{98B7F4A0-0909-7D44-B5DB-C015116AF7EE}" type="pres">
      <dgm:prSet presAssocID="{69DBF2BF-D1E8-4FDE-8E30-02BF99384A32}" presName="sibTrans" presStyleLbl="sibTrans1D1" presStyleIdx="6" presStyleCnt="8"/>
      <dgm:spPr/>
    </dgm:pt>
    <dgm:pt modelId="{6B586165-DF9E-1344-BFF2-64D7A03DAC45}" type="pres">
      <dgm:prSet presAssocID="{69DBF2BF-D1E8-4FDE-8E30-02BF99384A32}" presName="connectorText" presStyleLbl="sibTrans1D1" presStyleIdx="6" presStyleCnt="8"/>
      <dgm:spPr/>
    </dgm:pt>
    <dgm:pt modelId="{D1D1250C-1915-B947-A3ED-34D57E0A9502}" type="pres">
      <dgm:prSet presAssocID="{F8CEA365-673E-4285-B7E9-07841BCAD30B}" presName="node" presStyleLbl="node1" presStyleIdx="7" presStyleCnt="9">
        <dgm:presLayoutVars>
          <dgm:bulletEnabled val="1"/>
        </dgm:presLayoutVars>
      </dgm:prSet>
      <dgm:spPr/>
    </dgm:pt>
    <dgm:pt modelId="{533F9CF1-358E-2C42-9EA2-29AD19A15E90}" type="pres">
      <dgm:prSet presAssocID="{663E58C5-0C39-4EF9-8094-E3EA99B59F43}" presName="sibTrans" presStyleLbl="sibTrans1D1" presStyleIdx="7" presStyleCnt="8"/>
      <dgm:spPr/>
    </dgm:pt>
    <dgm:pt modelId="{0E23CA0A-E1C2-CA45-B5BC-99C477F48475}" type="pres">
      <dgm:prSet presAssocID="{663E58C5-0C39-4EF9-8094-E3EA99B59F43}" presName="connectorText" presStyleLbl="sibTrans1D1" presStyleIdx="7" presStyleCnt="8"/>
      <dgm:spPr/>
    </dgm:pt>
    <dgm:pt modelId="{F9C658B0-7155-8846-9939-6133F1C7CD97}" type="pres">
      <dgm:prSet presAssocID="{3F503009-1E85-4380-A41F-FA282A9512C4}" presName="node" presStyleLbl="node1" presStyleIdx="8" presStyleCnt="9">
        <dgm:presLayoutVars>
          <dgm:bulletEnabled val="1"/>
        </dgm:presLayoutVars>
      </dgm:prSet>
      <dgm:spPr/>
    </dgm:pt>
  </dgm:ptLst>
  <dgm:cxnLst>
    <dgm:cxn modelId="{B9598308-2508-4F41-B9A4-49E21BE2E874}" type="presOf" srcId="{8BCB00BC-6F95-43EC-927E-44E8F5884C7E}" destId="{27B87399-A0EE-BD4C-9735-12CE8CCB7104}" srcOrd="1" destOrd="0" presId="urn:microsoft.com/office/officeart/2016/7/layout/RepeatingBendingProcessNew"/>
    <dgm:cxn modelId="{FF674F11-6D1A-7B45-ACAD-BFFD571CD4EB}" type="presOf" srcId="{69DBF2BF-D1E8-4FDE-8E30-02BF99384A32}" destId="{98B7F4A0-0909-7D44-B5DB-C015116AF7EE}" srcOrd="0" destOrd="0" presId="urn:microsoft.com/office/officeart/2016/7/layout/RepeatingBendingProcessNew"/>
    <dgm:cxn modelId="{266A2519-E27E-D04D-9585-08BF44B80C4C}" type="presOf" srcId="{3F503009-1E85-4380-A41F-FA282A9512C4}" destId="{F9C658B0-7155-8846-9939-6133F1C7CD97}" srcOrd="0" destOrd="0" presId="urn:microsoft.com/office/officeart/2016/7/layout/RepeatingBendingProcessNew"/>
    <dgm:cxn modelId="{4EC6E21B-1A69-E24E-BA7F-E0C0D2A0BC67}" type="presOf" srcId="{4F8C5E42-4453-44A2-B4EA-689D18DA1989}" destId="{E03D466C-3150-294A-A616-0A6A42BA6DE8}" srcOrd="1" destOrd="0" presId="urn:microsoft.com/office/officeart/2016/7/layout/RepeatingBendingProcessNew"/>
    <dgm:cxn modelId="{EDAF6C22-2032-9341-9F3E-FAC769AFEE6C}" type="presOf" srcId="{38A5D8FB-6C80-4FF0-92D8-82D9460B888C}" destId="{33744B3B-D670-AD49-AEDA-4155C36ACAD8}" srcOrd="0" destOrd="0" presId="urn:microsoft.com/office/officeart/2016/7/layout/RepeatingBendingProcessNew"/>
    <dgm:cxn modelId="{7DB0A527-8314-5F44-BF77-2D3760BB1974}" type="presOf" srcId="{B9AE1EA8-DC5C-4011-996D-4721439C9AC4}" destId="{69634208-4C51-0642-B3EE-AA156AAE661A}" srcOrd="0" destOrd="0" presId="urn:microsoft.com/office/officeart/2016/7/layout/RepeatingBendingProcessNew"/>
    <dgm:cxn modelId="{01C9BA39-B2FD-F240-861B-BDFC96780E06}" type="presOf" srcId="{E8389DAC-6A91-47AB-9477-46BCC4C14860}" destId="{4E3FF122-E41E-E54F-81A8-582549AF204B}" srcOrd="0" destOrd="0" presId="urn:microsoft.com/office/officeart/2016/7/layout/RepeatingBendingProcessNew"/>
    <dgm:cxn modelId="{6563F146-B66D-364B-9409-DD8202974DCD}" type="presOf" srcId="{943F29C3-1BBD-4793-B555-8677D4484A6D}" destId="{8F5B0F8B-1A28-5741-AAFA-DDD506931834}" srcOrd="0" destOrd="0" presId="urn:microsoft.com/office/officeart/2016/7/layout/RepeatingBendingProcessNew"/>
    <dgm:cxn modelId="{6FBBBD4F-F927-45B6-9CA0-E8E7CD5E8C00}" srcId="{F77AF954-F0B0-44FA-84BD-6E7C031923A4}" destId="{3F503009-1E85-4380-A41F-FA282A9512C4}" srcOrd="8" destOrd="0" parTransId="{74CD071C-8007-4242-9748-D33976B198F3}" sibTransId="{725A49EC-0E99-4B8E-B161-C850CAA67E96}"/>
    <dgm:cxn modelId="{66866450-5DC7-433C-AD00-E16FF0A51C6B}" srcId="{F77AF954-F0B0-44FA-84BD-6E7C031923A4}" destId="{38A5D8FB-6C80-4FF0-92D8-82D9460B888C}" srcOrd="2" destOrd="0" parTransId="{642C800C-541A-420C-AA2B-BA2BCE6BD025}" sibTransId="{F12A0C16-9687-4024-BBE4-A31B4A8BDD94}"/>
    <dgm:cxn modelId="{A18D8B53-FEBF-384F-877E-8C55EC18F996}" type="presOf" srcId="{F12A0C16-9687-4024-BBE4-A31B4A8BDD94}" destId="{DE5F365A-BE7E-6E4D-AB95-01677A99B251}" srcOrd="0" destOrd="0" presId="urn:microsoft.com/office/officeart/2016/7/layout/RepeatingBendingProcessNew"/>
    <dgm:cxn modelId="{81D31657-AA68-6C44-886C-6037698D20C0}" type="presOf" srcId="{663E58C5-0C39-4EF9-8094-E3EA99B59F43}" destId="{0E23CA0A-E1C2-CA45-B5BC-99C477F48475}" srcOrd="1" destOrd="0" presId="urn:microsoft.com/office/officeart/2016/7/layout/RepeatingBendingProcessNew"/>
    <dgm:cxn modelId="{26217258-7170-8145-861C-858FFD51A1EA}" type="presOf" srcId="{F8CEA365-673E-4285-B7E9-07841BCAD30B}" destId="{D1D1250C-1915-B947-A3ED-34D57E0A9502}" srcOrd="0" destOrd="0" presId="urn:microsoft.com/office/officeart/2016/7/layout/RepeatingBendingProcessNew"/>
    <dgm:cxn modelId="{85C5296C-1639-D049-A82B-C470C0BACD8B}" type="presOf" srcId="{681D0AB6-2D39-4FE2-ADD0-5D661CC207DA}" destId="{647435BF-1298-A34D-A20A-0D76DCC7CD7E}" srcOrd="0" destOrd="0" presId="urn:microsoft.com/office/officeart/2016/7/layout/RepeatingBendingProcessNew"/>
    <dgm:cxn modelId="{9BD9D171-F3A1-364A-B219-9DA1DF97449E}" type="presOf" srcId="{F77AF954-F0B0-44FA-84BD-6E7C031923A4}" destId="{475F9902-C227-9240-945C-FD1546965053}" srcOrd="0" destOrd="0" presId="urn:microsoft.com/office/officeart/2016/7/layout/RepeatingBendingProcessNew"/>
    <dgm:cxn modelId="{40D21D7B-7926-486E-BC25-758B9267C014}" srcId="{F77AF954-F0B0-44FA-84BD-6E7C031923A4}" destId="{DB184671-5ECD-4E16-A545-C9241377DBA0}" srcOrd="0" destOrd="0" parTransId="{384C4A41-D8E9-42A2-A7D6-BC9AB0EC61D8}" sibTransId="{E8389DAC-6A91-47AB-9477-46BCC4C14860}"/>
    <dgm:cxn modelId="{6072B97D-5A13-4D77-B566-C10616AD547E}" srcId="{F77AF954-F0B0-44FA-84BD-6E7C031923A4}" destId="{681D0AB6-2D39-4FE2-ADD0-5D661CC207DA}" srcOrd="6" destOrd="0" parTransId="{2EAF05DA-D30C-429F-B662-07C850459BAA}" sibTransId="{69DBF2BF-D1E8-4FDE-8E30-02BF99384A32}"/>
    <dgm:cxn modelId="{A5FCF38D-586D-544D-8054-7A868D80B5C6}" type="presOf" srcId="{F12A0C16-9687-4024-BBE4-A31B4A8BDD94}" destId="{7D0846CE-EDD4-074D-86CA-D834E1701982}" srcOrd="1" destOrd="0" presId="urn:microsoft.com/office/officeart/2016/7/layout/RepeatingBendingProcessNew"/>
    <dgm:cxn modelId="{211CA593-CA41-E04E-9794-1C0E3FF32EE2}" type="presOf" srcId="{1A60E173-9423-48C1-A8DC-67ED88E7E5B0}" destId="{664398A8-C0EE-B546-920D-5FD70A3FA228}" srcOrd="0" destOrd="0" presId="urn:microsoft.com/office/officeart/2016/7/layout/RepeatingBendingProcessNew"/>
    <dgm:cxn modelId="{CBC39596-F0ED-4C1B-8414-35DE1C293FF4}" srcId="{F77AF954-F0B0-44FA-84BD-6E7C031923A4}" destId="{943F29C3-1BBD-4793-B555-8677D4484A6D}" srcOrd="5" destOrd="0" parTransId="{32CA37C5-8DB6-4BFD-9787-9A2BFC91F190}" sibTransId="{4F8C5E42-4453-44A2-B4EA-689D18DA1989}"/>
    <dgm:cxn modelId="{DB57DC9E-8A71-7F4F-8543-2EED943AC43D}" type="presOf" srcId="{663E58C5-0C39-4EF9-8094-E3EA99B59F43}" destId="{533F9CF1-358E-2C42-9EA2-29AD19A15E90}" srcOrd="0" destOrd="0" presId="urn:microsoft.com/office/officeart/2016/7/layout/RepeatingBendingProcessNew"/>
    <dgm:cxn modelId="{68396AA9-3E4A-4885-B95D-F1324268E022}" srcId="{F77AF954-F0B0-44FA-84BD-6E7C031923A4}" destId="{F26F297A-6E5E-41BB-876E-6F53F0FD7358}" srcOrd="1" destOrd="0" parTransId="{619E5FBB-FD09-44FB-9B7B-51AF5ED99953}" sibTransId="{8BCB00BC-6F95-43EC-927E-44E8F5884C7E}"/>
    <dgm:cxn modelId="{4CB0B6A9-649C-6F4E-AAFE-B90A85C83BFF}" type="presOf" srcId="{B9AE1EA8-DC5C-4011-996D-4721439C9AC4}" destId="{7D58FAEB-18EA-D245-BD73-391808AC089A}" srcOrd="1" destOrd="0" presId="urn:microsoft.com/office/officeart/2016/7/layout/RepeatingBendingProcessNew"/>
    <dgm:cxn modelId="{185793B6-4620-1C45-9299-8658942B3830}" type="presOf" srcId="{F26F297A-6E5E-41BB-876E-6F53F0FD7358}" destId="{B81C6722-FDF5-0C4D-86CF-43FC36AF7A96}" srcOrd="0" destOrd="0" presId="urn:microsoft.com/office/officeart/2016/7/layout/RepeatingBendingProcessNew"/>
    <dgm:cxn modelId="{AECDC0B6-6E8F-4C83-ACF0-AFE8C8968A5A}" srcId="{F77AF954-F0B0-44FA-84BD-6E7C031923A4}" destId="{04DB6A59-B961-46E6-A6AB-CABA97C63908}" srcOrd="3" destOrd="0" parTransId="{5D2D48F0-4598-4E66-8885-803B790B9B33}" sibTransId="{B9AE1EA8-DC5C-4011-996D-4721439C9AC4}"/>
    <dgm:cxn modelId="{3328E4BE-A746-FB46-BFB6-42C0D757C003}" type="presOf" srcId="{3FDC4CE2-7FDD-48FF-A4E3-C215DBD0A16B}" destId="{C7CCE47A-AFF8-DF42-80BE-A933CD388D1D}" srcOrd="1" destOrd="0" presId="urn:microsoft.com/office/officeart/2016/7/layout/RepeatingBendingProcessNew"/>
    <dgm:cxn modelId="{5A0E3CC5-C37A-3643-BA81-A9377A837505}" type="presOf" srcId="{8BCB00BC-6F95-43EC-927E-44E8F5884C7E}" destId="{64516B30-61E8-884F-A1D6-390B34E91BD1}" srcOrd="0" destOrd="0" presId="urn:microsoft.com/office/officeart/2016/7/layout/RepeatingBendingProcessNew"/>
    <dgm:cxn modelId="{11CC3AC9-D9A3-4FB7-BAC4-EF2729510089}" srcId="{F77AF954-F0B0-44FA-84BD-6E7C031923A4}" destId="{F8CEA365-673E-4285-B7E9-07841BCAD30B}" srcOrd="7" destOrd="0" parTransId="{7E7C1201-9E9B-4C84-B8DE-97FFB7CBC56F}" sibTransId="{663E58C5-0C39-4EF9-8094-E3EA99B59F43}"/>
    <dgm:cxn modelId="{62A425D2-8B2E-1748-A1A1-B3A0FFE8EFA5}" type="presOf" srcId="{DB184671-5ECD-4E16-A545-C9241377DBA0}" destId="{A69A0461-ED5E-E24B-A3C3-30C4CCAB410E}" srcOrd="0" destOrd="0" presId="urn:microsoft.com/office/officeart/2016/7/layout/RepeatingBendingProcessNew"/>
    <dgm:cxn modelId="{3BCA91D5-4DC3-1D47-9C0F-05573E782D36}" type="presOf" srcId="{04DB6A59-B961-46E6-A6AB-CABA97C63908}" destId="{5F9CFD40-09BB-6543-9438-4298BE91ADAE}" srcOrd="0" destOrd="0" presId="urn:microsoft.com/office/officeart/2016/7/layout/RepeatingBendingProcessNew"/>
    <dgm:cxn modelId="{2F2B64D8-6582-4B02-B252-CBC217BD152D}" srcId="{F77AF954-F0B0-44FA-84BD-6E7C031923A4}" destId="{1A60E173-9423-48C1-A8DC-67ED88E7E5B0}" srcOrd="4" destOrd="0" parTransId="{27190100-BC3E-4435-A3DF-CB5D5AD396B2}" sibTransId="{3FDC4CE2-7FDD-48FF-A4E3-C215DBD0A16B}"/>
    <dgm:cxn modelId="{F7DCA1DD-423E-1C45-B1D1-6732802A743E}" type="presOf" srcId="{E8389DAC-6A91-47AB-9477-46BCC4C14860}" destId="{6CE1A13D-5B9C-FE4C-9863-FFF296275E33}" srcOrd="1" destOrd="0" presId="urn:microsoft.com/office/officeart/2016/7/layout/RepeatingBendingProcessNew"/>
    <dgm:cxn modelId="{297C36E1-9E76-2B45-AE7A-9D114113F3CD}" type="presOf" srcId="{3FDC4CE2-7FDD-48FF-A4E3-C215DBD0A16B}" destId="{E26FB6CB-6119-2042-A0F6-7B357F84C6D4}" srcOrd="0" destOrd="0" presId="urn:microsoft.com/office/officeart/2016/7/layout/RepeatingBendingProcessNew"/>
    <dgm:cxn modelId="{23D287E6-BCDE-A942-B080-FAF89D6ECF08}" type="presOf" srcId="{69DBF2BF-D1E8-4FDE-8E30-02BF99384A32}" destId="{6B586165-DF9E-1344-BFF2-64D7A03DAC45}" srcOrd="1" destOrd="0" presId="urn:microsoft.com/office/officeart/2016/7/layout/RepeatingBendingProcessNew"/>
    <dgm:cxn modelId="{234B20E7-D2CD-E043-817B-5B577EF3B41B}" type="presOf" srcId="{4F8C5E42-4453-44A2-B4EA-689D18DA1989}" destId="{5E908C68-A486-9749-A4BE-4FEF0711B5BE}" srcOrd="0" destOrd="0" presId="urn:microsoft.com/office/officeart/2016/7/layout/RepeatingBendingProcessNew"/>
    <dgm:cxn modelId="{2D76C676-82A3-CC4A-AE5D-DFD01F3804E3}" type="presParOf" srcId="{475F9902-C227-9240-945C-FD1546965053}" destId="{A69A0461-ED5E-E24B-A3C3-30C4CCAB410E}" srcOrd="0" destOrd="0" presId="urn:microsoft.com/office/officeart/2016/7/layout/RepeatingBendingProcessNew"/>
    <dgm:cxn modelId="{F7C5F7CB-8D84-CB45-9E8C-7F360686FAD9}" type="presParOf" srcId="{475F9902-C227-9240-945C-FD1546965053}" destId="{4E3FF122-E41E-E54F-81A8-582549AF204B}" srcOrd="1" destOrd="0" presId="urn:microsoft.com/office/officeart/2016/7/layout/RepeatingBendingProcessNew"/>
    <dgm:cxn modelId="{C4B3C506-C072-BC46-B391-55678CA5BEB9}" type="presParOf" srcId="{4E3FF122-E41E-E54F-81A8-582549AF204B}" destId="{6CE1A13D-5B9C-FE4C-9863-FFF296275E33}" srcOrd="0" destOrd="0" presId="urn:microsoft.com/office/officeart/2016/7/layout/RepeatingBendingProcessNew"/>
    <dgm:cxn modelId="{1A1EF750-268A-764E-A1BE-A62232F53335}" type="presParOf" srcId="{475F9902-C227-9240-945C-FD1546965053}" destId="{B81C6722-FDF5-0C4D-86CF-43FC36AF7A96}" srcOrd="2" destOrd="0" presId="urn:microsoft.com/office/officeart/2016/7/layout/RepeatingBendingProcessNew"/>
    <dgm:cxn modelId="{94345478-1802-FA4D-88A0-38D0A30E26AA}" type="presParOf" srcId="{475F9902-C227-9240-945C-FD1546965053}" destId="{64516B30-61E8-884F-A1D6-390B34E91BD1}" srcOrd="3" destOrd="0" presId="urn:microsoft.com/office/officeart/2016/7/layout/RepeatingBendingProcessNew"/>
    <dgm:cxn modelId="{58482690-1A5F-DB4A-9E80-AEF68E304A89}" type="presParOf" srcId="{64516B30-61E8-884F-A1D6-390B34E91BD1}" destId="{27B87399-A0EE-BD4C-9735-12CE8CCB7104}" srcOrd="0" destOrd="0" presId="urn:microsoft.com/office/officeart/2016/7/layout/RepeatingBendingProcessNew"/>
    <dgm:cxn modelId="{4D5450F0-93B5-354F-AE6A-6EFFE7747CD7}" type="presParOf" srcId="{475F9902-C227-9240-945C-FD1546965053}" destId="{33744B3B-D670-AD49-AEDA-4155C36ACAD8}" srcOrd="4" destOrd="0" presId="urn:microsoft.com/office/officeart/2016/7/layout/RepeatingBendingProcessNew"/>
    <dgm:cxn modelId="{DACBAF1A-BB7E-2348-B9B6-15DC30385DD1}" type="presParOf" srcId="{475F9902-C227-9240-945C-FD1546965053}" destId="{DE5F365A-BE7E-6E4D-AB95-01677A99B251}" srcOrd="5" destOrd="0" presId="urn:microsoft.com/office/officeart/2016/7/layout/RepeatingBendingProcessNew"/>
    <dgm:cxn modelId="{363451C2-64D8-6640-BD70-EB6DA3692B1D}" type="presParOf" srcId="{DE5F365A-BE7E-6E4D-AB95-01677A99B251}" destId="{7D0846CE-EDD4-074D-86CA-D834E1701982}" srcOrd="0" destOrd="0" presId="urn:microsoft.com/office/officeart/2016/7/layout/RepeatingBendingProcessNew"/>
    <dgm:cxn modelId="{F933C386-989B-5A41-981F-01BD7648014D}" type="presParOf" srcId="{475F9902-C227-9240-945C-FD1546965053}" destId="{5F9CFD40-09BB-6543-9438-4298BE91ADAE}" srcOrd="6" destOrd="0" presId="urn:microsoft.com/office/officeart/2016/7/layout/RepeatingBendingProcessNew"/>
    <dgm:cxn modelId="{7F01F7D4-27B8-914A-9CCA-D8268A53E8F7}" type="presParOf" srcId="{475F9902-C227-9240-945C-FD1546965053}" destId="{69634208-4C51-0642-B3EE-AA156AAE661A}" srcOrd="7" destOrd="0" presId="urn:microsoft.com/office/officeart/2016/7/layout/RepeatingBendingProcessNew"/>
    <dgm:cxn modelId="{5C539B14-28D9-414C-9178-B7D119899020}" type="presParOf" srcId="{69634208-4C51-0642-B3EE-AA156AAE661A}" destId="{7D58FAEB-18EA-D245-BD73-391808AC089A}" srcOrd="0" destOrd="0" presId="urn:microsoft.com/office/officeart/2016/7/layout/RepeatingBendingProcessNew"/>
    <dgm:cxn modelId="{9AECFF68-9AAE-F644-B40A-FA285386673B}" type="presParOf" srcId="{475F9902-C227-9240-945C-FD1546965053}" destId="{664398A8-C0EE-B546-920D-5FD70A3FA228}" srcOrd="8" destOrd="0" presId="urn:microsoft.com/office/officeart/2016/7/layout/RepeatingBendingProcessNew"/>
    <dgm:cxn modelId="{E248AA4D-0EBB-084E-ABA0-B06E1936BDB8}" type="presParOf" srcId="{475F9902-C227-9240-945C-FD1546965053}" destId="{E26FB6CB-6119-2042-A0F6-7B357F84C6D4}" srcOrd="9" destOrd="0" presId="urn:microsoft.com/office/officeart/2016/7/layout/RepeatingBendingProcessNew"/>
    <dgm:cxn modelId="{970274C7-874A-3047-B38C-3D00651CDF16}" type="presParOf" srcId="{E26FB6CB-6119-2042-A0F6-7B357F84C6D4}" destId="{C7CCE47A-AFF8-DF42-80BE-A933CD388D1D}" srcOrd="0" destOrd="0" presId="urn:microsoft.com/office/officeart/2016/7/layout/RepeatingBendingProcessNew"/>
    <dgm:cxn modelId="{6CF3DD67-53AC-9241-A8CA-D06274F7D0B3}" type="presParOf" srcId="{475F9902-C227-9240-945C-FD1546965053}" destId="{8F5B0F8B-1A28-5741-AAFA-DDD506931834}" srcOrd="10" destOrd="0" presId="urn:microsoft.com/office/officeart/2016/7/layout/RepeatingBendingProcessNew"/>
    <dgm:cxn modelId="{6D98C2F7-7B90-7F4C-B882-717E9363B30D}" type="presParOf" srcId="{475F9902-C227-9240-945C-FD1546965053}" destId="{5E908C68-A486-9749-A4BE-4FEF0711B5BE}" srcOrd="11" destOrd="0" presId="urn:microsoft.com/office/officeart/2016/7/layout/RepeatingBendingProcessNew"/>
    <dgm:cxn modelId="{62E5A523-7841-D44D-8399-0AFEC1BF03F4}" type="presParOf" srcId="{5E908C68-A486-9749-A4BE-4FEF0711B5BE}" destId="{E03D466C-3150-294A-A616-0A6A42BA6DE8}" srcOrd="0" destOrd="0" presId="urn:microsoft.com/office/officeart/2016/7/layout/RepeatingBendingProcessNew"/>
    <dgm:cxn modelId="{A14FE42B-38D6-F740-8A22-FA3A4AE00982}" type="presParOf" srcId="{475F9902-C227-9240-945C-FD1546965053}" destId="{647435BF-1298-A34D-A20A-0D76DCC7CD7E}" srcOrd="12" destOrd="0" presId="urn:microsoft.com/office/officeart/2016/7/layout/RepeatingBendingProcessNew"/>
    <dgm:cxn modelId="{77D217C8-F7FA-5C4E-A72E-06F9905E8A5D}" type="presParOf" srcId="{475F9902-C227-9240-945C-FD1546965053}" destId="{98B7F4A0-0909-7D44-B5DB-C015116AF7EE}" srcOrd="13" destOrd="0" presId="urn:microsoft.com/office/officeart/2016/7/layout/RepeatingBendingProcessNew"/>
    <dgm:cxn modelId="{D146532A-A617-9647-8617-58E2CE7491DC}" type="presParOf" srcId="{98B7F4A0-0909-7D44-B5DB-C015116AF7EE}" destId="{6B586165-DF9E-1344-BFF2-64D7A03DAC45}" srcOrd="0" destOrd="0" presId="urn:microsoft.com/office/officeart/2016/7/layout/RepeatingBendingProcessNew"/>
    <dgm:cxn modelId="{13A70886-E901-CB42-B0D9-4B742C238067}" type="presParOf" srcId="{475F9902-C227-9240-945C-FD1546965053}" destId="{D1D1250C-1915-B947-A3ED-34D57E0A9502}" srcOrd="14" destOrd="0" presId="urn:microsoft.com/office/officeart/2016/7/layout/RepeatingBendingProcessNew"/>
    <dgm:cxn modelId="{6EB50AAC-DFE3-654D-B765-FD86AAFA1F70}" type="presParOf" srcId="{475F9902-C227-9240-945C-FD1546965053}" destId="{533F9CF1-358E-2C42-9EA2-29AD19A15E90}" srcOrd="15" destOrd="0" presId="urn:microsoft.com/office/officeart/2016/7/layout/RepeatingBendingProcessNew"/>
    <dgm:cxn modelId="{1D5389E2-72BD-844F-A23D-6C445E64E36F}" type="presParOf" srcId="{533F9CF1-358E-2C42-9EA2-29AD19A15E90}" destId="{0E23CA0A-E1C2-CA45-B5BC-99C477F48475}" srcOrd="0" destOrd="0" presId="urn:microsoft.com/office/officeart/2016/7/layout/RepeatingBendingProcessNew"/>
    <dgm:cxn modelId="{3EBA9CF4-797E-944E-940D-BAE30802B971}" type="presParOf" srcId="{475F9902-C227-9240-945C-FD1546965053}" destId="{F9C658B0-7155-8846-9939-6133F1C7CD97}" srcOrd="16" destOrd="0" presId="urn:microsoft.com/office/officeart/2016/7/layout/RepeatingBendingProcessNew"/>
  </dgm:cxnLst>
  <dgm:bg>
    <a:noFill/>
  </dgm:bg>
  <dgm:whole>
    <a:ln>
      <a:solidFill>
        <a:schemeClr val="accent1"/>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904EA87-F642-4305-A69D-B4518D2DBBD9}" type="doc">
      <dgm:prSet loTypeId="urn:microsoft.com/office/officeart/2005/8/layout/vProcess5" loCatId="process" qsTypeId="urn:microsoft.com/office/officeart/2005/8/quickstyle/simple1" qsCatId="simple" csTypeId="urn:microsoft.com/office/officeart/2005/8/colors/accent1_2" csCatId="accent1"/>
      <dgm:spPr/>
      <dgm:t>
        <a:bodyPr/>
        <a:lstStyle/>
        <a:p>
          <a:endParaRPr lang="en-US"/>
        </a:p>
      </dgm:t>
    </dgm:pt>
    <dgm:pt modelId="{4D5BA3B8-BE33-42E9-A280-8E2B90F216F4}">
      <dgm:prSet/>
      <dgm:spPr/>
      <dgm:t>
        <a:bodyPr/>
        <a:lstStyle/>
        <a:p>
          <a:r>
            <a:rPr lang="en-US"/>
            <a:t>Characters (represented by players)</a:t>
          </a:r>
        </a:p>
      </dgm:t>
    </dgm:pt>
    <dgm:pt modelId="{0423BF9A-39FE-44B6-9A92-999BF4ABC5F6}" type="parTrans" cxnId="{A5DF7FFA-5469-4D4F-ABB1-FCF122F9470B}">
      <dgm:prSet/>
      <dgm:spPr/>
      <dgm:t>
        <a:bodyPr/>
        <a:lstStyle/>
        <a:p>
          <a:endParaRPr lang="en-US"/>
        </a:p>
      </dgm:t>
    </dgm:pt>
    <dgm:pt modelId="{32B1D8B5-1069-42FF-98A4-5DA5F45AE831}" type="sibTrans" cxnId="{A5DF7FFA-5469-4D4F-ABB1-FCF122F9470B}">
      <dgm:prSet/>
      <dgm:spPr/>
      <dgm:t>
        <a:bodyPr/>
        <a:lstStyle/>
        <a:p>
          <a:endParaRPr lang="en-US"/>
        </a:p>
      </dgm:t>
    </dgm:pt>
    <dgm:pt modelId="{6E251BB2-A256-4AE1-9895-0ADFE4084CC1}">
      <dgm:prSet/>
      <dgm:spPr/>
      <dgm:t>
        <a:bodyPr/>
        <a:lstStyle/>
        <a:p>
          <a:r>
            <a:rPr lang="en-US"/>
            <a:t>Action (represented by gestures and movements)</a:t>
          </a:r>
        </a:p>
      </dgm:t>
    </dgm:pt>
    <dgm:pt modelId="{BB677593-BCD7-451A-AA72-F06146E2C4B8}" type="parTrans" cxnId="{E4A0C345-36F8-4077-B08F-8F9A5B2F5D90}">
      <dgm:prSet/>
      <dgm:spPr/>
      <dgm:t>
        <a:bodyPr/>
        <a:lstStyle/>
        <a:p>
          <a:endParaRPr lang="en-US"/>
        </a:p>
      </dgm:t>
    </dgm:pt>
    <dgm:pt modelId="{BD8F122F-B200-4A23-858D-70690A6F104D}" type="sibTrans" cxnId="{E4A0C345-36F8-4077-B08F-8F9A5B2F5D90}">
      <dgm:prSet/>
      <dgm:spPr/>
      <dgm:t>
        <a:bodyPr/>
        <a:lstStyle/>
        <a:p>
          <a:endParaRPr lang="en-US"/>
        </a:p>
      </dgm:t>
    </dgm:pt>
    <dgm:pt modelId="{EC1A3207-D7B1-4485-9BBB-352E80B8FEDD}">
      <dgm:prSet/>
      <dgm:spPr/>
      <dgm:t>
        <a:bodyPr/>
        <a:lstStyle/>
        <a:p>
          <a:r>
            <a:rPr lang="en-US"/>
            <a:t>Thought and Ideas (represented by dialogue and action)</a:t>
          </a:r>
        </a:p>
      </dgm:t>
    </dgm:pt>
    <dgm:pt modelId="{F36AA3EF-5B1F-4294-9660-2161F62BDD96}" type="parTrans" cxnId="{D6568CE9-AAF6-4EC5-B90A-35B1044A5568}">
      <dgm:prSet/>
      <dgm:spPr/>
      <dgm:t>
        <a:bodyPr/>
        <a:lstStyle/>
        <a:p>
          <a:endParaRPr lang="en-US"/>
        </a:p>
      </dgm:t>
    </dgm:pt>
    <dgm:pt modelId="{3939A276-5C38-49E2-B241-C3DEA8903176}" type="sibTrans" cxnId="{D6568CE9-AAF6-4EC5-B90A-35B1044A5568}">
      <dgm:prSet/>
      <dgm:spPr/>
      <dgm:t>
        <a:bodyPr/>
        <a:lstStyle/>
        <a:p>
          <a:endParaRPr lang="en-US"/>
        </a:p>
      </dgm:t>
    </dgm:pt>
    <dgm:pt modelId="{50952C69-142E-49FC-B1C0-8635AAF81265}">
      <dgm:prSet/>
      <dgm:spPr/>
      <dgm:t>
        <a:bodyPr/>
        <a:lstStyle/>
        <a:p>
          <a:r>
            <a:rPr lang="en-US"/>
            <a:t>Spectacle (represented by scenery and costume)</a:t>
          </a:r>
        </a:p>
      </dgm:t>
    </dgm:pt>
    <dgm:pt modelId="{24CDE3CD-17C0-4AE3-8B7B-101FAF9581F1}" type="parTrans" cxnId="{511483F3-D97D-41CA-8797-DCB632AEA610}">
      <dgm:prSet/>
      <dgm:spPr/>
      <dgm:t>
        <a:bodyPr/>
        <a:lstStyle/>
        <a:p>
          <a:endParaRPr lang="en-US"/>
        </a:p>
      </dgm:t>
    </dgm:pt>
    <dgm:pt modelId="{F06FF32D-76BD-479A-BB60-E1803023E8A8}" type="sibTrans" cxnId="{511483F3-D97D-41CA-8797-DCB632AEA610}">
      <dgm:prSet/>
      <dgm:spPr/>
      <dgm:t>
        <a:bodyPr/>
        <a:lstStyle/>
        <a:p>
          <a:endParaRPr lang="en-US"/>
        </a:p>
      </dgm:t>
    </dgm:pt>
    <dgm:pt modelId="{6B690B60-7AE0-4DF2-8BCA-969FCA84A64F}">
      <dgm:prSet/>
      <dgm:spPr/>
      <dgm:t>
        <a:bodyPr/>
        <a:lstStyle/>
        <a:p>
          <a:r>
            <a:rPr lang="en-US"/>
            <a:t>Audience (who responds to this complex mixture)</a:t>
          </a:r>
        </a:p>
      </dgm:t>
    </dgm:pt>
    <dgm:pt modelId="{1F005ACE-6A9A-43AB-99D8-08AA441CBB46}" type="parTrans" cxnId="{3A5C2854-DC19-419C-A251-C4D848966A24}">
      <dgm:prSet/>
      <dgm:spPr/>
      <dgm:t>
        <a:bodyPr/>
        <a:lstStyle/>
        <a:p>
          <a:endParaRPr lang="en-US"/>
        </a:p>
      </dgm:t>
    </dgm:pt>
    <dgm:pt modelId="{4417FE3D-E7D7-4265-9E85-864986975E05}" type="sibTrans" cxnId="{3A5C2854-DC19-419C-A251-C4D848966A24}">
      <dgm:prSet/>
      <dgm:spPr/>
      <dgm:t>
        <a:bodyPr/>
        <a:lstStyle/>
        <a:p>
          <a:endParaRPr lang="en-US"/>
        </a:p>
      </dgm:t>
    </dgm:pt>
    <dgm:pt modelId="{0074C2EF-07EE-C14C-8BED-FEC57C699641}" type="pres">
      <dgm:prSet presAssocID="{7904EA87-F642-4305-A69D-B4518D2DBBD9}" presName="outerComposite" presStyleCnt="0">
        <dgm:presLayoutVars>
          <dgm:chMax val="5"/>
          <dgm:dir/>
          <dgm:resizeHandles val="exact"/>
        </dgm:presLayoutVars>
      </dgm:prSet>
      <dgm:spPr/>
    </dgm:pt>
    <dgm:pt modelId="{CF77C2F2-222B-664C-8B2A-595B85B84AE1}" type="pres">
      <dgm:prSet presAssocID="{7904EA87-F642-4305-A69D-B4518D2DBBD9}" presName="dummyMaxCanvas" presStyleCnt="0">
        <dgm:presLayoutVars/>
      </dgm:prSet>
      <dgm:spPr/>
    </dgm:pt>
    <dgm:pt modelId="{5A3A1D69-1447-9B4B-A268-752B415175B7}" type="pres">
      <dgm:prSet presAssocID="{7904EA87-F642-4305-A69D-B4518D2DBBD9}" presName="FiveNodes_1" presStyleLbl="node1" presStyleIdx="0" presStyleCnt="5">
        <dgm:presLayoutVars>
          <dgm:bulletEnabled val="1"/>
        </dgm:presLayoutVars>
      </dgm:prSet>
      <dgm:spPr/>
    </dgm:pt>
    <dgm:pt modelId="{1AFCACC1-B644-AA43-ACA8-E2009F7184DD}" type="pres">
      <dgm:prSet presAssocID="{7904EA87-F642-4305-A69D-B4518D2DBBD9}" presName="FiveNodes_2" presStyleLbl="node1" presStyleIdx="1" presStyleCnt="5">
        <dgm:presLayoutVars>
          <dgm:bulletEnabled val="1"/>
        </dgm:presLayoutVars>
      </dgm:prSet>
      <dgm:spPr/>
    </dgm:pt>
    <dgm:pt modelId="{F4878C91-1D9B-5241-90E4-BD5D36435354}" type="pres">
      <dgm:prSet presAssocID="{7904EA87-F642-4305-A69D-B4518D2DBBD9}" presName="FiveNodes_3" presStyleLbl="node1" presStyleIdx="2" presStyleCnt="5">
        <dgm:presLayoutVars>
          <dgm:bulletEnabled val="1"/>
        </dgm:presLayoutVars>
      </dgm:prSet>
      <dgm:spPr/>
    </dgm:pt>
    <dgm:pt modelId="{83F179D9-3C5C-AB48-B88A-9EA642DFE874}" type="pres">
      <dgm:prSet presAssocID="{7904EA87-F642-4305-A69D-B4518D2DBBD9}" presName="FiveNodes_4" presStyleLbl="node1" presStyleIdx="3" presStyleCnt="5">
        <dgm:presLayoutVars>
          <dgm:bulletEnabled val="1"/>
        </dgm:presLayoutVars>
      </dgm:prSet>
      <dgm:spPr/>
    </dgm:pt>
    <dgm:pt modelId="{6F5553A1-3CEE-E14C-B2B6-683B340EABAC}" type="pres">
      <dgm:prSet presAssocID="{7904EA87-F642-4305-A69D-B4518D2DBBD9}" presName="FiveNodes_5" presStyleLbl="node1" presStyleIdx="4" presStyleCnt="5">
        <dgm:presLayoutVars>
          <dgm:bulletEnabled val="1"/>
        </dgm:presLayoutVars>
      </dgm:prSet>
      <dgm:spPr/>
    </dgm:pt>
    <dgm:pt modelId="{8FA21D27-1763-1B48-934D-FFA91A838E89}" type="pres">
      <dgm:prSet presAssocID="{7904EA87-F642-4305-A69D-B4518D2DBBD9}" presName="FiveConn_1-2" presStyleLbl="fgAccFollowNode1" presStyleIdx="0" presStyleCnt="4">
        <dgm:presLayoutVars>
          <dgm:bulletEnabled val="1"/>
        </dgm:presLayoutVars>
      </dgm:prSet>
      <dgm:spPr/>
    </dgm:pt>
    <dgm:pt modelId="{99520CBF-1C03-DF41-B985-A5B6415541C7}" type="pres">
      <dgm:prSet presAssocID="{7904EA87-F642-4305-A69D-B4518D2DBBD9}" presName="FiveConn_2-3" presStyleLbl="fgAccFollowNode1" presStyleIdx="1" presStyleCnt="4">
        <dgm:presLayoutVars>
          <dgm:bulletEnabled val="1"/>
        </dgm:presLayoutVars>
      </dgm:prSet>
      <dgm:spPr/>
    </dgm:pt>
    <dgm:pt modelId="{949845D8-03DF-794B-8C3E-D92EC1391D8C}" type="pres">
      <dgm:prSet presAssocID="{7904EA87-F642-4305-A69D-B4518D2DBBD9}" presName="FiveConn_3-4" presStyleLbl="fgAccFollowNode1" presStyleIdx="2" presStyleCnt="4">
        <dgm:presLayoutVars>
          <dgm:bulletEnabled val="1"/>
        </dgm:presLayoutVars>
      </dgm:prSet>
      <dgm:spPr/>
    </dgm:pt>
    <dgm:pt modelId="{1F38BAEE-1E27-7041-A1D2-4F2BB88BFA3B}" type="pres">
      <dgm:prSet presAssocID="{7904EA87-F642-4305-A69D-B4518D2DBBD9}" presName="FiveConn_4-5" presStyleLbl="fgAccFollowNode1" presStyleIdx="3" presStyleCnt="4">
        <dgm:presLayoutVars>
          <dgm:bulletEnabled val="1"/>
        </dgm:presLayoutVars>
      </dgm:prSet>
      <dgm:spPr/>
    </dgm:pt>
    <dgm:pt modelId="{25204799-8159-A149-A9BA-80A0E1D46550}" type="pres">
      <dgm:prSet presAssocID="{7904EA87-F642-4305-A69D-B4518D2DBBD9}" presName="FiveNodes_1_text" presStyleLbl="node1" presStyleIdx="4" presStyleCnt="5">
        <dgm:presLayoutVars>
          <dgm:bulletEnabled val="1"/>
        </dgm:presLayoutVars>
      </dgm:prSet>
      <dgm:spPr/>
    </dgm:pt>
    <dgm:pt modelId="{341FF521-443B-F742-A2C5-A3BF2609F46E}" type="pres">
      <dgm:prSet presAssocID="{7904EA87-F642-4305-A69D-B4518D2DBBD9}" presName="FiveNodes_2_text" presStyleLbl="node1" presStyleIdx="4" presStyleCnt="5">
        <dgm:presLayoutVars>
          <dgm:bulletEnabled val="1"/>
        </dgm:presLayoutVars>
      </dgm:prSet>
      <dgm:spPr/>
    </dgm:pt>
    <dgm:pt modelId="{76EDF29E-61D2-214B-9F46-8997737920DF}" type="pres">
      <dgm:prSet presAssocID="{7904EA87-F642-4305-A69D-B4518D2DBBD9}" presName="FiveNodes_3_text" presStyleLbl="node1" presStyleIdx="4" presStyleCnt="5">
        <dgm:presLayoutVars>
          <dgm:bulletEnabled val="1"/>
        </dgm:presLayoutVars>
      </dgm:prSet>
      <dgm:spPr/>
    </dgm:pt>
    <dgm:pt modelId="{184E816D-D6FD-854D-889C-46D696D49342}" type="pres">
      <dgm:prSet presAssocID="{7904EA87-F642-4305-A69D-B4518D2DBBD9}" presName="FiveNodes_4_text" presStyleLbl="node1" presStyleIdx="4" presStyleCnt="5">
        <dgm:presLayoutVars>
          <dgm:bulletEnabled val="1"/>
        </dgm:presLayoutVars>
      </dgm:prSet>
      <dgm:spPr/>
    </dgm:pt>
    <dgm:pt modelId="{6B68A4BB-1FF1-A54D-9969-66C8BE83CB2F}" type="pres">
      <dgm:prSet presAssocID="{7904EA87-F642-4305-A69D-B4518D2DBBD9}" presName="FiveNodes_5_text" presStyleLbl="node1" presStyleIdx="4" presStyleCnt="5">
        <dgm:presLayoutVars>
          <dgm:bulletEnabled val="1"/>
        </dgm:presLayoutVars>
      </dgm:prSet>
      <dgm:spPr/>
    </dgm:pt>
  </dgm:ptLst>
  <dgm:cxnLst>
    <dgm:cxn modelId="{FB7C2408-7C97-8B4A-B345-FE1A03B39322}" type="presOf" srcId="{6B690B60-7AE0-4DF2-8BCA-969FCA84A64F}" destId="{6F5553A1-3CEE-E14C-B2B6-683B340EABAC}" srcOrd="0" destOrd="0" presId="urn:microsoft.com/office/officeart/2005/8/layout/vProcess5"/>
    <dgm:cxn modelId="{DAC92F28-1DEB-EF4F-B0E4-BB15917B4A07}" type="presOf" srcId="{50952C69-142E-49FC-B1C0-8635AAF81265}" destId="{184E816D-D6FD-854D-889C-46D696D49342}" srcOrd="1" destOrd="0" presId="urn:microsoft.com/office/officeart/2005/8/layout/vProcess5"/>
    <dgm:cxn modelId="{B1BD1F33-0C80-A94F-8754-AB4F31A84C2E}" type="presOf" srcId="{EC1A3207-D7B1-4485-9BBB-352E80B8FEDD}" destId="{76EDF29E-61D2-214B-9F46-8997737920DF}" srcOrd="1" destOrd="0" presId="urn:microsoft.com/office/officeart/2005/8/layout/vProcess5"/>
    <dgm:cxn modelId="{5E7E5035-EECA-9545-A03C-52478439EB68}" type="presOf" srcId="{3939A276-5C38-49E2-B241-C3DEA8903176}" destId="{949845D8-03DF-794B-8C3E-D92EC1391D8C}" srcOrd="0" destOrd="0" presId="urn:microsoft.com/office/officeart/2005/8/layout/vProcess5"/>
    <dgm:cxn modelId="{F44EF33A-AA31-C248-9109-06A8F6A6D916}" type="presOf" srcId="{7904EA87-F642-4305-A69D-B4518D2DBBD9}" destId="{0074C2EF-07EE-C14C-8BED-FEC57C699641}" srcOrd="0" destOrd="0" presId="urn:microsoft.com/office/officeart/2005/8/layout/vProcess5"/>
    <dgm:cxn modelId="{E4A0C345-36F8-4077-B08F-8F9A5B2F5D90}" srcId="{7904EA87-F642-4305-A69D-B4518D2DBBD9}" destId="{6E251BB2-A256-4AE1-9895-0ADFE4084CC1}" srcOrd="1" destOrd="0" parTransId="{BB677593-BCD7-451A-AA72-F06146E2C4B8}" sibTransId="{BD8F122F-B200-4A23-858D-70690A6F104D}"/>
    <dgm:cxn modelId="{3A5C2854-DC19-419C-A251-C4D848966A24}" srcId="{7904EA87-F642-4305-A69D-B4518D2DBBD9}" destId="{6B690B60-7AE0-4DF2-8BCA-969FCA84A64F}" srcOrd="4" destOrd="0" parTransId="{1F005ACE-6A9A-43AB-99D8-08AA441CBB46}" sibTransId="{4417FE3D-E7D7-4265-9E85-864986975E05}"/>
    <dgm:cxn modelId="{E4D53B6B-85BD-9549-BF04-2A80298C47AE}" type="presOf" srcId="{EC1A3207-D7B1-4485-9BBB-352E80B8FEDD}" destId="{F4878C91-1D9B-5241-90E4-BD5D36435354}" srcOrd="0" destOrd="0" presId="urn:microsoft.com/office/officeart/2005/8/layout/vProcess5"/>
    <dgm:cxn modelId="{03EF8678-A006-D146-8147-D39130A568CF}" type="presOf" srcId="{6E251BB2-A256-4AE1-9895-0ADFE4084CC1}" destId="{341FF521-443B-F742-A2C5-A3BF2609F46E}" srcOrd="1" destOrd="0" presId="urn:microsoft.com/office/officeart/2005/8/layout/vProcess5"/>
    <dgm:cxn modelId="{F603177F-AC79-4B4F-9F88-77EB2C5A84A3}" type="presOf" srcId="{6E251BB2-A256-4AE1-9895-0ADFE4084CC1}" destId="{1AFCACC1-B644-AA43-ACA8-E2009F7184DD}" srcOrd="0" destOrd="0" presId="urn:microsoft.com/office/officeart/2005/8/layout/vProcess5"/>
    <dgm:cxn modelId="{EC3D8491-F523-DF46-AF53-150B595CCF45}" type="presOf" srcId="{F06FF32D-76BD-479A-BB60-E1803023E8A8}" destId="{1F38BAEE-1E27-7041-A1D2-4F2BB88BFA3B}" srcOrd="0" destOrd="0" presId="urn:microsoft.com/office/officeart/2005/8/layout/vProcess5"/>
    <dgm:cxn modelId="{AB41E59C-DA7D-F94E-98E4-530235C36ED7}" type="presOf" srcId="{4D5BA3B8-BE33-42E9-A280-8E2B90F216F4}" destId="{5A3A1D69-1447-9B4B-A268-752B415175B7}" srcOrd="0" destOrd="0" presId="urn:microsoft.com/office/officeart/2005/8/layout/vProcess5"/>
    <dgm:cxn modelId="{3AE2749F-5410-2A4A-8936-FFEB3D233C42}" type="presOf" srcId="{50952C69-142E-49FC-B1C0-8635AAF81265}" destId="{83F179D9-3C5C-AB48-B88A-9EA642DFE874}" srcOrd="0" destOrd="0" presId="urn:microsoft.com/office/officeart/2005/8/layout/vProcess5"/>
    <dgm:cxn modelId="{DB84ECBB-AFDA-C045-B4F1-493156AC3D60}" type="presOf" srcId="{4D5BA3B8-BE33-42E9-A280-8E2B90F216F4}" destId="{25204799-8159-A149-A9BA-80A0E1D46550}" srcOrd="1" destOrd="0" presId="urn:microsoft.com/office/officeart/2005/8/layout/vProcess5"/>
    <dgm:cxn modelId="{A1446ACC-303F-1249-8350-01248CDE9728}" type="presOf" srcId="{6B690B60-7AE0-4DF2-8BCA-969FCA84A64F}" destId="{6B68A4BB-1FF1-A54D-9969-66C8BE83CB2F}" srcOrd="1" destOrd="0" presId="urn:microsoft.com/office/officeart/2005/8/layout/vProcess5"/>
    <dgm:cxn modelId="{45BA4DCE-F41A-AD48-974F-C9A194B3A22E}" type="presOf" srcId="{BD8F122F-B200-4A23-858D-70690A6F104D}" destId="{99520CBF-1C03-DF41-B985-A5B6415541C7}" srcOrd="0" destOrd="0" presId="urn:microsoft.com/office/officeart/2005/8/layout/vProcess5"/>
    <dgm:cxn modelId="{D6568CE9-AAF6-4EC5-B90A-35B1044A5568}" srcId="{7904EA87-F642-4305-A69D-B4518D2DBBD9}" destId="{EC1A3207-D7B1-4485-9BBB-352E80B8FEDD}" srcOrd="2" destOrd="0" parTransId="{F36AA3EF-5B1F-4294-9660-2161F62BDD96}" sibTransId="{3939A276-5C38-49E2-B241-C3DEA8903176}"/>
    <dgm:cxn modelId="{511483F3-D97D-41CA-8797-DCB632AEA610}" srcId="{7904EA87-F642-4305-A69D-B4518D2DBBD9}" destId="{50952C69-142E-49FC-B1C0-8635AAF81265}" srcOrd="3" destOrd="0" parTransId="{24CDE3CD-17C0-4AE3-8B7B-101FAF9581F1}" sibTransId="{F06FF32D-76BD-479A-BB60-E1803023E8A8}"/>
    <dgm:cxn modelId="{6FC375F4-0BCC-3345-B270-38EC59A4B482}" type="presOf" srcId="{32B1D8B5-1069-42FF-98A4-5DA5F45AE831}" destId="{8FA21D27-1763-1B48-934D-FFA91A838E89}" srcOrd="0" destOrd="0" presId="urn:microsoft.com/office/officeart/2005/8/layout/vProcess5"/>
    <dgm:cxn modelId="{A5DF7FFA-5469-4D4F-ABB1-FCF122F9470B}" srcId="{7904EA87-F642-4305-A69D-B4518D2DBBD9}" destId="{4D5BA3B8-BE33-42E9-A280-8E2B90F216F4}" srcOrd="0" destOrd="0" parTransId="{0423BF9A-39FE-44B6-9A92-999BF4ABC5F6}" sibTransId="{32B1D8B5-1069-42FF-98A4-5DA5F45AE831}"/>
    <dgm:cxn modelId="{E5A36F0C-EA78-FD4B-BF3B-AA9D22C30D81}" type="presParOf" srcId="{0074C2EF-07EE-C14C-8BED-FEC57C699641}" destId="{CF77C2F2-222B-664C-8B2A-595B85B84AE1}" srcOrd="0" destOrd="0" presId="urn:microsoft.com/office/officeart/2005/8/layout/vProcess5"/>
    <dgm:cxn modelId="{7FAFD7C5-BCEF-924D-9A54-68C384DA3A1F}" type="presParOf" srcId="{0074C2EF-07EE-C14C-8BED-FEC57C699641}" destId="{5A3A1D69-1447-9B4B-A268-752B415175B7}" srcOrd="1" destOrd="0" presId="urn:microsoft.com/office/officeart/2005/8/layout/vProcess5"/>
    <dgm:cxn modelId="{9A359DA6-50E4-F142-BBFD-394ACBF20F1D}" type="presParOf" srcId="{0074C2EF-07EE-C14C-8BED-FEC57C699641}" destId="{1AFCACC1-B644-AA43-ACA8-E2009F7184DD}" srcOrd="2" destOrd="0" presId="urn:microsoft.com/office/officeart/2005/8/layout/vProcess5"/>
    <dgm:cxn modelId="{0FAC6AC6-B35E-A243-80E7-C041EFA750F2}" type="presParOf" srcId="{0074C2EF-07EE-C14C-8BED-FEC57C699641}" destId="{F4878C91-1D9B-5241-90E4-BD5D36435354}" srcOrd="3" destOrd="0" presId="urn:microsoft.com/office/officeart/2005/8/layout/vProcess5"/>
    <dgm:cxn modelId="{9A3FF663-877C-CD42-960C-8421E075F252}" type="presParOf" srcId="{0074C2EF-07EE-C14C-8BED-FEC57C699641}" destId="{83F179D9-3C5C-AB48-B88A-9EA642DFE874}" srcOrd="4" destOrd="0" presId="urn:microsoft.com/office/officeart/2005/8/layout/vProcess5"/>
    <dgm:cxn modelId="{9F045B5A-3C53-8A47-8CBD-0C78A1B1D940}" type="presParOf" srcId="{0074C2EF-07EE-C14C-8BED-FEC57C699641}" destId="{6F5553A1-3CEE-E14C-B2B6-683B340EABAC}" srcOrd="5" destOrd="0" presId="urn:microsoft.com/office/officeart/2005/8/layout/vProcess5"/>
    <dgm:cxn modelId="{2BEE05E0-18C4-D647-B3F1-CC63A7732BD2}" type="presParOf" srcId="{0074C2EF-07EE-C14C-8BED-FEC57C699641}" destId="{8FA21D27-1763-1B48-934D-FFA91A838E89}" srcOrd="6" destOrd="0" presId="urn:microsoft.com/office/officeart/2005/8/layout/vProcess5"/>
    <dgm:cxn modelId="{9CA32421-F57D-1043-873B-CDF9CA93B473}" type="presParOf" srcId="{0074C2EF-07EE-C14C-8BED-FEC57C699641}" destId="{99520CBF-1C03-DF41-B985-A5B6415541C7}" srcOrd="7" destOrd="0" presId="urn:microsoft.com/office/officeart/2005/8/layout/vProcess5"/>
    <dgm:cxn modelId="{A9437778-9F1C-8B4B-8D64-8397187568FB}" type="presParOf" srcId="{0074C2EF-07EE-C14C-8BED-FEC57C699641}" destId="{949845D8-03DF-794B-8C3E-D92EC1391D8C}" srcOrd="8" destOrd="0" presId="urn:microsoft.com/office/officeart/2005/8/layout/vProcess5"/>
    <dgm:cxn modelId="{7D964390-A7F0-614A-BE8E-D34996D9E9AE}" type="presParOf" srcId="{0074C2EF-07EE-C14C-8BED-FEC57C699641}" destId="{1F38BAEE-1E27-7041-A1D2-4F2BB88BFA3B}" srcOrd="9" destOrd="0" presId="urn:microsoft.com/office/officeart/2005/8/layout/vProcess5"/>
    <dgm:cxn modelId="{A80D3DA4-42DF-EE49-895C-AC6D67A8FAC9}" type="presParOf" srcId="{0074C2EF-07EE-C14C-8BED-FEC57C699641}" destId="{25204799-8159-A149-A9BA-80A0E1D46550}" srcOrd="10" destOrd="0" presId="urn:microsoft.com/office/officeart/2005/8/layout/vProcess5"/>
    <dgm:cxn modelId="{0358CAE9-BF60-D74B-8938-4FF502F52C99}" type="presParOf" srcId="{0074C2EF-07EE-C14C-8BED-FEC57C699641}" destId="{341FF521-443B-F742-A2C5-A3BF2609F46E}" srcOrd="11" destOrd="0" presId="urn:microsoft.com/office/officeart/2005/8/layout/vProcess5"/>
    <dgm:cxn modelId="{ABD4A29D-69E9-A64C-9E1E-7FBD291A307C}" type="presParOf" srcId="{0074C2EF-07EE-C14C-8BED-FEC57C699641}" destId="{76EDF29E-61D2-214B-9F46-8997737920DF}" srcOrd="12" destOrd="0" presId="urn:microsoft.com/office/officeart/2005/8/layout/vProcess5"/>
    <dgm:cxn modelId="{DB4D3053-A8E4-9746-8D0B-CAE8A13F45B2}" type="presParOf" srcId="{0074C2EF-07EE-C14C-8BED-FEC57C699641}" destId="{184E816D-D6FD-854D-889C-46D696D49342}" srcOrd="13" destOrd="0" presId="urn:microsoft.com/office/officeart/2005/8/layout/vProcess5"/>
    <dgm:cxn modelId="{BE48CED2-4FFC-5844-99A9-0D1F300462E6}" type="presParOf" srcId="{0074C2EF-07EE-C14C-8BED-FEC57C699641}" destId="{6B68A4BB-1FF1-A54D-9969-66C8BE83CB2F}" srcOrd="14" destOrd="0" presId="urn:microsoft.com/office/officeart/2005/8/layout/vProcess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6F8E1F5-4B8E-41AB-B467-E128D09D52CC}" type="doc">
      <dgm:prSet loTypeId="urn:microsoft.com/office/officeart/2016/7/layout/BasicTimeline" loCatId="process" qsTypeId="urn:microsoft.com/office/officeart/2005/8/quickstyle/simple1" qsCatId="simple" csTypeId="urn:microsoft.com/office/officeart/2005/8/colors/accent1_2" csCatId="accent1" phldr="1"/>
      <dgm:spPr/>
      <dgm:t>
        <a:bodyPr/>
        <a:lstStyle/>
        <a:p>
          <a:endParaRPr lang="en-US"/>
        </a:p>
      </dgm:t>
    </dgm:pt>
    <dgm:pt modelId="{22ABA2CC-0719-4296-A7C6-0581EFA72663}">
      <dgm:prSet/>
      <dgm:spPr/>
      <dgm:t>
        <a:bodyPr/>
        <a:lstStyle/>
        <a:p>
          <a:pPr>
            <a:defRPr b="1"/>
          </a:pPr>
          <a:r>
            <a:rPr lang="en-US"/>
            <a:t>525 BC</a:t>
          </a:r>
        </a:p>
      </dgm:t>
    </dgm:pt>
    <dgm:pt modelId="{784EB7A5-119F-4F3B-9325-C4EBC69A73CE}" type="parTrans" cxnId="{6FF2BAFB-F756-4BC7-B28E-A2390AE85000}">
      <dgm:prSet/>
      <dgm:spPr/>
      <dgm:t>
        <a:bodyPr/>
        <a:lstStyle/>
        <a:p>
          <a:endParaRPr lang="en-US"/>
        </a:p>
      </dgm:t>
    </dgm:pt>
    <dgm:pt modelId="{00CBC17E-2F37-4BF0-9BBD-129859F4A4B7}" type="sibTrans" cxnId="{6FF2BAFB-F756-4BC7-B28E-A2390AE85000}">
      <dgm:prSet/>
      <dgm:spPr/>
      <dgm:t>
        <a:bodyPr/>
        <a:lstStyle/>
        <a:p>
          <a:endParaRPr lang="en-US"/>
        </a:p>
      </dgm:t>
    </dgm:pt>
    <dgm:pt modelId="{6EDB25D8-CD01-4F5E-B0EA-E8807309196D}">
      <dgm:prSet/>
      <dgm:spPr/>
      <dgm:t>
        <a:bodyPr/>
        <a:lstStyle/>
        <a:p>
          <a:r>
            <a:rPr lang="en-US"/>
            <a:t>starts with the birth of Aeschylus</a:t>
          </a:r>
        </a:p>
      </dgm:t>
    </dgm:pt>
    <dgm:pt modelId="{1B01C606-C0E9-4781-AF7D-82B0A714D99B}" type="parTrans" cxnId="{F7C5F428-0F47-47D6-ADC9-2D13B2843AA3}">
      <dgm:prSet/>
      <dgm:spPr/>
      <dgm:t>
        <a:bodyPr/>
        <a:lstStyle/>
        <a:p>
          <a:endParaRPr lang="en-US"/>
        </a:p>
      </dgm:t>
    </dgm:pt>
    <dgm:pt modelId="{435976DF-4199-4EDC-8498-80B545A2CED2}" type="sibTrans" cxnId="{F7C5F428-0F47-47D6-ADC9-2D13B2843AA3}">
      <dgm:prSet/>
      <dgm:spPr/>
      <dgm:t>
        <a:bodyPr/>
        <a:lstStyle/>
        <a:p>
          <a:endParaRPr lang="en-US"/>
        </a:p>
      </dgm:t>
    </dgm:pt>
    <dgm:pt modelId="{2EC7D011-A16E-4962-8AA6-E16AF70C1B6B}">
      <dgm:prSet/>
      <dgm:spPr/>
      <dgm:t>
        <a:bodyPr/>
        <a:lstStyle/>
        <a:p>
          <a:pPr>
            <a:defRPr b="1"/>
          </a:pPr>
          <a:r>
            <a:rPr lang="en-US"/>
            <a:t>385 BC</a:t>
          </a:r>
        </a:p>
      </dgm:t>
    </dgm:pt>
    <dgm:pt modelId="{D44C088C-3F4C-47AA-BD6E-B11834FA7A5A}" type="parTrans" cxnId="{B2F65463-1D59-4ED9-B059-95A040A80E27}">
      <dgm:prSet/>
      <dgm:spPr/>
      <dgm:t>
        <a:bodyPr/>
        <a:lstStyle/>
        <a:p>
          <a:endParaRPr lang="en-US"/>
        </a:p>
      </dgm:t>
    </dgm:pt>
    <dgm:pt modelId="{C54DF7D2-1349-437A-9B8C-023AF44405F2}" type="sibTrans" cxnId="{B2F65463-1D59-4ED9-B059-95A040A80E27}">
      <dgm:prSet/>
      <dgm:spPr/>
      <dgm:t>
        <a:bodyPr/>
        <a:lstStyle/>
        <a:p>
          <a:endParaRPr lang="en-US"/>
        </a:p>
      </dgm:t>
    </dgm:pt>
    <dgm:pt modelId="{DF707CF8-F3C2-42EA-AFA7-FF4585925CE6}">
      <dgm:prSet/>
      <dgm:spPr/>
      <dgm:t>
        <a:bodyPr/>
        <a:lstStyle/>
        <a:p>
          <a:r>
            <a:rPr lang="en-US"/>
            <a:t>ends with the death of Aristophanes</a:t>
          </a:r>
        </a:p>
      </dgm:t>
    </dgm:pt>
    <dgm:pt modelId="{5CC579B8-C825-4644-9683-AEC2D378D149}" type="parTrans" cxnId="{FB87C270-9762-49CD-A97A-C9ABF4920D40}">
      <dgm:prSet/>
      <dgm:spPr/>
      <dgm:t>
        <a:bodyPr/>
        <a:lstStyle/>
        <a:p>
          <a:endParaRPr lang="en-US"/>
        </a:p>
      </dgm:t>
    </dgm:pt>
    <dgm:pt modelId="{C469D1DD-76F1-457A-8334-52B94B715608}" type="sibTrans" cxnId="{FB87C270-9762-49CD-A97A-C9ABF4920D40}">
      <dgm:prSet/>
      <dgm:spPr/>
      <dgm:t>
        <a:bodyPr/>
        <a:lstStyle/>
        <a:p>
          <a:endParaRPr lang="en-US"/>
        </a:p>
      </dgm:t>
    </dgm:pt>
    <dgm:pt modelId="{DD6BAF77-D3D7-7740-96D4-8B64260F1D5B}" type="pres">
      <dgm:prSet presAssocID="{F6F8E1F5-4B8E-41AB-B467-E128D09D52CC}" presName="root" presStyleCnt="0">
        <dgm:presLayoutVars>
          <dgm:chMax/>
          <dgm:chPref/>
          <dgm:animLvl val="lvl"/>
        </dgm:presLayoutVars>
      </dgm:prSet>
      <dgm:spPr/>
    </dgm:pt>
    <dgm:pt modelId="{CBAD2616-D6D5-2648-AB53-571AE5ECE677}" type="pres">
      <dgm:prSet presAssocID="{F6F8E1F5-4B8E-41AB-B467-E128D09D52CC}" presName="divider" presStyleLbl="fgAccFollowNode1" presStyleIdx="0" presStyleCnt="1"/>
      <dgm:spPr>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tailEnd type="triangle" w="lg" len="lg"/>
        </a:ln>
        <a:effectLst/>
      </dgm:spPr>
    </dgm:pt>
    <dgm:pt modelId="{92ED69FE-DAAF-F842-9A56-92E9DC2BE477}" type="pres">
      <dgm:prSet presAssocID="{F6F8E1F5-4B8E-41AB-B467-E128D09D52CC}" presName="nodes" presStyleCnt="0">
        <dgm:presLayoutVars>
          <dgm:chMax/>
          <dgm:chPref/>
          <dgm:animLvl val="lvl"/>
        </dgm:presLayoutVars>
      </dgm:prSet>
      <dgm:spPr/>
    </dgm:pt>
    <dgm:pt modelId="{E86EB053-1AF6-BA4F-92AD-10B5F065976E}" type="pres">
      <dgm:prSet presAssocID="{22ABA2CC-0719-4296-A7C6-0581EFA72663}" presName="composite" presStyleCnt="0"/>
      <dgm:spPr/>
    </dgm:pt>
    <dgm:pt modelId="{ADE8031B-D418-4D49-9E17-8B0C67DA54BC}" type="pres">
      <dgm:prSet presAssocID="{22ABA2CC-0719-4296-A7C6-0581EFA72663}" presName="L1TextContainer" presStyleLbl="revTx" presStyleIdx="0" presStyleCnt="2">
        <dgm:presLayoutVars>
          <dgm:chMax val="1"/>
          <dgm:chPref val="1"/>
          <dgm:bulletEnabled val="1"/>
        </dgm:presLayoutVars>
      </dgm:prSet>
      <dgm:spPr/>
    </dgm:pt>
    <dgm:pt modelId="{058159B1-6AA5-DF49-A0FE-1B40241FBADD}" type="pres">
      <dgm:prSet presAssocID="{22ABA2CC-0719-4296-A7C6-0581EFA72663}" presName="L2TextContainerWrapper" presStyleCnt="0">
        <dgm:presLayoutVars>
          <dgm:chMax val="0"/>
          <dgm:chPref val="0"/>
          <dgm:bulletEnabled val="1"/>
        </dgm:presLayoutVars>
      </dgm:prSet>
      <dgm:spPr/>
    </dgm:pt>
    <dgm:pt modelId="{5FEE910D-52AD-794B-A838-1051EFA61ACB}" type="pres">
      <dgm:prSet presAssocID="{22ABA2CC-0719-4296-A7C6-0581EFA72663}" presName="L2TextContainer" presStyleLbl="bgAcc1" presStyleIdx="0" presStyleCnt="2"/>
      <dgm:spPr/>
    </dgm:pt>
    <dgm:pt modelId="{4A57770D-F167-3D43-A41B-B17EF73CF396}" type="pres">
      <dgm:prSet presAssocID="{22ABA2CC-0719-4296-A7C6-0581EFA72663}" presName="FlexibleEmptyPlaceHolder" presStyleCnt="0"/>
      <dgm:spPr/>
    </dgm:pt>
    <dgm:pt modelId="{EA7463D6-74D2-A041-AEC6-C6A4829B32C4}" type="pres">
      <dgm:prSet presAssocID="{22ABA2CC-0719-4296-A7C6-0581EFA72663}" presName="ConnectLine" presStyleLbl="sibTrans1D1" presStyleIdx="0" presStyleCnt="2"/>
      <dgm:spPr>
        <a:noFill/>
        <a:ln w="12700" cap="flat" cmpd="sng" algn="ctr">
          <a:solidFill>
            <a:schemeClr val="accent1">
              <a:hueOff val="0"/>
              <a:satOff val="0"/>
              <a:lumOff val="0"/>
              <a:alphaOff val="0"/>
            </a:schemeClr>
          </a:solidFill>
          <a:prstDash val="dash"/>
        </a:ln>
        <a:effectLst/>
      </dgm:spPr>
    </dgm:pt>
    <dgm:pt modelId="{0A3C379A-23A4-0349-B92C-BA68F7A12377}" type="pres">
      <dgm:prSet presAssocID="{22ABA2CC-0719-4296-A7C6-0581EFA72663}" presName="ConnectorPoint" presStyleLbl="alignNode1" presStyleIdx="0" presStyleCnt="2"/>
      <dgm:spPr/>
    </dgm:pt>
    <dgm:pt modelId="{BA5A165A-2842-4B40-BE3D-26B05DD7F687}" type="pres">
      <dgm:prSet presAssocID="{22ABA2CC-0719-4296-A7C6-0581EFA72663}" presName="EmptyPlaceHolder" presStyleCnt="0"/>
      <dgm:spPr/>
    </dgm:pt>
    <dgm:pt modelId="{3AD203B3-1D68-FB44-AD25-E1F2D060212B}" type="pres">
      <dgm:prSet presAssocID="{00CBC17E-2F37-4BF0-9BBD-129859F4A4B7}" presName="spaceBetweenRectangles" presStyleCnt="0"/>
      <dgm:spPr/>
    </dgm:pt>
    <dgm:pt modelId="{995E4969-F104-E345-B9EA-66CCA807979B}" type="pres">
      <dgm:prSet presAssocID="{2EC7D011-A16E-4962-8AA6-E16AF70C1B6B}" presName="composite" presStyleCnt="0"/>
      <dgm:spPr/>
    </dgm:pt>
    <dgm:pt modelId="{225741BD-05B3-F04B-9312-55833F210AD7}" type="pres">
      <dgm:prSet presAssocID="{2EC7D011-A16E-4962-8AA6-E16AF70C1B6B}" presName="L1TextContainer" presStyleLbl="revTx" presStyleIdx="1" presStyleCnt="2">
        <dgm:presLayoutVars>
          <dgm:chMax val="1"/>
          <dgm:chPref val="1"/>
          <dgm:bulletEnabled val="1"/>
        </dgm:presLayoutVars>
      </dgm:prSet>
      <dgm:spPr/>
    </dgm:pt>
    <dgm:pt modelId="{E2DBCBC2-B622-384C-A152-2EEE566B8B3F}" type="pres">
      <dgm:prSet presAssocID="{2EC7D011-A16E-4962-8AA6-E16AF70C1B6B}" presName="L2TextContainerWrapper" presStyleCnt="0">
        <dgm:presLayoutVars>
          <dgm:chMax val="0"/>
          <dgm:chPref val="0"/>
          <dgm:bulletEnabled val="1"/>
        </dgm:presLayoutVars>
      </dgm:prSet>
      <dgm:spPr/>
    </dgm:pt>
    <dgm:pt modelId="{2484267E-FBAC-7945-983D-12D3B6DBEE7A}" type="pres">
      <dgm:prSet presAssocID="{2EC7D011-A16E-4962-8AA6-E16AF70C1B6B}" presName="L2TextContainer" presStyleLbl="bgAcc1" presStyleIdx="1" presStyleCnt="2"/>
      <dgm:spPr/>
    </dgm:pt>
    <dgm:pt modelId="{4E15023D-3248-EC45-AF30-0E2C42CFE144}" type="pres">
      <dgm:prSet presAssocID="{2EC7D011-A16E-4962-8AA6-E16AF70C1B6B}" presName="FlexibleEmptyPlaceHolder" presStyleCnt="0"/>
      <dgm:spPr/>
    </dgm:pt>
    <dgm:pt modelId="{E88AAB93-1A24-BE42-B1DA-9648CE17B790}" type="pres">
      <dgm:prSet presAssocID="{2EC7D011-A16E-4962-8AA6-E16AF70C1B6B}" presName="ConnectLine" presStyleLbl="sibTrans1D1" presStyleIdx="1" presStyleCnt="2"/>
      <dgm:spPr>
        <a:noFill/>
        <a:ln w="12700" cap="flat" cmpd="sng" algn="ctr">
          <a:solidFill>
            <a:schemeClr val="accent1">
              <a:hueOff val="0"/>
              <a:satOff val="0"/>
              <a:lumOff val="0"/>
              <a:alphaOff val="0"/>
            </a:schemeClr>
          </a:solidFill>
          <a:prstDash val="dash"/>
        </a:ln>
        <a:effectLst/>
      </dgm:spPr>
    </dgm:pt>
    <dgm:pt modelId="{AEF287EF-0138-1A4F-B144-3E813E66D8E4}" type="pres">
      <dgm:prSet presAssocID="{2EC7D011-A16E-4962-8AA6-E16AF70C1B6B}" presName="ConnectorPoint" presStyleLbl="alignNode1" presStyleIdx="1" presStyleCnt="2"/>
      <dgm:spPr/>
    </dgm:pt>
    <dgm:pt modelId="{EF7A9E50-120A-D341-A49A-126A81DB147A}" type="pres">
      <dgm:prSet presAssocID="{2EC7D011-A16E-4962-8AA6-E16AF70C1B6B}" presName="EmptyPlaceHolder" presStyleCnt="0"/>
      <dgm:spPr/>
    </dgm:pt>
  </dgm:ptLst>
  <dgm:cxnLst>
    <dgm:cxn modelId="{CE7D6F17-EB01-AC4C-B1BE-A760ED7DFB04}" type="presOf" srcId="{6EDB25D8-CD01-4F5E-B0EA-E8807309196D}" destId="{5FEE910D-52AD-794B-A838-1051EFA61ACB}" srcOrd="0" destOrd="0" presId="urn:microsoft.com/office/officeart/2016/7/layout/BasicTimeline"/>
    <dgm:cxn modelId="{2448D51A-74F3-AF42-8310-2AFBFC64B9FE}" type="presOf" srcId="{F6F8E1F5-4B8E-41AB-B467-E128D09D52CC}" destId="{DD6BAF77-D3D7-7740-96D4-8B64260F1D5B}" srcOrd="0" destOrd="0" presId="urn:microsoft.com/office/officeart/2016/7/layout/BasicTimeline"/>
    <dgm:cxn modelId="{F7C5F428-0F47-47D6-ADC9-2D13B2843AA3}" srcId="{22ABA2CC-0719-4296-A7C6-0581EFA72663}" destId="{6EDB25D8-CD01-4F5E-B0EA-E8807309196D}" srcOrd="0" destOrd="0" parTransId="{1B01C606-C0E9-4781-AF7D-82B0A714D99B}" sibTransId="{435976DF-4199-4EDC-8498-80B545A2CED2}"/>
    <dgm:cxn modelId="{B2F65463-1D59-4ED9-B059-95A040A80E27}" srcId="{F6F8E1F5-4B8E-41AB-B467-E128D09D52CC}" destId="{2EC7D011-A16E-4962-8AA6-E16AF70C1B6B}" srcOrd="1" destOrd="0" parTransId="{D44C088C-3F4C-47AA-BD6E-B11834FA7A5A}" sibTransId="{C54DF7D2-1349-437A-9B8C-023AF44405F2}"/>
    <dgm:cxn modelId="{C35D6B68-DE8B-1D4B-A3ED-6BE4D1FB1E94}" type="presOf" srcId="{DF707CF8-F3C2-42EA-AFA7-FF4585925CE6}" destId="{2484267E-FBAC-7945-983D-12D3B6DBEE7A}" srcOrd="0" destOrd="0" presId="urn:microsoft.com/office/officeart/2016/7/layout/BasicTimeline"/>
    <dgm:cxn modelId="{FB87C270-9762-49CD-A97A-C9ABF4920D40}" srcId="{2EC7D011-A16E-4962-8AA6-E16AF70C1B6B}" destId="{DF707CF8-F3C2-42EA-AFA7-FF4585925CE6}" srcOrd="0" destOrd="0" parTransId="{5CC579B8-C825-4644-9683-AEC2D378D149}" sibTransId="{C469D1DD-76F1-457A-8334-52B94B715608}"/>
    <dgm:cxn modelId="{A0EC058A-7660-6240-AAD2-7E92D851B5F4}" type="presOf" srcId="{22ABA2CC-0719-4296-A7C6-0581EFA72663}" destId="{ADE8031B-D418-4D49-9E17-8B0C67DA54BC}" srcOrd="0" destOrd="0" presId="urn:microsoft.com/office/officeart/2016/7/layout/BasicTimeline"/>
    <dgm:cxn modelId="{259D67CC-E05A-BF40-B735-9287365FA6E5}" type="presOf" srcId="{2EC7D011-A16E-4962-8AA6-E16AF70C1B6B}" destId="{225741BD-05B3-F04B-9312-55833F210AD7}" srcOrd="0" destOrd="0" presId="urn:microsoft.com/office/officeart/2016/7/layout/BasicTimeline"/>
    <dgm:cxn modelId="{6FF2BAFB-F756-4BC7-B28E-A2390AE85000}" srcId="{F6F8E1F5-4B8E-41AB-B467-E128D09D52CC}" destId="{22ABA2CC-0719-4296-A7C6-0581EFA72663}" srcOrd="0" destOrd="0" parTransId="{784EB7A5-119F-4F3B-9325-C4EBC69A73CE}" sibTransId="{00CBC17E-2F37-4BF0-9BBD-129859F4A4B7}"/>
    <dgm:cxn modelId="{6F14985D-6533-7C4A-9EA2-2C96B66E525D}" type="presParOf" srcId="{DD6BAF77-D3D7-7740-96D4-8B64260F1D5B}" destId="{CBAD2616-D6D5-2648-AB53-571AE5ECE677}" srcOrd="0" destOrd="0" presId="urn:microsoft.com/office/officeart/2016/7/layout/BasicTimeline"/>
    <dgm:cxn modelId="{E986E4E3-3F22-AD43-BF76-DB5CD245C366}" type="presParOf" srcId="{DD6BAF77-D3D7-7740-96D4-8B64260F1D5B}" destId="{92ED69FE-DAAF-F842-9A56-92E9DC2BE477}" srcOrd="1" destOrd="0" presId="urn:microsoft.com/office/officeart/2016/7/layout/BasicTimeline"/>
    <dgm:cxn modelId="{4405B480-BA2A-2A40-A744-C392674A3FE0}" type="presParOf" srcId="{92ED69FE-DAAF-F842-9A56-92E9DC2BE477}" destId="{E86EB053-1AF6-BA4F-92AD-10B5F065976E}" srcOrd="0" destOrd="0" presId="urn:microsoft.com/office/officeart/2016/7/layout/BasicTimeline"/>
    <dgm:cxn modelId="{56147E3A-A728-0F48-B035-CAE6D07643E3}" type="presParOf" srcId="{E86EB053-1AF6-BA4F-92AD-10B5F065976E}" destId="{ADE8031B-D418-4D49-9E17-8B0C67DA54BC}" srcOrd="0" destOrd="0" presId="urn:microsoft.com/office/officeart/2016/7/layout/BasicTimeline"/>
    <dgm:cxn modelId="{1D5D422B-6832-D34C-B4C6-4D57C343E6A1}" type="presParOf" srcId="{E86EB053-1AF6-BA4F-92AD-10B5F065976E}" destId="{058159B1-6AA5-DF49-A0FE-1B40241FBADD}" srcOrd="1" destOrd="0" presId="urn:microsoft.com/office/officeart/2016/7/layout/BasicTimeline"/>
    <dgm:cxn modelId="{3B5B42CA-F915-A44C-BE5E-8C7039A2933A}" type="presParOf" srcId="{058159B1-6AA5-DF49-A0FE-1B40241FBADD}" destId="{5FEE910D-52AD-794B-A838-1051EFA61ACB}" srcOrd="0" destOrd="0" presId="urn:microsoft.com/office/officeart/2016/7/layout/BasicTimeline"/>
    <dgm:cxn modelId="{27C7B18E-249E-B744-846E-C78C945F63B9}" type="presParOf" srcId="{058159B1-6AA5-DF49-A0FE-1B40241FBADD}" destId="{4A57770D-F167-3D43-A41B-B17EF73CF396}" srcOrd="1" destOrd="0" presId="urn:microsoft.com/office/officeart/2016/7/layout/BasicTimeline"/>
    <dgm:cxn modelId="{ACBD4AE2-FC8A-9D49-9642-F5115AC40890}" type="presParOf" srcId="{E86EB053-1AF6-BA4F-92AD-10B5F065976E}" destId="{EA7463D6-74D2-A041-AEC6-C6A4829B32C4}" srcOrd="2" destOrd="0" presId="urn:microsoft.com/office/officeart/2016/7/layout/BasicTimeline"/>
    <dgm:cxn modelId="{7D73ACDE-B2F9-4342-84F2-BE51A8E45B86}" type="presParOf" srcId="{E86EB053-1AF6-BA4F-92AD-10B5F065976E}" destId="{0A3C379A-23A4-0349-B92C-BA68F7A12377}" srcOrd="3" destOrd="0" presId="urn:microsoft.com/office/officeart/2016/7/layout/BasicTimeline"/>
    <dgm:cxn modelId="{80BBE34B-0878-724B-9BCC-D8EF1388DA91}" type="presParOf" srcId="{E86EB053-1AF6-BA4F-92AD-10B5F065976E}" destId="{BA5A165A-2842-4B40-BE3D-26B05DD7F687}" srcOrd="4" destOrd="0" presId="urn:microsoft.com/office/officeart/2016/7/layout/BasicTimeline"/>
    <dgm:cxn modelId="{E03AEEFC-6E29-4C46-9460-6AE70D5D02BC}" type="presParOf" srcId="{92ED69FE-DAAF-F842-9A56-92E9DC2BE477}" destId="{3AD203B3-1D68-FB44-AD25-E1F2D060212B}" srcOrd="1" destOrd="0" presId="urn:microsoft.com/office/officeart/2016/7/layout/BasicTimeline"/>
    <dgm:cxn modelId="{0E9C8690-DD78-6E4E-B864-2D4982E319AF}" type="presParOf" srcId="{92ED69FE-DAAF-F842-9A56-92E9DC2BE477}" destId="{995E4969-F104-E345-B9EA-66CCA807979B}" srcOrd="2" destOrd="0" presId="urn:microsoft.com/office/officeart/2016/7/layout/BasicTimeline"/>
    <dgm:cxn modelId="{E6C5852C-C4A3-D94F-8A52-B7CB368D2D12}" type="presParOf" srcId="{995E4969-F104-E345-B9EA-66CCA807979B}" destId="{225741BD-05B3-F04B-9312-55833F210AD7}" srcOrd="0" destOrd="0" presId="urn:microsoft.com/office/officeart/2016/7/layout/BasicTimeline"/>
    <dgm:cxn modelId="{AC3E4E07-7D44-F346-8000-BD0D1C6827BC}" type="presParOf" srcId="{995E4969-F104-E345-B9EA-66CCA807979B}" destId="{E2DBCBC2-B622-384C-A152-2EEE566B8B3F}" srcOrd="1" destOrd="0" presId="urn:microsoft.com/office/officeart/2016/7/layout/BasicTimeline"/>
    <dgm:cxn modelId="{4C692091-F461-1741-9DEE-CB90B402635C}" type="presParOf" srcId="{E2DBCBC2-B622-384C-A152-2EEE566B8B3F}" destId="{2484267E-FBAC-7945-983D-12D3B6DBEE7A}" srcOrd="0" destOrd="0" presId="urn:microsoft.com/office/officeart/2016/7/layout/BasicTimeline"/>
    <dgm:cxn modelId="{CA425639-9EE9-3D4B-B47F-CDD37323CF36}" type="presParOf" srcId="{E2DBCBC2-B622-384C-A152-2EEE566B8B3F}" destId="{4E15023D-3248-EC45-AF30-0E2C42CFE144}" srcOrd="1" destOrd="0" presId="urn:microsoft.com/office/officeart/2016/7/layout/BasicTimeline"/>
    <dgm:cxn modelId="{AE9D864C-5F6C-4F4A-AD80-CDEB8467718A}" type="presParOf" srcId="{995E4969-F104-E345-B9EA-66CCA807979B}" destId="{E88AAB93-1A24-BE42-B1DA-9648CE17B790}" srcOrd="2" destOrd="0" presId="urn:microsoft.com/office/officeart/2016/7/layout/BasicTimeline"/>
    <dgm:cxn modelId="{3BC0B347-B1E0-E64A-A959-E881105B3CAD}" type="presParOf" srcId="{995E4969-F104-E345-B9EA-66CCA807979B}" destId="{AEF287EF-0138-1A4F-B144-3E813E66D8E4}" srcOrd="3" destOrd="0" presId="urn:microsoft.com/office/officeart/2016/7/layout/BasicTimeline"/>
    <dgm:cxn modelId="{A2DEA571-48BD-7546-B740-E1D3D5580E2C}" type="presParOf" srcId="{995E4969-F104-E345-B9EA-66CCA807979B}" destId="{EF7A9E50-120A-D341-A49A-126A81DB147A}" srcOrd="4" destOrd="0" presId="urn:microsoft.com/office/officeart/2016/7/layout/Basic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87F8E35-FD03-BC48-A745-CD15AA9AAA3E}" type="doc">
      <dgm:prSet loTypeId="urn:microsoft.com/office/officeart/2005/8/layout/hProcess9" loCatId="process" qsTypeId="urn:microsoft.com/office/officeart/2005/8/quickstyle/simple1" qsCatId="simple" csTypeId="urn:microsoft.com/office/officeart/2005/8/colors/accent1_2" csCatId="accent1" phldr="1"/>
      <dgm:spPr/>
    </dgm:pt>
    <dgm:pt modelId="{FAE85194-7236-C441-9FBE-6242F3807BB4}">
      <dgm:prSet phldrT="[Text]"/>
      <dgm:spPr/>
      <dgm:t>
        <a:bodyPr/>
        <a:lstStyle/>
        <a:p>
          <a:r>
            <a:rPr lang="en-US" dirty="0" err="1"/>
            <a:t>Tragos</a:t>
          </a:r>
          <a:endParaRPr lang="en-US" dirty="0"/>
        </a:p>
        <a:p>
          <a:r>
            <a:rPr lang="en-US" dirty="0"/>
            <a:t>(goats)</a:t>
          </a:r>
        </a:p>
      </dgm:t>
    </dgm:pt>
    <dgm:pt modelId="{04AC53C3-BF70-2A49-82E7-9E68BA2C2E53}" type="parTrans" cxnId="{0F7F9923-D09A-754C-AD67-9478C19256B4}">
      <dgm:prSet/>
      <dgm:spPr/>
      <dgm:t>
        <a:bodyPr/>
        <a:lstStyle/>
        <a:p>
          <a:endParaRPr lang="en-US"/>
        </a:p>
      </dgm:t>
    </dgm:pt>
    <dgm:pt modelId="{2E705AF1-0EE9-C947-A8D5-DB5458A894E0}" type="sibTrans" cxnId="{0F7F9923-D09A-754C-AD67-9478C19256B4}">
      <dgm:prSet/>
      <dgm:spPr/>
      <dgm:t>
        <a:bodyPr/>
        <a:lstStyle/>
        <a:p>
          <a:endParaRPr lang="en-US"/>
        </a:p>
      </dgm:t>
    </dgm:pt>
    <dgm:pt modelId="{B028C58C-7732-334C-86F5-DC78E11D7C38}">
      <dgm:prSet phldrT="[Text]"/>
      <dgm:spPr/>
      <dgm:t>
        <a:bodyPr/>
        <a:lstStyle/>
        <a:p>
          <a:r>
            <a:rPr lang="en-US" dirty="0" err="1"/>
            <a:t>Oida</a:t>
          </a:r>
          <a:r>
            <a:rPr lang="en-US" dirty="0"/>
            <a:t>/Odia</a:t>
          </a:r>
        </a:p>
        <a:p>
          <a:r>
            <a:rPr lang="en-US" dirty="0"/>
            <a:t>(ode)</a:t>
          </a:r>
        </a:p>
      </dgm:t>
    </dgm:pt>
    <dgm:pt modelId="{449DB08B-02B8-AF4F-806A-DED80DBCF332}" type="parTrans" cxnId="{49B259A1-AD9E-8149-ACFE-0E7540C3C2D5}">
      <dgm:prSet/>
      <dgm:spPr/>
      <dgm:t>
        <a:bodyPr/>
        <a:lstStyle/>
        <a:p>
          <a:endParaRPr lang="en-US"/>
        </a:p>
      </dgm:t>
    </dgm:pt>
    <dgm:pt modelId="{D06C2D8F-1211-B243-B7D7-21BFF3235123}" type="sibTrans" cxnId="{49B259A1-AD9E-8149-ACFE-0E7540C3C2D5}">
      <dgm:prSet/>
      <dgm:spPr/>
      <dgm:t>
        <a:bodyPr/>
        <a:lstStyle/>
        <a:p>
          <a:endParaRPr lang="en-US"/>
        </a:p>
      </dgm:t>
    </dgm:pt>
    <dgm:pt modelId="{DBCE0E4B-0EDA-A741-B11A-FE6848C8B0C6}" type="pres">
      <dgm:prSet presAssocID="{087F8E35-FD03-BC48-A745-CD15AA9AAA3E}" presName="CompostProcess" presStyleCnt="0">
        <dgm:presLayoutVars>
          <dgm:dir/>
          <dgm:resizeHandles val="exact"/>
        </dgm:presLayoutVars>
      </dgm:prSet>
      <dgm:spPr/>
    </dgm:pt>
    <dgm:pt modelId="{2D1E59A1-CEE2-9148-9C58-7DE659D8D4BD}" type="pres">
      <dgm:prSet presAssocID="{087F8E35-FD03-BC48-A745-CD15AA9AAA3E}" presName="arrow" presStyleLbl="bgShp" presStyleIdx="0" presStyleCnt="1"/>
      <dgm:spPr/>
    </dgm:pt>
    <dgm:pt modelId="{B3C1B32D-2C09-E24D-B328-8CCA00FC5A7E}" type="pres">
      <dgm:prSet presAssocID="{087F8E35-FD03-BC48-A745-CD15AA9AAA3E}" presName="linearProcess" presStyleCnt="0"/>
      <dgm:spPr/>
    </dgm:pt>
    <dgm:pt modelId="{E97916BF-65E0-6940-B9AA-416DE91D69F7}" type="pres">
      <dgm:prSet presAssocID="{FAE85194-7236-C441-9FBE-6242F3807BB4}" presName="textNode" presStyleLbl="node1" presStyleIdx="0" presStyleCnt="2">
        <dgm:presLayoutVars>
          <dgm:bulletEnabled val="1"/>
        </dgm:presLayoutVars>
      </dgm:prSet>
      <dgm:spPr/>
    </dgm:pt>
    <dgm:pt modelId="{6F939ABD-74DF-B841-9B6D-120D42F714F4}" type="pres">
      <dgm:prSet presAssocID="{2E705AF1-0EE9-C947-A8D5-DB5458A894E0}" presName="sibTrans" presStyleCnt="0"/>
      <dgm:spPr/>
    </dgm:pt>
    <dgm:pt modelId="{D3DAD3EA-9C91-CF47-B52C-6C3623A4F353}" type="pres">
      <dgm:prSet presAssocID="{B028C58C-7732-334C-86F5-DC78E11D7C38}" presName="textNode" presStyleLbl="node1" presStyleIdx="1" presStyleCnt="2">
        <dgm:presLayoutVars>
          <dgm:bulletEnabled val="1"/>
        </dgm:presLayoutVars>
      </dgm:prSet>
      <dgm:spPr/>
    </dgm:pt>
  </dgm:ptLst>
  <dgm:cxnLst>
    <dgm:cxn modelId="{0F7F9923-D09A-754C-AD67-9478C19256B4}" srcId="{087F8E35-FD03-BC48-A745-CD15AA9AAA3E}" destId="{FAE85194-7236-C441-9FBE-6242F3807BB4}" srcOrd="0" destOrd="0" parTransId="{04AC53C3-BF70-2A49-82E7-9E68BA2C2E53}" sibTransId="{2E705AF1-0EE9-C947-A8D5-DB5458A894E0}"/>
    <dgm:cxn modelId="{42044F73-39EE-3B4F-8035-E37CDC95CEFC}" type="presOf" srcId="{087F8E35-FD03-BC48-A745-CD15AA9AAA3E}" destId="{DBCE0E4B-0EDA-A741-B11A-FE6848C8B0C6}" srcOrd="0" destOrd="0" presId="urn:microsoft.com/office/officeart/2005/8/layout/hProcess9"/>
    <dgm:cxn modelId="{58F17A81-0CE1-A14E-8573-C8B35205383E}" type="presOf" srcId="{B028C58C-7732-334C-86F5-DC78E11D7C38}" destId="{D3DAD3EA-9C91-CF47-B52C-6C3623A4F353}" srcOrd="0" destOrd="0" presId="urn:microsoft.com/office/officeart/2005/8/layout/hProcess9"/>
    <dgm:cxn modelId="{49B259A1-AD9E-8149-ACFE-0E7540C3C2D5}" srcId="{087F8E35-FD03-BC48-A745-CD15AA9AAA3E}" destId="{B028C58C-7732-334C-86F5-DC78E11D7C38}" srcOrd="1" destOrd="0" parTransId="{449DB08B-02B8-AF4F-806A-DED80DBCF332}" sibTransId="{D06C2D8F-1211-B243-B7D7-21BFF3235123}"/>
    <dgm:cxn modelId="{245971AB-1FA8-8548-8757-346EEA4E3EB0}" type="presOf" srcId="{FAE85194-7236-C441-9FBE-6242F3807BB4}" destId="{E97916BF-65E0-6940-B9AA-416DE91D69F7}" srcOrd="0" destOrd="0" presId="urn:microsoft.com/office/officeart/2005/8/layout/hProcess9"/>
    <dgm:cxn modelId="{2B4FADDE-4672-6B40-8AA9-5D1E5B6E2825}" type="presParOf" srcId="{DBCE0E4B-0EDA-A741-B11A-FE6848C8B0C6}" destId="{2D1E59A1-CEE2-9148-9C58-7DE659D8D4BD}" srcOrd="0" destOrd="0" presId="urn:microsoft.com/office/officeart/2005/8/layout/hProcess9"/>
    <dgm:cxn modelId="{91B2F0CE-52F6-DD45-A038-3098D9AD8C28}" type="presParOf" srcId="{DBCE0E4B-0EDA-A741-B11A-FE6848C8B0C6}" destId="{B3C1B32D-2C09-E24D-B328-8CCA00FC5A7E}" srcOrd="1" destOrd="0" presId="urn:microsoft.com/office/officeart/2005/8/layout/hProcess9"/>
    <dgm:cxn modelId="{199A6B02-01BC-7E48-98F0-32AFF37647C3}" type="presParOf" srcId="{B3C1B32D-2C09-E24D-B328-8CCA00FC5A7E}" destId="{E97916BF-65E0-6940-B9AA-416DE91D69F7}" srcOrd="0" destOrd="0" presId="urn:microsoft.com/office/officeart/2005/8/layout/hProcess9"/>
    <dgm:cxn modelId="{E27B9AE5-6BFB-3242-BE1F-9043C095A49A}" type="presParOf" srcId="{B3C1B32D-2C09-E24D-B328-8CCA00FC5A7E}" destId="{6F939ABD-74DF-B841-9B6D-120D42F714F4}" srcOrd="1" destOrd="0" presId="urn:microsoft.com/office/officeart/2005/8/layout/hProcess9"/>
    <dgm:cxn modelId="{40158DBD-1E0D-384E-8C6F-41D4D62FB0B7}" type="presParOf" srcId="{B3C1B32D-2C09-E24D-B328-8CCA00FC5A7E}" destId="{D3DAD3EA-9C91-CF47-B52C-6C3623A4F353}" srcOrd="2"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3EAE3BD-AF50-0A48-B482-EF5AA2C024B6}" type="doc">
      <dgm:prSet loTypeId="urn:microsoft.com/office/officeart/2005/8/layout/cycle6" loCatId="process" qsTypeId="urn:microsoft.com/office/officeart/2005/8/quickstyle/simple2" qsCatId="simple" csTypeId="urn:microsoft.com/office/officeart/2005/8/colors/colorful5" csCatId="colorful" phldr="1"/>
      <dgm:spPr/>
      <dgm:t>
        <a:bodyPr/>
        <a:lstStyle/>
        <a:p>
          <a:endParaRPr lang="en-US"/>
        </a:p>
      </dgm:t>
    </dgm:pt>
    <dgm:pt modelId="{014ABFD4-8585-324B-A692-B5DB0924C182}">
      <dgm:prSet phldrT="[Text]"/>
      <dgm:spPr/>
      <dgm:t>
        <a:bodyPr/>
        <a:lstStyle/>
        <a:p>
          <a:r>
            <a:rPr lang="en-US" dirty="0"/>
            <a:t>The Middle</a:t>
          </a:r>
        </a:p>
      </dgm:t>
    </dgm:pt>
    <dgm:pt modelId="{F8C13EE2-BBBE-DB43-83CC-DCF761031288}" type="parTrans" cxnId="{D85B44CC-27F0-5841-B5B0-4A70F07F936B}">
      <dgm:prSet/>
      <dgm:spPr/>
      <dgm:t>
        <a:bodyPr/>
        <a:lstStyle/>
        <a:p>
          <a:endParaRPr lang="en-US"/>
        </a:p>
      </dgm:t>
    </dgm:pt>
    <dgm:pt modelId="{BB2F7E65-4B71-ED45-B33F-2421AA32F299}" type="sibTrans" cxnId="{D85B44CC-27F0-5841-B5B0-4A70F07F936B}">
      <dgm:prSet/>
      <dgm:spPr/>
      <dgm:t>
        <a:bodyPr/>
        <a:lstStyle/>
        <a:p>
          <a:endParaRPr lang="en-US"/>
        </a:p>
      </dgm:t>
    </dgm:pt>
    <dgm:pt modelId="{ABA6FF5B-39A3-D049-B993-DC7A0B253435}">
      <dgm:prSet phldrT="[Text]"/>
      <dgm:spPr/>
      <dgm:t>
        <a:bodyPr/>
        <a:lstStyle/>
        <a:p>
          <a:r>
            <a:rPr lang="en-US" dirty="0"/>
            <a:t>The End</a:t>
          </a:r>
        </a:p>
      </dgm:t>
    </dgm:pt>
    <dgm:pt modelId="{8FDAA3CB-6990-8549-94F0-4B34A40E05FB}" type="parTrans" cxnId="{1C077A77-F9A4-704E-A71A-88048A5681BD}">
      <dgm:prSet/>
      <dgm:spPr/>
      <dgm:t>
        <a:bodyPr/>
        <a:lstStyle/>
        <a:p>
          <a:endParaRPr lang="en-US"/>
        </a:p>
      </dgm:t>
    </dgm:pt>
    <dgm:pt modelId="{AC928240-9F14-C24A-AF0E-44A4F1F6D951}" type="sibTrans" cxnId="{1C077A77-F9A4-704E-A71A-88048A5681BD}">
      <dgm:prSet/>
      <dgm:spPr/>
      <dgm:t>
        <a:bodyPr/>
        <a:lstStyle/>
        <a:p>
          <a:endParaRPr lang="en-US"/>
        </a:p>
      </dgm:t>
    </dgm:pt>
    <dgm:pt modelId="{1D68135D-F67B-E849-B643-CA2C55E1A176}">
      <dgm:prSet phldrT="[Text]"/>
      <dgm:spPr/>
      <dgm:t>
        <a:bodyPr/>
        <a:lstStyle/>
        <a:p>
          <a:r>
            <a:rPr lang="en-US" dirty="0"/>
            <a:t>The Beginning</a:t>
          </a:r>
        </a:p>
      </dgm:t>
    </dgm:pt>
    <dgm:pt modelId="{A45483CD-ECD8-534C-B5C0-07A4995B8885}" type="parTrans" cxnId="{58C7E7C9-0E5D-A841-AD29-144EBBCB11F3}">
      <dgm:prSet/>
      <dgm:spPr/>
      <dgm:t>
        <a:bodyPr/>
        <a:lstStyle/>
        <a:p>
          <a:endParaRPr lang="en-US"/>
        </a:p>
      </dgm:t>
    </dgm:pt>
    <dgm:pt modelId="{5EC76411-F7A4-104E-8C73-3774CC02F14F}" type="sibTrans" cxnId="{58C7E7C9-0E5D-A841-AD29-144EBBCB11F3}">
      <dgm:prSet/>
      <dgm:spPr/>
      <dgm:t>
        <a:bodyPr/>
        <a:lstStyle/>
        <a:p>
          <a:endParaRPr lang="en-US"/>
        </a:p>
      </dgm:t>
    </dgm:pt>
    <dgm:pt modelId="{52233EC4-BA2E-2342-BBB8-E48FB58CB1BA}">
      <dgm:prSet phldrT="[Text]"/>
      <dgm:spPr/>
      <dgm:t>
        <a:bodyPr/>
        <a:lstStyle/>
        <a:p>
          <a:r>
            <a:rPr lang="en-US" dirty="0"/>
            <a:t>Climax, suspense, crisis</a:t>
          </a:r>
        </a:p>
      </dgm:t>
    </dgm:pt>
    <dgm:pt modelId="{D8226ECB-810D-6146-8075-5067673CAC72}" type="parTrans" cxnId="{9BAA4E0A-7E7E-4E43-B8B8-1891140BB71B}">
      <dgm:prSet/>
      <dgm:spPr/>
      <dgm:t>
        <a:bodyPr/>
        <a:lstStyle/>
        <a:p>
          <a:endParaRPr lang="en-US"/>
        </a:p>
      </dgm:t>
    </dgm:pt>
    <dgm:pt modelId="{25AB1DC9-A134-8E4F-86B8-1C28768BB8D3}" type="sibTrans" cxnId="{9BAA4E0A-7E7E-4E43-B8B8-1891140BB71B}">
      <dgm:prSet/>
      <dgm:spPr/>
      <dgm:t>
        <a:bodyPr/>
        <a:lstStyle/>
        <a:p>
          <a:endParaRPr lang="en-US"/>
        </a:p>
      </dgm:t>
    </dgm:pt>
    <dgm:pt modelId="{168320ED-F190-394F-BBB6-F5CFAA9EB718}">
      <dgm:prSet phldrT="[Text]"/>
      <dgm:spPr/>
      <dgm:t>
        <a:bodyPr/>
        <a:lstStyle/>
        <a:p>
          <a:r>
            <a:rPr lang="en-US" dirty="0"/>
            <a:t>Intro, exposition</a:t>
          </a:r>
        </a:p>
      </dgm:t>
    </dgm:pt>
    <dgm:pt modelId="{B62BD892-436B-CB47-982D-61C81D859F6C}" type="parTrans" cxnId="{34A9C4C9-EF75-2240-8C67-A7CFFB99E087}">
      <dgm:prSet/>
      <dgm:spPr/>
      <dgm:t>
        <a:bodyPr/>
        <a:lstStyle/>
        <a:p>
          <a:endParaRPr lang="en-US"/>
        </a:p>
      </dgm:t>
    </dgm:pt>
    <dgm:pt modelId="{28A94756-9F39-E347-B38D-792EBDBDFA30}" type="sibTrans" cxnId="{34A9C4C9-EF75-2240-8C67-A7CFFB99E087}">
      <dgm:prSet/>
      <dgm:spPr/>
      <dgm:t>
        <a:bodyPr/>
        <a:lstStyle/>
        <a:p>
          <a:endParaRPr lang="en-US"/>
        </a:p>
      </dgm:t>
    </dgm:pt>
    <dgm:pt modelId="{68E0106F-15CF-C340-8B04-906B5C05B5E1}">
      <dgm:prSet phldrT="[Text]"/>
      <dgm:spPr/>
      <dgm:t>
        <a:bodyPr/>
        <a:lstStyle/>
        <a:p>
          <a:r>
            <a:rPr lang="en-US" dirty="0"/>
            <a:t>Resolution, questions answered</a:t>
          </a:r>
        </a:p>
      </dgm:t>
    </dgm:pt>
    <dgm:pt modelId="{FCB3EF1C-993B-6C48-A90F-BF261F907FC8}" type="parTrans" cxnId="{AB85B69C-CC5A-A94D-8BF5-51F023C772E6}">
      <dgm:prSet/>
      <dgm:spPr/>
      <dgm:t>
        <a:bodyPr/>
        <a:lstStyle/>
        <a:p>
          <a:endParaRPr lang="en-US"/>
        </a:p>
      </dgm:t>
    </dgm:pt>
    <dgm:pt modelId="{997BAD2F-893B-224E-AF4A-04A160E27FF8}" type="sibTrans" cxnId="{AB85B69C-CC5A-A94D-8BF5-51F023C772E6}">
      <dgm:prSet/>
      <dgm:spPr/>
      <dgm:t>
        <a:bodyPr/>
        <a:lstStyle/>
        <a:p>
          <a:endParaRPr lang="en-US"/>
        </a:p>
      </dgm:t>
    </dgm:pt>
    <dgm:pt modelId="{2919C386-E19E-184E-B5D3-3C2EF0DC31C4}" type="pres">
      <dgm:prSet presAssocID="{33EAE3BD-AF50-0A48-B482-EF5AA2C024B6}" presName="cycle" presStyleCnt="0">
        <dgm:presLayoutVars>
          <dgm:dir/>
          <dgm:resizeHandles val="exact"/>
        </dgm:presLayoutVars>
      </dgm:prSet>
      <dgm:spPr/>
    </dgm:pt>
    <dgm:pt modelId="{875D7CA2-A8F0-314A-A7F1-39856510572C}" type="pres">
      <dgm:prSet presAssocID="{014ABFD4-8585-324B-A692-B5DB0924C182}" presName="node" presStyleLbl="node1" presStyleIdx="0" presStyleCnt="3">
        <dgm:presLayoutVars>
          <dgm:bulletEnabled val="1"/>
        </dgm:presLayoutVars>
      </dgm:prSet>
      <dgm:spPr/>
    </dgm:pt>
    <dgm:pt modelId="{33E4269A-1BAB-3442-88BA-448661FF5EC4}" type="pres">
      <dgm:prSet presAssocID="{014ABFD4-8585-324B-A692-B5DB0924C182}" presName="spNode" presStyleCnt="0"/>
      <dgm:spPr/>
    </dgm:pt>
    <dgm:pt modelId="{424D0420-26FC-8B42-AE23-C9234A2EE006}" type="pres">
      <dgm:prSet presAssocID="{BB2F7E65-4B71-ED45-B33F-2421AA32F299}" presName="sibTrans" presStyleLbl="sibTrans1D1" presStyleIdx="0" presStyleCnt="3"/>
      <dgm:spPr/>
    </dgm:pt>
    <dgm:pt modelId="{292CC07C-B1D0-F040-AB1A-E67593B8ABC6}" type="pres">
      <dgm:prSet presAssocID="{ABA6FF5B-39A3-D049-B993-DC7A0B253435}" presName="node" presStyleLbl="node1" presStyleIdx="1" presStyleCnt="3">
        <dgm:presLayoutVars>
          <dgm:bulletEnabled val="1"/>
        </dgm:presLayoutVars>
      </dgm:prSet>
      <dgm:spPr/>
    </dgm:pt>
    <dgm:pt modelId="{72CB020E-E382-7D43-9DB6-A72A4F74B207}" type="pres">
      <dgm:prSet presAssocID="{ABA6FF5B-39A3-D049-B993-DC7A0B253435}" presName="spNode" presStyleCnt="0"/>
      <dgm:spPr/>
    </dgm:pt>
    <dgm:pt modelId="{FF1AF66E-E53D-F14C-B7D3-3F2C6638005B}" type="pres">
      <dgm:prSet presAssocID="{AC928240-9F14-C24A-AF0E-44A4F1F6D951}" presName="sibTrans" presStyleLbl="sibTrans1D1" presStyleIdx="1" presStyleCnt="3"/>
      <dgm:spPr/>
    </dgm:pt>
    <dgm:pt modelId="{412B7BF2-5E9B-4645-B923-CBBFCE85A074}" type="pres">
      <dgm:prSet presAssocID="{1D68135D-F67B-E849-B643-CA2C55E1A176}" presName="node" presStyleLbl="node1" presStyleIdx="2" presStyleCnt="3">
        <dgm:presLayoutVars>
          <dgm:bulletEnabled val="1"/>
        </dgm:presLayoutVars>
      </dgm:prSet>
      <dgm:spPr/>
    </dgm:pt>
    <dgm:pt modelId="{86D6E8FE-7654-6D4D-88BE-5A892E2A6961}" type="pres">
      <dgm:prSet presAssocID="{1D68135D-F67B-E849-B643-CA2C55E1A176}" presName="spNode" presStyleCnt="0"/>
      <dgm:spPr/>
    </dgm:pt>
    <dgm:pt modelId="{4CA37C0F-1979-FD4D-A928-0EDDDCE115A1}" type="pres">
      <dgm:prSet presAssocID="{5EC76411-F7A4-104E-8C73-3774CC02F14F}" presName="sibTrans" presStyleLbl="sibTrans1D1" presStyleIdx="2" presStyleCnt="3"/>
      <dgm:spPr/>
    </dgm:pt>
  </dgm:ptLst>
  <dgm:cxnLst>
    <dgm:cxn modelId="{22B86700-7CD2-5540-83FA-70CC58B022B4}" type="presOf" srcId="{52233EC4-BA2E-2342-BBB8-E48FB58CB1BA}" destId="{875D7CA2-A8F0-314A-A7F1-39856510572C}" srcOrd="0" destOrd="1" presId="urn:microsoft.com/office/officeart/2005/8/layout/cycle6"/>
    <dgm:cxn modelId="{9BAA4E0A-7E7E-4E43-B8B8-1891140BB71B}" srcId="{014ABFD4-8585-324B-A692-B5DB0924C182}" destId="{52233EC4-BA2E-2342-BBB8-E48FB58CB1BA}" srcOrd="0" destOrd="0" parTransId="{D8226ECB-810D-6146-8075-5067673CAC72}" sibTransId="{25AB1DC9-A134-8E4F-86B8-1C28768BB8D3}"/>
    <dgm:cxn modelId="{1425850D-B95F-EB48-A1B3-3DE966129B6E}" type="presOf" srcId="{68E0106F-15CF-C340-8B04-906B5C05B5E1}" destId="{292CC07C-B1D0-F040-AB1A-E67593B8ABC6}" srcOrd="0" destOrd="1" presId="urn:microsoft.com/office/officeart/2005/8/layout/cycle6"/>
    <dgm:cxn modelId="{C5A69D34-5BCE-8647-8F53-F03044009DB9}" type="presOf" srcId="{1D68135D-F67B-E849-B643-CA2C55E1A176}" destId="{412B7BF2-5E9B-4645-B923-CBBFCE85A074}" srcOrd="0" destOrd="0" presId="urn:microsoft.com/office/officeart/2005/8/layout/cycle6"/>
    <dgm:cxn modelId="{B0A63466-74A9-A14A-8713-DDC8C8631505}" type="presOf" srcId="{168320ED-F190-394F-BBB6-F5CFAA9EB718}" destId="{412B7BF2-5E9B-4645-B923-CBBFCE85A074}" srcOrd="0" destOrd="1" presId="urn:microsoft.com/office/officeart/2005/8/layout/cycle6"/>
    <dgm:cxn modelId="{D5634A6F-5233-E248-A361-C1957669CCC0}" type="presOf" srcId="{5EC76411-F7A4-104E-8C73-3774CC02F14F}" destId="{4CA37C0F-1979-FD4D-A928-0EDDDCE115A1}" srcOrd="0" destOrd="0" presId="urn:microsoft.com/office/officeart/2005/8/layout/cycle6"/>
    <dgm:cxn modelId="{1C077A77-F9A4-704E-A71A-88048A5681BD}" srcId="{33EAE3BD-AF50-0A48-B482-EF5AA2C024B6}" destId="{ABA6FF5B-39A3-D049-B993-DC7A0B253435}" srcOrd="1" destOrd="0" parTransId="{8FDAA3CB-6990-8549-94F0-4B34A40E05FB}" sibTransId="{AC928240-9F14-C24A-AF0E-44A4F1F6D951}"/>
    <dgm:cxn modelId="{AB85B69C-CC5A-A94D-8BF5-51F023C772E6}" srcId="{ABA6FF5B-39A3-D049-B993-DC7A0B253435}" destId="{68E0106F-15CF-C340-8B04-906B5C05B5E1}" srcOrd="0" destOrd="0" parTransId="{FCB3EF1C-993B-6C48-A90F-BF261F907FC8}" sibTransId="{997BAD2F-893B-224E-AF4A-04A160E27FF8}"/>
    <dgm:cxn modelId="{6F4E2CBA-5948-CD44-A818-1C8E4C447CC8}" type="presOf" srcId="{BB2F7E65-4B71-ED45-B33F-2421AA32F299}" destId="{424D0420-26FC-8B42-AE23-C9234A2EE006}" srcOrd="0" destOrd="0" presId="urn:microsoft.com/office/officeart/2005/8/layout/cycle6"/>
    <dgm:cxn modelId="{5B9166C3-16D8-4646-9106-9BED613929DE}" type="presOf" srcId="{33EAE3BD-AF50-0A48-B482-EF5AA2C024B6}" destId="{2919C386-E19E-184E-B5D3-3C2EF0DC31C4}" srcOrd="0" destOrd="0" presId="urn:microsoft.com/office/officeart/2005/8/layout/cycle6"/>
    <dgm:cxn modelId="{A47E91C8-D806-7C4C-B9C7-F82E0D4EB89C}" type="presOf" srcId="{014ABFD4-8585-324B-A692-B5DB0924C182}" destId="{875D7CA2-A8F0-314A-A7F1-39856510572C}" srcOrd="0" destOrd="0" presId="urn:microsoft.com/office/officeart/2005/8/layout/cycle6"/>
    <dgm:cxn modelId="{34A9C4C9-EF75-2240-8C67-A7CFFB99E087}" srcId="{1D68135D-F67B-E849-B643-CA2C55E1A176}" destId="{168320ED-F190-394F-BBB6-F5CFAA9EB718}" srcOrd="0" destOrd="0" parTransId="{B62BD892-436B-CB47-982D-61C81D859F6C}" sibTransId="{28A94756-9F39-E347-B38D-792EBDBDFA30}"/>
    <dgm:cxn modelId="{58C7E7C9-0E5D-A841-AD29-144EBBCB11F3}" srcId="{33EAE3BD-AF50-0A48-B482-EF5AA2C024B6}" destId="{1D68135D-F67B-E849-B643-CA2C55E1A176}" srcOrd="2" destOrd="0" parTransId="{A45483CD-ECD8-534C-B5C0-07A4995B8885}" sibTransId="{5EC76411-F7A4-104E-8C73-3774CC02F14F}"/>
    <dgm:cxn modelId="{D85B44CC-27F0-5841-B5B0-4A70F07F936B}" srcId="{33EAE3BD-AF50-0A48-B482-EF5AA2C024B6}" destId="{014ABFD4-8585-324B-A692-B5DB0924C182}" srcOrd="0" destOrd="0" parTransId="{F8C13EE2-BBBE-DB43-83CC-DCF761031288}" sibTransId="{BB2F7E65-4B71-ED45-B33F-2421AA32F299}"/>
    <dgm:cxn modelId="{A8573BF6-B72B-7A4A-983D-093D551B71CF}" type="presOf" srcId="{ABA6FF5B-39A3-D049-B993-DC7A0B253435}" destId="{292CC07C-B1D0-F040-AB1A-E67593B8ABC6}" srcOrd="0" destOrd="0" presId="urn:microsoft.com/office/officeart/2005/8/layout/cycle6"/>
    <dgm:cxn modelId="{9CFE15FE-3B3A-EA41-BD9E-4E32898DB06A}" type="presOf" srcId="{AC928240-9F14-C24A-AF0E-44A4F1F6D951}" destId="{FF1AF66E-E53D-F14C-B7D3-3F2C6638005B}" srcOrd="0" destOrd="0" presId="urn:microsoft.com/office/officeart/2005/8/layout/cycle6"/>
    <dgm:cxn modelId="{3E8DAB0E-3D4C-F148-B90E-3CBC665CBB53}" type="presParOf" srcId="{2919C386-E19E-184E-B5D3-3C2EF0DC31C4}" destId="{875D7CA2-A8F0-314A-A7F1-39856510572C}" srcOrd="0" destOrd="0" presId="urn:microsoft.com/office/officeart/2005/8/layout/cycle6"/>
    <dgm:cxn modelId="{CB2CFA4D-F744-C74D-969E-71A3B7502A10}" type="presParOf" srcId="{2919C386-E19E-184E-B5D3-3C2EF0DC31C4}" destId="{33E4269A-1BAB-3442-88BA-448661FF5EC4}" srcOrd="1" destOrd="0" presId="urn:microsoft.com/office/officeart/2005/8/layout/cycle6"/>
    <dgm:cxn modelId="{25248753-173C-C048-868A-FEE54E110D8B}" type="presParOf" srcId="{2919C386-E19E-184E-B5D3-3C2EF0DC31C4}" destId="{424D0420-26FC-8B42-AE23-C9234A2EE006}" srcOrd="2" destOrd="0" presId="urn:microsoft.com/office/officeart/2005/8/layout/cycle6"/>
    <dgm:cxn modelId="{CE5A50AB-E8D0-7F41-85DB-0C051C7572BA}" type="presParOf" srcId="{2919C386-E19E-184E-B5D3-3C2EF0DC31C4}" destId="{292CC07C-B1D0-F040-AB1A-E67593B8ABC6}" srcOrd="3" destOrd="0" presId="urn:microsoft.com/office/officeart/2005/8/layout/cycle6"/>
    <dgm:cxn modelId="{3B164D9F-81A0-D846-8ED5-8920B9CC1476}" type="presParOf" srcId="{2919C386-E19E-184E-B5D3-3C2EF0DC31C4}" destId="{72CB020E-E382-7D43-9DB6-A72A4F74B207}" srcOrd="4" destOrd="0" presId="urn:microsoft.com/office/officeart/2005/8/layout/cycle6"/>
    <dgm:cxn modelId="{D432AC7A-FF57-974F-B70F-9089E5D5B382}" type="presParOf" srcId="{2919C386-E19E-184E-B5D3-3C2EF0DC31C4}" destId="{FF1AF66E-E53D-F14C-B7D3-3F2C6638005B}" srcOrd="5" destOrd="0" presId="urn:microsoft.com/office/officeart/2005/8/layout/cycle6"/>
    <dgm:cxn modelId="{98A9C92E-9D67-E34F-8D96-FCB79D1A86B0}" type="presParOf" srcId="{2919C386-E19E-184E-B5D3-3C2EF0DC31C4}" destId="{412B7BF2-5E9B-4645-B923-CBBFCE85A074}" srcOrd="6" destOrd="0" presId="urn:microsoft.com/office/officeart/2005/8/layout/cycle6"/>
    <dgm:cxn modelId="{FBD3071E-B187-9C42-BBC0-39C6103BF9B6}" type="presParOf" srcId="{2919C386-E19E-184E-B5D3-3C2EF0DC31C4}" destId="{86D6E8FE-7654-6D4D-88BE-5A892E2A6961}" srcOrd="7" destOrd="0" presId="urn:microsoft.com/office/officeart/2005/8/layout/cycle6"/>
    <dgm:cxn modelId="{1B2F9331-3D93-4B47-90D9-C424BD41C9DF}" type="presParOf" srcId="{2919C386-E19E-184E-B5D3-3C2EF0DC31C4}" destId="{4CA37C0F-1979-FD4D-A928-0EDDDCE115A1}" srcOrd="8"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23EB85C-F34B-1849-BD91-C6F17E7CF04D}" type="doc">
      <dgm:prSet loTypeId="urn:microsoft.com/office/officeart/2005/8/layout/venn2" loCatId="process" qsTypeId="urn:microsoft.com/office/officeart/2005/8/quickstyle/simple1" qsCatId="simple" csTypeId="urn:microsoft.com/office/officeart/2005/8/colors/accent1_2" csCatId="accent1" phldr="1"/>
      <dgm:spPr/>
      <dgm:t>
        <a:bodyPr/>
        <a:lstStyle/>
        <a:p>
          <a:endParaRPr lang="en-US"/>
        </a:p>
      </dgm:t>
    </dgm:pt>
    <dgm:pt modelId="{C5298962-19A2-AA42-8A0A-F6E3CA82B2D0}" type="pres">
      <dgm:prSet presAssocID="{B23EB85C-F34B-1849-BD91-C6F17E7CF04D}" presName="Name0" presStyleCnt="0">
        <dgm:presLayoutVars>
          <dgm:chMax val="7"/>
          <dgm:resizeHandles val="exact"/>
        </dgm:presLayoutVars>
      </dgm:prSet>
      <dgm:spPr/>
    </dgm:pt>
  </dgm:ptLst>
  <dgm:cxnLst>
    <dgm:cxn modelId="{667F06E0-032B-044D-AEE8-E50D32EFA11A}" type="presOf" srcId="{B23EB85C-F34B-1849-BD91-C6F17E7CF04D}" destId="{C5298962-19A2-AA42-8A0A-F6E3CA82B2D0}" srcOrd="0"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C151AFF-E6CD-4178-B5CC-D7F9DF10F110}"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76A0C2F8-EFFE-48F2-BD93-6BB2FB1B7732}">
      <dgm:prSet/>
      <dgm:spPr/>
      <dgm:t>
        <a:bodyPr/>
        <a:lstStyle/>
        <a:p>
          <a:r>
            <a:rPr lang="en-US"/>
            <a:t>In a dramatic work, the setting is the general local and the historical time in which the action occurs.</a:t>
          </a:r>
        </a:p>
      </dgm:t>
    </dgm:pt>
    <dgm:pt modelId="{6C7F2AEF-BDBE-4B02-8550-34C71CB24A71}" type="parTrans" cxnId="{A4253154-1A67-4A47-BFA7-728D8D4D86AD}">
      <dgm:prSet/>
      <dgm:spPr/>
      <dgm:t>
        <a:bodyPr/>
        <a:lstStyle/>
        <a:p>
          <a:endParaRPr lang="en-US"/>
        </a:p>
      </dgm:t>
    </dgm:pt>
    <dgm:pt modelId="{8E15C7B5-EA36-49DE-A377-E90C3BF07A4E}" type="sibTrans" cxnId="{A4253154-1A67-4A47-BFA7-728D8D4D86AD}">
      <dgm:prSet/>
      <dgm:spPr/>
      <dgm:t>
        <a:bodyPr/>
        <a:lstStyle/>
        <a:p>
          <a:pPr>
            <a:lnSpc>
              <a:spcPct val="100000"/>
            </a:lnSpc>
          </a:pPr>
          <a:endParaRPr lang="en-US"/>
        </a:p>
      </dgm:t>
    </dgm:pt>
    <dgm:pt modelId="{5CB0F015-1E9B-4C4E-BACB-5C71E9D36356}">
      <dgm:prSet/>
      <dgm:spPr/>
      <dgm:t>
        <a:bodyPr/>
        <a:lstStyle/>
        <a:p>
          <a:r>
            <a:rPr lang="en-US"/>
            <a:t>The setting functions as an important element in generating the atmosphere.</a:t>
          </a:r>
        </a:p>
      </dgm:t>
    </dgm:pt>
    <dgm:pt modelId="{5CE58657-5437-4AB9-8D44-3F43C23B1616}" type="parTrans" cxnId="{454668E6-0B4D-4F6B-80AE-4DB9C585CBF1}">
      <dgm:prSet/>
      <dgm:spPr/>
      <dgm:t>
        <a:bodyPr/>
        <a:lstStyle/>
        <a:p>
          <a:endParaRPr lang="en-US"/>
        </a:p>
      </dgm:t>
    </dgm:pt>
    <dgm:pt modelId="{E96B1AE3-EC61-404B-A05A-4166BF5ECC67}" type="sibTrans" cxnId="{454668E6-0B4D-4F6B-80AE-4DB9C585CBF1}">
      <dgm:prSet/>
      <dgm:spPr/>
      <dgm:t>
        <a:bodyPr/>
        <a:lstStyle/>
        <a:p>
          <a:pPr>
            <a:lnSpc>
              <a:spcPct val="100000"/>
            </a:lnSpc>
          </a:pPr>
          <a:endParaRPr lang="en-US"/>
        </a:p>
      </dgm:t>
    </dgm:pt>
    <dgm:pt modelId="{6EF8F78C-021F-4DE8-A620-3CC31BEBF5D4}">
      <dgm:prSet/>
      <dgm:spPr/>
      <dgm:t>
        <a:bodyPr/>
        <a:lstStyle/>
        <a:p>
          <a:r>
            <a:rPr lang="en-US"/>
            <a:t>It is also related to the scenery on the stage. The furniture/décor used for a theatrical play is therefore called as the setting.</a:t>
          </a:r>
        </a:p>
      </dgm:t>
    </dgm:pt>
    <dgm:pt modelId="{6831CA2A-8C55-441B-9146-EF359377335F}" type="parTrans" cxnId="{CADE471E-6BC9-49BD-8D2D-8951A3D8B0EF}">
      <dgm:prSet/>
      <dgm:spPr/>
      <dgm:t>
        <a:bodyPr/>
        <a:lstStyle/>
        <a:p>
          <a:endParaRPr lang="en-US"/>
        </a:p>
      </dgm:t>
    </dgm:pt>
    <dgm:pt modelId="{E1D8994F-4E2B-4CE2-9224-2190F6DB8B9F}" type="sibTrans" cxnId="{CADE471E-6BC9-49BD-8D2D-8951A3D8B0EF}">
      <dgm:prSet/>
      <dgm:spPr/>
      <dgm:t>
        <a:bodyPr/>
        <a:lstStyle/>
        <a:p>
          <a:endParaRPr lang="en-US"/>
        </a:p>
      </dgm:t>
    </dgm:pt>
    <dgm:pt modelId="{0F92AD7F-DF4B-45C4-974C-B7972BDCDCA2}" type="pres">
      <dgm:prSet presAssocID="{EC151AFF-E6CD-4178-B5CC-D7F9DF10F110}" presName="root" presStyleCnt="0">
        <dgm:presLayoutVars>
          <dgm:dir/>
          <dgm:resizeHandles val="exact"/>
        </dgm:presLayoutVars>
      </dgm:prSet>
      <dgm:spPr/>
    </dgm:pt>
    <dgm:pt modelId="{F4ECA913-056B-4899-808A-5266C8E61304}" type="pres">
      <dgm:prSet presAssocID="{76A0C2F8-EFFE-48F2-BD93-6BB2FB1B7732}" presName="compNode" presStyleCnt="0"/>
      <dgm:spPr/>
    </dgm:pt>
    <dgm:pt modelId="{52FC6218-A032-4DCC-9BBF-87D76541065F}" type="pres">
      <dgm:prSet presAssocID="{76A0C2F8-EFFE-48F2-BD93-6BB2FB1B7732}" presName="bgRect" presStyleLbl="bgShp" presStyleIdx="0" presStyleCnt="3"/>
      <dgm:spPr/>
    </dgm:pt>
    <dgm:pt modelId="{7207E049-C83B-4F99-9903-4F34CF24CF41}" type="pres">
      <dgm:prSet presAssocID="{76A0C2F8-EFFE-48F2-BD93-6BB2FB1B7732}"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ilm reel"/>
        </a:ext>
      </dgm:extLst>
    </dgm:pt>
    <dgm:pt modelId="{FB890D01-5949-4418-9914-F2076AEDBA3D}" type="pres">
      <dgm:prSet presAssocID="{76A0C2F8-EFFE-48F2-BD93-6BB2FB1B7732}" presName="spaceRect" presStyleCnt="0"/>
      <dgm:spPr/>
    </dgm:pt>
    <dgm:pt modelId="{0D837908-B145-4658-A2E9-A773A7F41BE3}" type="pres">
      <dgm:prSet presAssocID="{76A0C2F8-EFFE-48F2-BD93-6BB2FB1B7732}" presName="parTx" presStyleLbl="revTx" presStyleIdx="0" presStyleCnt="3">
        <dgm:presLayoutVars>
          <dgm:chMax val="0"/>
          <dgm:chPref val="0"/>
        </dgm:presLayoutVars>
      </dgm:prSet>
      <dgm:spPr/>
    </dgm:pt>
    <dgm:pt modelId="{546542A8-14E2-4179-9346-DB4C254F18B4}" type="pres">
      <dgm:prSet presAssocID="{8E15C7B5-EA36-49DE-A377-E90C3BF07A4E}" presName="sibTrans" presStyleCnt="0"/>
      <dgm:spPr/>
    </dgm:pt>
    <dgm:pt modelId="{523CFFE8-4ED6-4DE6-AB93-54C93480AF3B}" type="pres">
      <dgm:prSet presAssocID="{5CB0F015-1E9B-4C4E-BACB-5C71E9D36356}" presName="compNode" presStyleCnt="0"/>
      <dgm:spPr/>
    </dgm:pt>
    <dgm:pt modelId="{B453669E-ADF4-4E72-B3E5-D583DEB81266}" type="pres">
      <dgm:prSet presAssocID="{5CB0F015-1E9B-4C4E-BACB-5C71E9D36356}" presName="bgRect" presStyleLbl="bgShp" presStyleIdx="1" presStyleCnt="3"/>
      <dgm:spPr/>
    </dgm:pt>
    <dgm:pt modelId="{609F2B32-214F-4FDA-B5FD-0B96C481F7EB}" type="pres">
      <dgm:prSet presAssocID="{5CB0F015-1E9B-4C4E-BACB-5C71E9D36356}"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olar system"/>
        </a:ext>
      </dgm:extLst>
    </dgm:pt>
    <dgm:pt modelId="{DCC3DC76-9ECF-4CC0-90B0-FF135B8E2353}" type="pres">
      <dgm:prSet presAssocID="{5CB0F015-1E9B-4C4E-BACB-5C71E9D36356}" presName="spaceRect" presStyleCnt="0"/>
      <dgm:spPr/>
    </dgm:pt>
    <dgm:pt modelId="{59CBAF88-CB3C-4435-A785-6388B6F57C92}" type="pres">
      <dgm:prSet presAssocID="{5CB0F015-1E9B-4C4E-BACB-5C71E9D36356}" presName="parTx" presStyleLbl="revTx" presStyleIdx="1" presStyleCnt="3">
        <dgm:presLayoutVars>
          <dgm:chMax val="0"/>
          <dgm:chPref val="0"/>
        </dgm:presLayoutVars>
      </dgm:prSet>
      <dgm:spPr/>
    </dgm:pt>
    <dgm:pt modelId="{71D51CD8-ED13-49BB-8D5D-636DBFD2EB39}" type="pres">
      <dgm:prSet presAssocID="{E96B1AE3-EC61-404B-A05A-4166BF5ECC67}" presName="sibTrans" presStyleCnt="0"/>
      <dgm:spPr/>
    </dgm:pt>
    <dgm:pt modelId="{2D585073-07ED-4BE6-8CD2-9A99C2973860}" type="pres">
      <dgm:prSet presAssocID="{6EF8F78C-021F-4DE8-A620-3CC31BEBF5D4}" presName="compNode" presStyleCnt="0"/>
      <dgm:spPr/>
    </dgm:pt>
    <dgm:pt modelId="{9093D181-7067-4A83-8F7C-1DF0F0E9CD24}" type="pres">
      <dgm:prSet presAssocID="{6EF8F78C-021F-4DE8-A620-3CC31BEBF5D4}" presName="bgRect" presStyleLbl="bgShp" presStyleIdx="2" presStyleCnt="3"/>
      <dgm:spPr/>
    </dgm:pt>
    <dgm:pt modelId="{5C2D6B3D-E17D-4750-AB8C-20AA30B8D920}" type="pres">
      <dgm:prSet presAssocID="{6EF8F78C-021F-4DE8-A620-3CC31BEBF5D4}"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treamers"/>
        </a:ext>
      </dgm:extLst>
    </dgm:pt>
    <dgm:pt modelId="{B7D04E0D-1593-4E72-A5EA-74D54714EB3F}" type="pres">
      <dgm:prSet presAssocID="{6EF8F78C-021F-4DE8-A620-3CC31BEBF5D4}" presName="spaceRect" presStyleCnt="0"/>
      <dgm:spPr/>
    </dgm:pt>
    <dgm:pt modelId="{D301282F-B2AB-4FA6-BB72-4009EF2FE3A3}" type="pres">
      <dgm:prSet presAssocID="{6EF8F78C-021F-4DE8-A620-3CC31BEBF5D4}" presName="parTx" presStyleLbl="revTx" presStyleIdx="2" presStyleCnt="3">
        <dgm:presLayoutVars>
          <dgm:chMax val="0"/>
          <dgm:chPref val="0"/>
        </dgm:presLayoutVars>
      </dgm:prSet>
      <dgm:spPr/>
    </dgm:pt>
  </dgm:ptLst>
  <dgm:cxnLst>
    <dgm:cxn modelId="{CADE471E-6BC9-49BD-8D2D-8951A3D8B0EF}" srcId="{EC151AFF-E6CD-4178-B5CC-D7F9DF10F110}" destId="{6EF8F78C-021F-4DE8-A620-3CC31BEBF5D4}" srcOrd="2" destOrd="0" parTransId="{6831CA2A-8C55-441B-9146-EF359377335F}" sibTransId="{E1D8994F-4E2B-4CE2-9224-2190F6DB8B9F}"/>
    <dgm:cxn modelId="{5B5B2328-ADC1-0443-9B55-91B0FEDA024D}" type="presOf" srcId="{EC151AFF-E6CD-4178-B5CC-D7F9DF10F110}" destId="{0F92AD7F-DF4B-45C4-974C-B7972BDCDCA2}" srcOrd="0" destOrd="0" presId="urn:microsoft.com/office/officeart/2018/2/layout/IconVerticalSolidList"/>
    <dgm:cxn modelId="{76E07C2C-DBC0-8E4C-B8C4-61FDD77942AF}" type="presOf" srcId="{5CB0F015-1E9B-4C4E-BACB-5C71E9D36356}" destId="{59CBAF88-CB3C-4435-A785-6388B6F57C92}" srcOrd="0" destOrd="0" presId="urn:microsoft.com/office/officeart/2018/2/layout/IconVerticalSolidList"/>
    <dgm:cxn modelId="{A4253154-1A67-4A47-BFA7-728D8D4D86AD}" srcId="{EC151AFF-E6CD-4178-B5CC-D7F9DF10F110}" destId="{76A0C2F8-EFFE-48F2-BD93-6BB2FB1B7732}" srcOrd="0" destOrd="0" parTransId="{6C7F2AEF-BDBE-4B02-8550-34C71CB24A71}" sibTransId="{8E15C7B5-EA36-49DE-A377-E90C3BF07A4E}"/>
    <dgm:cxn modelId="{E58BB4C4-3C05-AD45-A2E0-8B6464099E6A}" type="presOf" srcId="{6EF8F78C-021F-4DE8-A620-3CC31BEBF5D4}" destId="{D301282F-B2AB-4FA6-BB72-4009EF2FE3A3}" srcOrd="0" destOrd="0" presId="urn:microsoft.com/office/officeart/2018/2/layout/IconVerticalSolidList"/>
    <dgm:cxn modelId="{454668E6-0B4D-4F6B-80AE-4DB9C585CBF1}" srcId="{EC151AFF-E6CD-4178-B5CC-D7F9DF10F110}" destId="{5CB0F015-1E9B-4C4E-BACB-5C71E9D36356}" srcOrd="1" destOrd="0" parTransId="{5CE58657-5437-4AB9-8D44-3F43C23B1616}" sibTransId="{E96B1AE3-EC61-404B-A05A-4166BF5ECC67}"/>
    <dgm:cxn modelId="{1EB787F9-8C7D-044B-A56A-01D142E686A7}" type="presOf" srcId="{76A0C2F8-EFFE-48F2-BD93-6BB2FB1B7732}" destId="{0D837908-B145-4658-A2E9-A773A7F41BE3}" srcOrd="0" destOrd="0" presId="urn:microsoft.com/office/officeart/2018/2/layout/IconVerticalSolidList"/>
    <dgm:cxn modelId="{30A1BDEF-856D-1A46-8451-B07ACDB09568}" type="presParOf" srcId="{0F92AD7F-DF4B-45C4-974C-B7972BDCDCA2}" destId="{F4ECA913-056B-4899-808A-5266C8E61304}" srcOrd="0" destOrd="0" presId="urn:microsoft.com/office/officeart/2018/2/layout/IconVerticalSolidList"/>
    <dgm:cxn modelId="{BF21170B-3E9F-8442-A4B8-E7F9025F5221}" type="presParOf" srcId="{F4ECA913-056B-4899-808A-5266C8E61304}" destId="{52FC6218-A032-4DCC-9BBF-87D76541065F}" srcOrd="0" destOrd="0" presId="urn:microsoft.com/office/officeart/2018/2/layout/IconVerticalSolidList"/>
    <dgm:cxn modelId="{8E99167C-6793-5248-9B6C-30B5670BE737}" type="presParOf" srcId="{F4ECA913-056B-4899-808A-5266C8E61304}" destId="{7207E049-C83B-4F99-9903-4F34CF24CF41}" srcOrd="1" destOrd="0" presId="urn:microsoft.com/office/officeart/2018/2/layout/IconVerticalSolidList"/>
    <dgm:cxn modelId="{EC0885D9-1C65-3E47-9C5B-004F19FAC0E5}" type="presParOf" srcId="{F4ECA913-056B-4899-808A-5266C8E61304}" destId="{FB890D01-5949-4418-9914-F2076AEDBA3D}" srcOrd="2" destOrd="0" presId="urn:microsoft.com/office/officeart/2018/2/layout/IconVerticalSolidList"/>
    <dgm:cxn modelId="{EFFDF6D2-DD8C-4645-8826-67F8A081E291}" type="presParOf" srcId="{F4ECA913-056B-4899-808A-5266C8E61304}" destId="{0D837908-B145-4658-A2E9-A773A7F41BE3}" srcOrd="3" destOrd="0" presId="urn:microsoft.com/office/officeart/2018/2/layout/IconVerticalSolidList"/>
    <dgm:cxn modelId="{A4AE8402-75DD-6445-827C-26D71DAFFB54}" type="presParOf" srcId="{0F92AD7F-DF4B-45C4-974C-B7972BDCDCA2}" destId="{546542A8-14E2-4179-9346-DB4C254F18B4}" srcOrd="1" destOrd="0" presId="urn:microsoft.com/office/officeart/2018/2/layout/IconVerticalSolidList"/>
    <dgm:cxn modelId="{52618FA7-52F9-C04F-8C0E-D47209768EBB}" type="presParOf" srcId="{0F92AD7F-DF4B-45C4-974C-B7972BDCDCA2}" destId="{523CFFE8-4ED6-4DE6-AB93-54C93480AF3B}" srcOrd="2" destOrd="0" presId="urn:microsoft.com/office/officeart/2018/2/layout/IconVerticalSolidList"/>
    <dgm:cxn modelId="{A60EE23A-E851-A74F-808F-FA54C5D2ECC0}" type="presParOf" srcId="{523CFFE8-4ED6-4DE6-AB93-54C93480AF3B}" destId="{B453669E-ADF4-4E72-B3E5-D583DEB81266}" srcOrd="0" destOrd="0" presId="urn:microsoft.com/office/officeart/2018/2/layout/IconVerticalSolidList"/>
    <dgm:cxn modelId="{2A061218-A65F-5A40-AF05-04869DE03616}" type="presParOf" srcId="{523CFFE8-4ED6-4DE6-AB93-54C93480AF3B}" destId="{609F2B32-214F-4FDA-B5FD-0B96C481F7EB}" srcOrd="1" destOrd="0" presId="urn:microsoft.com/office/officeart/2018/2/layout/IconVerticalSolidList"/>
    <dgm:cxn modelId="{85F1D3CA-3DBA-7343-9850-6DE5C3961FED}" type="presParOf" srcId="{523CFFE8-4ED6-4DE6-AB93-54C93480AF3B}" destId="{DCC3DC76-9ECF-4CC0-90B0-FF135B8E2353}" srcOrd="2" destOrd="0" presId="urn:microsoft.com/office/officeart/2018/2/layout/IconVerticalSolidList"/>
    <dgm:cxn modelId="{D2EC2C63-A4D6-5544-B75D-9AA5648298E3}" type="presParOf" srcId="{523CFFE8-4ED6-4DE6-AB93-54C93480AF3B}" destId="{59CBAF88-CB3C-4435-A785-6388B6F57C92}" srcOrd="3" destOrd="0" presId="urn:microsoft.com/office/officeart/2018/2/layout/IconVerticalSolidList"/>
    <dgm:cxn modelId="{49E6D5D0-B74B-1B4E-BB44-CDA50D742949}" type="presParOf" srcId="{0F92AD7F-DF4B-45C4-974C-B7972BDCDCA2}" destId="{71D51CD8-ED13-49BB-8D5D-636DBFD2EB39}" srcOrd="3" destOrd="0" presId="urn:microsoft.com/office/officeart/2018/2/layout/IconVerticalSolidList"/>
    <dgm:cxn modelId="{A603E60B-C9EE-3D45-96B4-2BC3C3032230}" type="presParOf" srcId="{0F92AD7F-DF4B-45C4-974C-B7972BDCDCA2}" destId="{2D585073-07ED-4BE6-8CD2-9A99C2973860}" srcOrd="4" destOrd="0" presId="urn:microsoft.com/office/officeart/2018/2/layout/IconVerticalSolidList"/>
    <dgm:cxn modelId="{FF9E04FF-7A6F-3349-B112-73418093EB78}" type="presParOf" srcId="{2D585073-07ED-4BE6-8CD2-9A99C2973860}" destId="{9093D181-7067-4A83-8F7C-1DF0F0E9CD24}" srcOrd="0" destOrd="0" presId="urn:microsoft.com/office/officeart/2018/2/layout/IconVerticalSolidList"/>
    <dgm:cxn modelId="{57FFBABD-E5DC-3443-9B45-FAA29B7E46F0}" type="presParOf" srcId="{2D585073-07ED-4BE6-8CD2-9A99C2973860}" destId="{5C2D6B3D-E17D-4750-AB8C-20AA30B8D920}" srcOrd="1" destOrd="0" presId="urn:microsoft.com/office/officeart/2018/2/layout/IconVerticalSolidList"/>
    <dgm:cxn modelId="{D8A22070-55AC-6240-8F8B-4DEF8E55CB5C}" type="presParOf" srcId="{2D585073-07ED-4BE6-8CD2-9A99C2973860}" destId="{B7D04E0D-1593-4E72-A5EA-74D54714EB3F}" srcOrd="2" destOrd="0" presId="urn:microsoft.com/office/officeart/2018/2/layout/IconVerticalSolidList"/>
    <dgm:cxn modelId="{2134EFCC-12FA-3846-A431-2DEE745EB1AA}" type="presParOf" srcId="{2D585073-07ED-4BE6-8CD2-9A99C2973860}" destId="{D301282F-B2AB-4FA6-BB72-4009EF2FE3A3}"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332CF1B-D261-494A-83F2-24EEF40A4515}"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546DC0FD-3974-4BFB-B3C6-28D753B13106}">
      <dgm:prSet/>
      <dgm:spPr/>
      <dgm:t>
        <a:bodyPr/>
        <a:lstStyle/>
        <a:p>
          <a:r>
            <a:rPr lang="en-US"/>
            <a:t>All men, with masks</a:t>
          </a:r>
        </a:p>
      </dgm:t>
    </dgm:pt>
    <dgm:pt modelId="{C3831FDF-3838-4EF8-B803-5406C513E5AA}" type="parTrans" cxnId="{CEB22DD1-7D59-44D2-A704-8D4FE53072B6}">
      <dgm:prSet/>
      <dgm:spPr/>
      <dgm:t>
        <a:bodyPr/>
        <a:lstStyle/>
        <a:p>
          <a:endParaRPr lang="en-US"/>
        </a:p>
      </dgm:t>
    </dgm:pt>
    <dgm:pt modelId="{DBB17D8B-B90F-4BD4-95CC-720BFE3BFA23}" type="sibTrans" cxnId="{CEB22DD1-7D59-44D2-A704-8D4FE53072B6}">
      <dgm:prSet/>
      <dgm:spPr/>
      <dgm:t>
        <a:bodyPr/>
        <a:lstStyle/>
        <a:p>
          <a:endParaRPr lang="en-US"/>
        </a:p>
      </dgm:t>
    </dgm:pt>
    <dgm:pt modelId="{6D2FE2DB-F37E-4BDF-A792-D921B881579D}">
      <dgm:prSet/>
      <dgm:spPr/>
      <dgm:t>
        <a:bodyPr/>
        <a:lstStyle/>
        <a:p>
          <a:r>
            <a:rPr lang="en-US"/>
            <a:t>No more than three</a:t>
          </a:r>
        </a:p>
      </dgm:t>
    </dgm:pt>
    <dgm:pt modelId="{2EB0438C-A4EA-4C7D-9749-91082A0DE114}" type="parTrans" cxnId="{12B5A017-F311-4BD9-AB93-0F9288A88FDA}">
      <dgm:prSet/>
      <dgm:spPr/>
      <dgm:t>
        <a:bodyPr/>
        <a:lstStyle/>
        <a:p>
          <a:endParaRPr lang="en-US"/>
        </a:p>
      </dgm:t>
    </dgm:pt>
    <dgm:pt modelId="{22728D40-2886-4522-8F69-BA4654FE34AA}" type="sibTrans" cxnId="{12B5A017-F311-4BD9-AB93-0F9288A88FDA}">
      <dgm:prSet/>
      <dgm:spPr/>
      <dgm:t>
        <a:bodyPr/>
        <a:lstStyle/>
        <a:p>
          <a:endParaRPr lang="en-US"/>
        </a:p>
      </dgm:t>
    </dgm:pt>
    <dgm:pt modelId="{2C03CAD9-8C48-4F06-B571-E152A94F1FF2}">
      <dgm:prSet/>
      <dgm:spPr/>
      <dgm:t>
        <a:bodyPr/>
        <a:lstStyle/>
        <a:p>
          <a:r>
            <a:rPr lang="en-US" dirty="0"/>
            <a:t>Extras (supernumeraries) did not have any lines</a:t>
          </a:r>
        </a:p>
      </dgm:t>
    </dgm:pt>
    <dgm:pt modelId="{FB20DE15-FB4D-4EAF-8021-FF6C4300EFE4}" type="parTrans" cxnId="{2BB8C0DA-AE09-4B91-A7C1-BEAAB0BE1DAF}">
      <dgm:prSet/>
      <dgm:spPr/>
      <dgm:t>
        <a:bodyPr/>
        <a:lstStyle/>
        <a:p>
          <a:endParaRPr lang="en-US"/>
        </a:p>
      </dgm:t>
    </dgm:pt>
    <dgm:pt modelId="{8C4BBDD1-2717-44E9-B7D9-705DD7C8C424}" type="sibTrans" cxnId="{2BB8C0DA-AE09-4B91-A7C1-BEAAB0BE1DAF}">
      <dgm:prSet/>
      <dgm:spPr/>
      <dgm:t>
        <a:bodyPr/>
        <a:lstStyle/>
        <a:p>
          <a:endParaRPr lang="en-US"/>
        </a:p>
      </dgm:t>
    </dgm:pt>
    <dgm:pt modelId="{12BFCC62-F23E-354D-88AD-77365B41938F}" type="pres">
      <dgm:prSet presAssocID="{F332CF1B-D261-494A-83F2-24EEF40A4515}" presName="hierChild1" presStyleCnt="0">
        <dgm:presLayoutVars>
          <dgm:chPref val="1"/>
          <dgm:dir/>
          <dgm:animOne val="branch"/>
          <dgm:animLvl val="lvl"/>
          <dgm:resizeHandles/>
        </dgm:presLayoutVars>
      </dgm:prSet>
      <dgm:spPr/>
    </dgm:pt>
    <dgm:pt modelId="{D208A4AB-81BA-B248-A5AF-978DDDB49273}" type="pres">
      <dgm:prSet presAssocID="{546DC0FD-3974-4BFB-B3C6-28D753B13106}" presName="hierRoot1" presStyleCnt="0"/>
      <dgm:spPr/>
    </dgm:pt>
    <dgm:pt modelId="{F366B1A2-5886-574D-B8D1-BD3B02508B79}" type="pres">
      <dgm:prSet presAssocID="{546DC0FD-3974-4BFB-B3C6-28D753B13106}" presName="composite" presStyleCnt="0"/>
      <dgm:spPr/>
    </dgm:pt>
    <dgm:pt modelId="{65142E02-A130-754B-87FF-1117B07207F1}" type="pres">
      <dgm:prSet presAssocID="{546DC0FD-3974-4BFB-B3C6-28D753B13106}" presName="background" presStyleLbl="node0" presStyleIdx="0" presStyleCnt="3"/>
      <dgm:spPr/>
    </dgm:pt>
    <dgm:pt modelId="{7B26545E-AB2A-AB42-A0EF-F2EF7934556C}" type="pres">
      <dgm:prSet presAssocID="{546DC0FD-3974-4BFB-B3C6-28D753B13106}" presName="text" presStyleLbl="fgAcc0" presStyleIdx="0" presStyleCnt="3">
        <dgm:presLayoutVars>
          <dgm:chPref val="3"/>
        </dgm:presLayoutVars>
      </dgm:prSet>
      <dgm:spPr/>
    </dgm:pt>
    <dgm:pt modelId="{EC1C0517-693B-114A-BDB4-793A3E195B24}" type="pres">
      <dgm:prSet presAssocID="{546DC0FD-3974-4BFB-B3C6-28D753B13106}" presName="hierChild2" presStyleCnt="0"/>
      <dgm:spPr/>
    </dgm:pt>
    <dgm:pt modelId="{C7C4A29A-8BB5-8B49-9026-90FA129182DE}" type="pres">
      <dgm:prSet presAssocID="{6D2FE2DB-F37E-4BDF-A792-D921B881579D}" presName="hierRoot1" presStyleCnt="0"/>
      <dgm:spPr/>
    </dgm:pt>
    <dgm:pt modelId="{771C6F9A-3CD2-C740-B5F1-23B485957CEF}" type="pres">
      <dgm:prSet presAssocID="{6D2FE2DB-F37E-4BDF-A792-D921B881579D}" presName="composite" presStyleCnt="0"/>
      <dgm:spPr/>
    </dgm:pt>
    <dgm:pt modelId="{80069EBF-2C10-704E-B3E0-47BB83FBB9E0}" type="pres">
      <dgm:prSet presAssocID="{6D2FE2DB-F37E-4BDF-A792-D921B881579D}" presName="background" presStyleLbl="node0" presStyleIdx="1" presStyleCnt="3"/>
      <dgm:spPr/>
    </dgm:pt>
    <dgm:pt modelId="{5709CF64-3FF8-C54A-A995-0388F193CD67}" type="pres">
      <dgm:prSet presAssocID="{6D2FE2DB-F37E-4BDF-A792-D921B881579D}" presName="text" presStyleLbl="fgAcc0" presStyleIdx="1" presStyleCnt="3">
        <dgm:presLayoutVars>
          <dgm:chPref val="3"/>
        </dgm:presLayoutVars>
      </dgm:prSet>
      <dgm:spPr/>
    </dgm:pt>
    <dgm:pt modelId="{B0A7C97F-143B-1549-917B-8E7D7539A332}" type="pres">
      <dgm:prSet presAssocID="{6D2FE2DB-F37E-4BDF-A792-D921B881579D}" presName="hierChild2" presStyleCnt="0"/>
      <dgm:spPr/>
    </dgm:pt>
    <dgm:pt modelId="{52A03B3C-3830-4641-AEC0-FB32967E1DC7}" type="pres">
      <dgm:prSet presAssocID="{2C03CAD9-8C48-4F06-B571-E152A94F1FF2}" presName="hierRoot1" presStyleCnt="0"/>
      <dgm:spPr/>
    </dgm:pt>
    <dgm:pt modelId="{BCC3A975-6C13-3D4C-8EEA-DD3A41A8C0F5}" type="pres">
      <dgm:prSet presAssocID="{2C03CAD9-8C48-4F06-B571-E152A94F1FF2}" presName="composite" presStyleCnt="0"/>
      <dgm:spPr/>
    </dgm:pt>
    <dgm:pt modelId="{349DAC4C-DC5C-2A49-B537-52445B780E73}" type="pres">
      <dgm:prSet presAssocID="{2C03CAD9-8C48-4F06-B571-E152A94F1FF2}" presName="background" presStyleLbl="node0" presStyleIdx="2" presStyleCnt="3"/>
      <dgm:spPr/>
    </dgm:pt>
    <dgm:pt modelId="{2EFD3997-0946-D241-A49A-79A980BC9DEA}" type="pres">
      <dgm:prSet presAssocID="{2C03CAD9-8C48-4F06-B571-E152A94F1FF2}" presName="text" presStyleLbl="fgAcc0" presStyleIdx="2" presStyleCnt="3">
        <dgm:presLayoutVars>
          <dgm:chPref val="3"/>
        </dgm:presLayoutVars>
      </dgm:prSet>
      <dgm:spPr/>
    </dgm:pt>
    <dgm:pt modelId="{B79AD8DA-DF29-A643-AD66-A9EDA609B6B8}" type="pres">
      <dgm:prSet presAssocID="{2C03CAD9-8C48-4F06-B571-E152A94F1FF2}" presName="hierChild2" presStyleCnt="0"/>
      <dgm:spPr/>
    </dgm:pt>
  </dgm:ptLst>
  <dgm:cxnLst>
    <dgm:cxn modelId="{E6ADE816-D012-0849-8D14-ABD993BE4AF5}" type="presOf" srcId="{6D2FE2DB-F37E-4BDF-A792-D921B881579D}" destId="{5709CF64-3FF8-C54A-A995-0388F193CD67}" srcOrd="0" destOrd="0" presId="urn:microsoft.com/office/officeart/2005/8/layout/hierarchy1"/>
    <dgm:cxn modelId="{12B5A017-F311-4BD9-AB93-0F9288A88FDA}" srcId="{F332CF1B-D261-494A-83F2-24EEF40A4515}" destId="{6D2FE2DB-F37E-4BDF-A792-D921B881579D}" srcOrd="1" destOrd="0" parTransId="{2EB0438C-A4EA-4C7D-9749-91082A0DE114}" sibTransId="{22728D40-2886-4522-8F69-BA4654FE34AA}"/>
    <dgm:cxn modelId="{D7CD3243-1EDE-D941-AE3A-BE25763CC783}" type="presOf" srcId="{F332CF1B-D261-494A-83F2-24EEF40A4515}" destId="{12BFCC62-F23E-354D-88AD-77365B41938F}" srcOrd="0" destOrd="0" presId="urn:microsoft.com/office/officeart/2005/8/layout/hierarchy1"/>
    <dgm:cxn modelId="{658B208D-2B46-AE46-BEE7-AF050DEB509E}" type="presOf" srcId="{2C03CAD9-8C48-4F06-B571-E152A94F1FF2}" destId="{2EFD3997-0946-D241-A49A-79A980BC9DEA}" srcOrd="0" destOrd="0" presId="urn:microsoft.com/office/officeart/2005/8/layout/hierarchy1"/>
    <dgm:cxn modelId="{0D59329D-D31C-7941-9661-3ED71F1E9894}" type="presOf" srcId="{546DC0FD-3974-4BFB-B3C6-28D753B13106}" destId="{7B26545E-AB2A-AB42-A0EF-F2EF7934556C}" srcOrd="0" destOrd="0" presId="urn:microsoft.com/office/officeart/2005/8/layout/hierarchy1"/>
    <dgm:cxn modelId="{CEB22DD1-7D59-44D2-A704-8D4FE53072B6}" srcId="{F332CF1B-D261-494A-83F2-24EEF40A4515}" destId="{546DC0FD-3974-4BFB-B3C6-28D753B13106}" srcOrd="0" destOrd="0" parTransId="{C3831FDF-3838-4EF8-B803-5406C513E5AA}" sibTransId="{DBB17D8B-B90F-4BD4-95CC-720BFE3BFA23}"/>
    <dgm:cxn modelId="{2BB8C0DA-AE09-4B91-A7C1-BEAAB0BE1DAF}" srcId="{F332CF1B-D261-494A-83F2-24EEF40A4515}" destId="{2C03CAD9-8C48-4F06-B571-E152A94F1FF2}" srcOrd="2" destOrd="0" parTransId="{FB20DE15-FB4D-4EAF-8021-FF6C4300EFE4}" sibTransId="{8C4BBDD1-2717-44E9-B7D9-705DD7C8C424}"/>
    <dgm:cxn modelId="{8357BFEB-0F28-6245-847C-8AD0AE4F2FF2}" type="presParOf" srcId="{12BFCC62-F23E-354D-88AD-77365B41938F}" destId="{D208A4AB-81BA-B248-A5AF-978DDDB49273}" srcOrd="0" destOrd="0" presId="urn:microsoft.com/office/officeart/2005/8/layout/hierarchy1"/>
    <dgm:cxn modelId="{F099118B-B9EE-9941-9675-29C5D12B3477}" type="presParOf" srcId="{D208A4AB-81BA-B248-A5AF-978DDDB49273}" destId="{F366B1A2-5886-574D-B8D1-BD3B02508B79}" srcOrd="0" destOrd="0" presId="urn:microsoft.com/office/officeart/2005/8/layout/hierarchy1"/>
    <dgm:cxn modelId="{E84AFED5-36A2-AA43-8B7A-9E97153FBDB8}" type="presParOf" srcId="{F366B1A2-5886-574D-B8D1-BD3B02508B79}" destId="{65142E02-A130-754B-87FF-1117B07207F1}" srcOrd="0" destOrd="0" presId="urn:microsoft.com/office/officeart/2005/8/layout/hierarchy1"/>
    <dgm:cxn modelId="{C96408EA-2505-F244-9FF9-D83280FE0866}" type="presParOf" srcId="{F366B1A2-5886-574D-B8D1-BD3B02508B79}" destId="{7B26545E-AB2A-AB42-A0EF-F2EF7934556C}" srcOrd="1" destOrd="0" presId="urn:microsoft.com/office/officeart/2005/8/layout/hierarchy1"/>
    <dgm:cxn modelId="{34B585B7-5AC3-7745-8141-719B5611535A}" type="presParOf" srcId="{D208A4AB-81BA-B248-A5AF-978DDDB49273}" destId="{EC1C0517-693B-114A-BDB4-793A3E195B24}" srcOrd="1" destOrd="0" presId="urn:microsoft.com/office/officeart/2005/8/layout/hierarchy1"/>
    <dgm:cxn modelId="{807200D1-B05A-CC47-9C63-FDEB1148C7DA}" type="presParOf" srcId="{12BFCC62-F23E-354D-88AD-77365B41938F}" destId="{C7C4A29A-8BB5-8B49-9026-90FA129182DE}" srcOrd="1" destOrd="0" presId="urn:microsoft.com/office/officeart/2005/8/layout/hierarchy1"/>
    <dgm:cxn modelId="{993E3039-8AD2-F240-B188-F2E642BC6676}" type="presParOf" srcId="{C7C4A29A-8BB5-8B49-9026-90FA129182DE}" destId="{771C6F9A-3CD2-C740-B5F1-23B485957CEF}" srcOrd="0" destOrd="0" presId="urn:microsoft.com/office/officeart/2005/8/layout/hierarchy1"/>
    <dgm:cxn modelId="{D3D2CB9B-54CA-F14B-A0EC-7C47C84E27F8}" type="presParOf" srcId="{771C6F9A-3CD2-C740-B5F1-23B485957CEF}" destId="{80069EBF-2C10-704E-B3E0-47BB83FBB9E0}" srcOrd="0" destOrd="0" presId="urn:microsoft.com/office/officeart/2005/8/layout/hierarchy1"/>
    <dgm:cxn modelId="{7CE5C626-25DD-AA4D-9BD0-ADF3FF378A94}" type="presParOf" srcId="{771C6F9A-3CD2-C740-B5F1-23B485957CEF}" destId="{5709CF64-3FF8-C54A-A995-0388F193CD67}" srcOrd="1" destOrd="0" presId="urn:microsoft.com/office/officeart/2005/8/layout/hierarchy1"/>
    <dgm:cxn modelId="{EBCE89D7-04D1-2F48-A75D-AC311B702E54}" type="presParOf" srcId="{C7C4A29A-8BB5-8B49-9026-90FA129182DE}" destId="{B0A7C97F-143B-1549-917B-8E7D7539A332}" srcOrd="1" destOrd="0" presId="urn:microsoft.com/office/officeart/2005/8/layout/hierarchy1"/>
    <dgm:cxn modelId="{D6D89985-13C5-B14B-91A8-FBA9ACB95443}" type="presParOf" srcId="{12BFCC62-F23E-354D-88AD-77365B41938F}" destId="{52A03B3C-3830-4641-AEC0-FB32967E1DC7}" srcOrd="2" destOrd="0" presId="urn:microsoft.com/office/officeart/2005/8/layout/hierarchy1"/>
    <dgm:cxn modelId="{5DFCC77B-438F-684A-9596-A1FA85315818}" type="presParOf" srcId="{52A03B3C-3830-4641-AEC0-FB32967E1DC7}" destId="{BCC3A975-6C13-3D4C-8EEA-DD3A41A8C0F5}" srcOrd="0" destOrd="0" presId="urn:microsoft.com/office/officeart/2005/8/layout/hierarchy1"/>
    <dgm:cxn modelId="{6C08DA6A-897E-5843-A31C-E20C39969BBC}" type="presParOf" srcId="{BCC3A975-6C13-3D4C-8EEA-DD3A41A8C0F5}" destId="{349DAC4C-DC5C-2A49-B537-52445B780E73}" srcOrd="0" destOrd="0" presId="urn:microsoft.com/office/officeart/2005/8/layout/hierarchy1"/>
    <dgm:cxn modelId="{79271E9E-0DB3-8C49-A862-ADF3EBF21014}" type="presParOf" srcId="{BCC3A975-6C13-3D4C-8EEA-DD3A41A8C0F5}" destId="{2EFD3997-0946-D241-A49A-79A980BC9DEA}" srcOrd="1" destOrd="0" presId="urn:microsoft.com/office/officeart/2005/8/layout/hierarchy1"/>
    <dgm:cxn modelId="{10B189C5-EC02-2C4B-8E51-6181FA9C1B87}" type="presParOf" srcId="{52A03B3C-3830-4641-AEC0-FB32967E1DC7}" destId="{B79AD8DA-DF29-A643-AD66-A9EDA609B6B8}"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3FF122-E41E-E54F-81A8-582549AF204B}">
      <dsp:nvSpPr>
        <dsp:cNvPr id="0" name=""/>
        <dsp:cNvSpPr/>
      </dsp:nvSpPr>
      <dsp:spPr>
        <a:xfrm>
          <a:off x="1997657" y="824840"/>
          <a:ext cx="428056" cy="91440"/>
        </a:xfrm>
        <a:custGeom>
          <a:avLst/>
          <a:gdLst/>
          <a:ahLst/>
          <a:cxnLst/>
          <a:rect l="0" t="0" r="0" b="0"/>
          <a:pathLst>
            <a:path>
              <a:moveTo>
                <a:pt x="0" y="45720"/>
              </a:moveTo>
              <a:lnTo>
                <a:pt x="428056" y="45720"/>
              </a:lnTo>
            </a:path>
          </a:pathLst>
        </a:custGeom>
        <a:noFill/>
        <a:ln w="12700" cap="flat" cmpd="sng" algn="ctr">
          <a:solidFill>
            <a:schemeClr val="accent5">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200218" y="868266"/>
        <a:ext cx="22932" cy="4586"/>
      </dsp:txXfrm>
    </dsp:sp>
    <dsp:sp modelId="{A69A0461-ED5E-E24B-A3C3-30C4CCAB410E}">
      <dsp:nvSpPr>
        <dsp:cNvPr id="0" name=""/>
        <dsp:cNvSpPr/>
      </dsp:nvSpPr>
      <dsp:spPr>
        <a:xfrm>
          <a:off x="5297" y="272312"/>
          <a:ext cx="1994159" cy="1196495"/>
        </a:xfrm>
        <a:prstGeom prst="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7715" tIns="102570" rIns="97715" bIns="102570" numCol="1" spcCol="1270" anchor="ctr" anchorCtr="0">
          <a:noAutofit/>
        </a:bodyPr>
        <a:lstStyle/>
        <a:p>
          <a:pPr marL="0" lvl="0" indent="0" algn="ctr" defTabSz="622300">
            <a:lnSpc>
              <a:spcPct val="90000"/>
            </a:lnSpc>
            <a:spcBef>
              <a:spcPct val="0"/>
            </a:spcBef>
            <a:spcAft>
              <a:spcPct val="35000"/>
            </a:spcAft>
            <a:buNone/>
          </a:pPr>
          <a:r>
            <a:rPr lang="en-US" sz="1400" kern="1200"/>
            <a:t>Read the opening stage directions carefully</a:t>
          </a:r>
        </a:p>
      </dsp:txBody>
      <dsp:txXfrm>
        <a:off x="5297" y="272312"/>
        <a:ext cx="1994159" cy="1196495"/>
      </dsp:txXfrm>
    </dsp:sp>
    <dsp:sp modelId="{64516B30-61E8-884F-A1D6-390B34E91BD1}">
      <dsp:nvSpPr>
        <dsp:cNvPr id="0" name=""/>
        <dsp:cNvSpPr/>
      </dsp:nvSpPr>
      <dsp:spPr>
        <a:xfrm>
          <a:off x="4450473" y="824840"/>
          <a:ext cx="428056" cy="91440"/>
        </a:xfrm>
        <a:custGeom>
          <a:avLst/>
          <a:gdLst/>
          <a:ahLst/>
          <a:cxnLst/>
          <a:rect l="0" t="0" r="0" b="0"/>
          <a:pathLst>
            <a:path>
              <a:moveTo>
                <a:pt x="0" y="45720"/>
              </a:moveTo>
              <a:lnTo>
                <a:pt x="428056" y="45720"/>
              </a:lnTo>
            </a:path>
          </a:pathLst>
        </a:custGeom>
        <a:noFill/>
        <a:ln w="12700" cap="flat" cmpd="sng" algn="ctr">
          <a:solidFill>
            <a:schemeClr val="accent5">
              <a:hueOff val="217338"/>
              <a:satOff val="854"/>
              <a:lumOff val="-168"/>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653035" y="868266"/>
        <a:ext cx="22932" cy="4586"/>
      </dsp:txXfrm>
    </dsp:sp>
    <dsp:sp modelId="{B81C6722-FDF5-0C4D-86CF-43FC36AF7A96}">
      <dsp:nvSpPr>
        <dsp:cNvPr id="0" name=""/>
        <dsp:cNvSpPr/>
      </dsp:nvSpPr>
      <dsp:spPr>
        <a:xfrm>
          <a:off x="2458113" y="272312"/>
          <a:ext cx="1994159" cy="1196495"/>
        </a:xfrm>
        <a:prstGeom prst="rect">
          <a:avLst/>
        </a:prstGeom>
        <a:solidFill>
          <a:schemeClr val="accent5">
            <a:hueOff val="190171"/>
            <a:satOff val="747"/>
            <a:lumOff val="-14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7715" tIns="102570" rIns="97715" bIns="102570" numCol="1" spcCol="1270" anchor="ctr" anchorCtr="0">
          <a:noAutofit/>
        </a:bodyPr>
        <a:lstStyle/>
        <a:p>
          <a:pPr marL="0" lvl="0" indent="0" algn="ctr" defTabSz="622300">
            <a:lnSpc>
              <a:spcPct val="90000"/>
            </a:lnSpc>
            <a:spcBef>
              <a:spcPct val="0"/>
            </a:spcBef>
            <a:spcAft>
              <a:spcPct val="35000"/>
            </a:spcAft>
            <a:buNone/>
          </a:pPr>
          <a:r>
            <a:rPr lang="en-US" sz="1400" kern="1200"/>
            <a:t>Read the opening scene slowly, referring back to the cast of characters if you become confused about who is who</a:t>
          </a:r>
        </a:p>
      </dsp:txBody>
      <dsp:txXfrm>
        <a:off x="2458113" y="272312"/>
        <a:ext cx="1994159" cy="1196495"/>
      </dsp:txXfrm>
    </dsp:sp>
    <dsp:sp modelId="{DE5F365A-BE7E-6E4D-AB95-01677A99B251}">
      <dsp:nvSpPr>
        <dsp:cNvPr id="0" name=""/>
        <dsp:cNvSpPr/>
      </dsp:nvSpPr>
      <dsp:spPr>
        <a:xfrm>
          <a:off x="1002377" y="1467007"/>
          <a:ext cx="4905632" cy="428056"/>
        </a:xfrm>
        <a:custGeom>
          <a:avLst/>
          <a:gdLst/>
          <a:ahLst/>
          <a:cxnLst/>
          <a:rect l="0" t="0" r="0" b="0"/>
          <a:pathLst>
            <a:path>
              <a:moveTo>
                <a:pt x="4905632" y="0"/>
              </a:moveTo>
              <a:lnTo>
                <a:pt x="4905632" y="231128"/>
              </a:lnTo>
              <a:lnTo>
                <a:pt x="0" y="231128"/>
              </a:lnTo>
              <a:lnTo>
                <a:pt x="0" y="428056"/>
              </a:lnTo>
            </a:path>
          </a:pathLst>
        </a:custGeom>
        <a:noFill/>
        <a:ln w="12700" cap="flat" cmpd="sng" algn="ctr">
          <a:solidFill>
            <a:schemeClr val="accent5">
              <a:hueOff val="434676"/>
              <a:satOff val="1707"/>
              <a:lumOff val="-336"/>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32017" y="1678743"/>
        <a:ext cx="246351" cy="4586"/>
      </dsp:txXfrm>
    </dsp:sp>
    <dsp:sp modelId="{33744B3B-D670-AD49-AEDA-4155C36ACAD8}">
      <dsp:nvSpPr>
        <dsp:cNvPr id="0" name=""/>
        <dsp:cNvSpPr/>
      </dsp:nvSpPr>
      <dsp:spPr>
        <a:xfrm>
          <a:off x="4910929" y="272312"/>
          <a:ext cx="1994159" cy="1196495"/>
        </a:xfrm>
        <a:prstGeom prst="rect">
          <a:avLst/>
        </a:prstGeom>
        <a:solidFill>
          <a:schemeClr val="accent5">
            <a:hueOff val="380342"/>
            <a:satOff val="1494"/>
            <a:lumOff val="-29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7715" tIns="102570" rIns="97715" bIns="102570" numCol="1" spcCol="1270" anchor="ctr" anchorCtr="0">
          <a:noAutofit/>
        </a:bodyPr>
        <a:lstStyle/>
        <a:p>
          <a:pPr marL="0" lvl="0" indent="0" algn="ctr" defTabSz="622300">
            <a:lnSpc>
              <a:spcPct val="90000"/>
            </a:lnSpc>
            <a:spcBef>
              <a:spcPct val="0"/>
            </a:spcBef>
            <a:spcAft>
              <a:spcPct val="35000"/>
            </a:spcAft>
            <a:buNone/>
          </a:pPr>
          <a:r>
            <a:rPr lang="en-US" sz="1400" kern="1200"/>
            <a:t>Note places in the action where conflicts develop most intensely</a:t>
          </a:r>
        </a:p>
      </dsp:txBody>
      <dsp:txXfrm>
        <a:off x="4910929" y="272312"/>
        <a:ext cx="1994159" cy="1196495"/>
      </dsp:txXfrm>
    </dsp:sp>
    <dsp:sp modelId="{69634208-4C51-0642-B3EE-AA156AAE661A}">
      <dsp:nvSpPr>
        <dsp:cNvPr id="0" name=""/>
        <dsp:cNvSpPr/>
      </dsp:nvSpPr>
      <dsp:spPr>
        <a:xfrm>
          <a:off x="1997657" y="2479992"/>
          <a:ext cx="428056" cy="91440"/>
        </a:xfrm>
        <a:custGeom>
          <a:avLst/>
          <a:gdLst/>
          <a:ahLst/>
          <a:cxnLst/>
          <a:rect l="0" t="0" r="0" b="0"/>
          <a:pathLst>
            <a:path>
              <a:moveTo>
                <a:pt x="0" y="45720"/>
              </a:moveTo>
              <a:lnTo>
                <a:pt x="428056" y="45720"/>
              </a:lnTo>
            </a:path>
          </a:pathLst>
        </a:custGeom>
        <a:noFill/>
        <a:ln w="12700" cap="flat" cmpd="sng" algn="ctr">
          <a:solidFill>
            <a:schemeClr val="accent5">
              <a:hueOff val="652014"/>
              <a:satOff val="2561"/>
              <a:lumOff val="-504"/>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200218" y="2523419"/>
        <a:ext cx="22932" cy="4586"/>
      </dsp:txXfrm>
    </dsp:sp>
    <dsp:sp modelId="{5F9CFD40-09BB-6543-9438-4298BE91ADAE}">
      <dsp:nvSpPr>
        <dsp:cNvPr id="0" name=""/>
        <dsp:cNvSpPr/>
      </dsp:nvSpPr>
      <dsp:spPr>
        <a:xfrm>
          <a:off x="5297" y="1927464"/>
          <a:ext cx="1994159" cy="1196495"/>
        </a:xfrm>
        <a:prstGeom prst="rect">
          <a:avLst/>
        </a:prstGeom>
        <a:solidFill>
          <a:schemeClr val="accent5">
            <a:hueOff val="570512"/>
            <a:satOff val="2241"/>
            <a:lumOff val="-44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7715" tIns="102570" rIns="97715" bIns="102570" numCol="1" spcCol="1270" anchor="ctr" anchorCtr="0">
          <a:noAutofit/>
        </a:bodyPr>
        <a:lstStyle/>
        <a:p>
          <a:pPr marL="0" lvl="0" indent="0" algn="ctr" defTabSz="622300">
            <a:lnSpc>
              <a:spcPct val="90000"/>
            </a:lnSpc>
            <a:spcBef>
              <a:spcPct val="0"/>
            </a:spcBef>
            <a:spcAft>
              <a:spcPct val="35000"/>
            </a:spcAft>
            <a:buNone/>
          </a:pPr>
          <a:r>
            <a:rPr lang="en-US" sz="1400" kern="1200"/>
            <a:t>Consider what the characters may represent, if they ever do. Examine their relationships with one another</a:t>
          </a:r>
        </a:p>
      </dsp:txBody>
      <dsp:txXfrm>
        <a:off x="5297" y="1927464"/>
        <a:ext cx="1994159" cy="1196495"/>
      </dsp:txXfrm>
    </dsp:sp>
    <dsp:sp modelId="{E26FB6CB-6119-2042-A0F6-7B357F84C6D4}">
      <dsp:nvSpPr>
        <dsp:cNvPr id="0" name=""/>
        <dsp:cNvSpPr/>
      </dsp:nvSpPr>
      <dsp:spPr>
        <a:xfrm>
          <a:off x="4450473" y="2479992"/>
          <a:ext cx="428056" cy="91440"/>
        </a:xfrm>
        <a:custGeom>
          <a:avLst/>
          <a:gdLst/>
          <a:ahLst/>
          <a:cxnLst/>
          <a:rect l="0" t="0" r="0" b="0"/>
          <a:pathLst>
            <a:path>
              <a:moveTo>
                <a:pt x="0" y="45720"/>
              </a:moveTo>
              <a:lnTo>
                <a:pt x="428056" y="45720"/>
              </a:lnTo>
            </a:path>
          </a:pathLst>
        </a:custGeom>
        <a:noFill/>
        <a:ln w="12700" cap="flat" cmpd="sng" algn="ctr">
          <a:solidFill>
            <a:schemeClr val="accent5">
              <a:hueOff val="869352"/>
              <a:satOff val="3415"/>
              <a:lumOff val="-673"/>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653035" y="2523419"/>
        <a:ext cx="22932" cy="4586"/>
      </dsp:txXfrm>
    </dsp:sp>
    <dsp:sp modelId="{664398A8-C0EE-B546-920D-5FD70A3FA228}">
      <dsp:nvSpPr>
        <dsp:cNvPr id="0" name=""/>
        <dsp:cNvSpPr/>
      </dsp:nvSpPr>
      <dsp:spPr>
        <a:xfrm>
          <a:off x="2458113" y="1927464"/>
          <a:ext cx="1994159" cy="1196495"/>
        </a:xfrm>
        <a:prstGeom prst="rect">
          <a:avLst/>
        </a:prstGeom>
        <a:solidFill>
          <a:schemeClr val="accent5">
            <a:hueOff val="760683"/>
            <a:satOff val="2988"/>
            <a:lumOff val="-58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7715" tIns="102570" rIns="97715" bIns="102570" numCol="1" spcCol="1270" anchor="ctr" anchorCtr="0">
          <a:noAutofit/>
        </a:bodyPr>
        <a:lstStyle/>
        <a:p>
          <a:pPr marL="0" lvl="0" indent="0" algn="ctr" defTabSz="622300">
            <a:lnSpc>
              <a:spcPct val="90000"/>
            </a:lnSpc>
            <a:spcBef>
              <a:spcPct val="0"/>
            </a:spcBef>
            <a:spcAft>
              <a:spcPct val="35000"/>
            </a:spcAft>
            <a:buNone/>
          </a:pPr>
          <a:r>
            <a:rPr lang="en-US" sz="1400" kern="1200"/>
            <a:t>Consider what the speech of characters reveals about them</a:t>
          </a:r>
        </a:p>
      </dsp:txBody>
      <dsp:txXfrm>
        <a:off x="2458113" y="1927464"/>
        <a:ext cx="1994159" cy="1196495"/>
      </dsp:txXfrm>
    </dsp:sp>
    <dsp:sp modelId="{5E908C68-A486-9749-A4BE-4FEF0711B5BE}">
      <dsp:nvSpPr>
        <dsp:cNvPr id="0" name=""/>
        <dsp:cNvSpPr/>
      </dsp:nvSpPr>
      <dsp:spPr>
        <a:xfrm>
          <a:off x="1002377" y="3122160"/>
          <a:ext cx="4905632" cy="428056"/>
        </a:xfrm>
        <a:custGeom>
          <a:avLst/>
          <a:gdLst/>
          <a:ahLst/>
          <a:cxnLst/>
          <a:rect l="0" t="0" r="0" b="0"/>
          <a:pathLst>
            <a:path>
              <a:moveTo>
                <a:pt x="4905632" y="0"/>
              </a:moveTo>
              <a:lnTo>
                <a:pt x="4905632" y="231128"/>
              </a:lnTo>
              <a:lnTo>
                <a:pt x="0" y="231128"/>
              </a:lnTo>
              <a:lnTo>
                <a:pt x="0" y="428056"/>
              </a:lnTo>
            </a:path>
          </a:pathLst>
        </a:custGeom>
        <a:noFill/>
        <a:ln w="12700" cap="flat" cmpd="sng" algn="ctr">
          <a:solidFill>
            <a:schemeClr val="accent5">
              <a:hueOff val="1086690"/>
              <a:satOff val="4269"/>
              <a:lumOff val="-841"/>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32017" y="3333895"/>
        <a:ext cx="246351" cy="4586"/>
      </dsp:txXfrm>
    </dsp:sp>
    <dsp:sp modelId="{8F5B0F8B-1A28-5741-AAFA-DDD506931834}">
      <dsp:nvSpPr>
        <dsp:cNvPr id="0" name=""/>
        <dsp:cNvSpPr/>
      </dsp:nvSpPr>
      <dsp:spPr>
        <a:xfrm>
          <a:off x="4910929" y="1927464"/>
          <a:ext cx="1994159" cy="1196495"/>
        </a:xfrm>
        <a:prstGeom prst="rect">
          <a:avLst/>
        </a:prstGeom>
        <a:solidFill>
          <a:schemeClr val="accent5">
            <a:hueOff val="950854"/>
            <a:satOff val="3735"/>
            <a:lumOff val="-73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7715" tIns="102570" rIns="97715" bIns="102570" numCol="1" spcCol="1270" anchor="ctr" anchorCtr="0">
          <a:noAutofit/>
        </a:bodyPr>
        <a:lstStyle/>
        <a:p>
          <a:pPr marL="0" lvl="0" indent="0" algn="ctr" defTabSz="622300">
            <a:lnSpc>
              <a:spcPct val="90000"/>
            </a:lnSpc>
            <a:spcBef>
              <a:spcPct val="0"/>
            </a:spcBef>
            <a:spcAft>
              <a:spcPct val="35000"/>
            </a:spcAft>
            <a:buNone/>
          </a:pPr>
          <a:r>
            <a:rPr lang="en-US" sz="1400" kern="1200"/>
            <a:t>Notice the visual details of the play and try staging parts of the play in your mind</a:t>
          </a:r>
        </a:p>
      </dsp:txBody>
      <dsp:txXfrm>
        <a:off x="4910929" y="1927464"/>
        <a:ext cx="1994159" cy="1196495"/>
      </dsp:txXfrm>
    </dsp:sp>
    <dsp:sp modelId="{98B7F4A0-0909-7D44-B5DB-C015116AF7EE}">
      <dsp:nvSpPr>
        <dsp:cNvPr id="0" name=""/>
        <dsp:cNvSpPr/>
      </dsp:nvSpPr>
      <dsp:spPr>
        <a:xfrm>
          <a:off x="1997657" y="4135144"/>
          <a:ext cx="428056" cy="91440"/>
        </a:xfrm>
        <a:custGeom>
          <a:avLst/>
          <a:gdLst/>
          <a:ahLst/>
          <a:cxnLst/>
          <a:rect l="0" t="0" r="0" b="0"/>
          <a:pathLst>
            <a:path>
              <a:moveTo>
                <a:pt x="0" y="45720"/>
              </a:moveTo>
              <a:lnTo>
                <a:pt x="428056" y="45720"/>
              </a:lnTo>
            </a:path>
          </a:pathLst>
        </a:custGeom>
        <a:noFill/>
        <a:ln w="12700" cap="flat" cmpd="sng" algn="ctr">
          <a:solidFill>
            <a:schemeClr val="accent5">
              <a:hueOff val="1304028"/>
              <a:satOff val="5122"/>
              <a:lumOff val="-1009"/>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200218" y="4178571"/>
        <a:ext cx="22932" cy="4586"/>
      </dsp:txXfrm>
    </dsp:sp>
    <dsp:sp modelId="{647435BF-1298-A34D-A20A-0D76DCC7CD7E}">
      <dsp:nvSpPr>
        <dsp:cNvPr id="0" name=""/>
        <dsp:cNvSpPr/>
      </dsp:nvSpPr>
      <dsp:spPr>
        <a:xfrm>
          <a:off x="5297" y="3582617"/>
          <a:ext cx="1994159" cy="1196495"/>
        </a:xfrm>
        <a:prstGeom prst="rect">
          <a:avLst/>
        </a:prstGeom>
        <a:solidFill>
          <a:schemeClr val="accent5">
            <a:hueOff val="1141025"/>
            <a:satOff val="4482"/>
            <a:lumOff val="-88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7715" tIns="102570" rIns="97715" bIns="102570" numCol="1" spcCol="1270" anchor="ctr" anchorCtr="0">
          <a:noAutofit/>
        </a:bodyPr>
        <a:lstStyle/>
        <a:p>
          <a:pPr marL="0" lvl="0" indent="0" algn="ctr" defTabSz="622300">
            <a:lnSpc>
              <a:spcPct val="90000"/>
            </a:lnSpc>
            <a:spcBef>
              <a:spcPct val="0"/>
            </a:spcBef>
            <a:spcAft>
              <a:spcPct val="35000"/>
            </a:spcAft>
            <a:buNone/>
          </a:pPr>
          <a:r>
            <a:rPr lang="en-US" sz="1400" kern="1200"/>
            <a:t>Consider whether the play is a tragedy, comedy, tragicomedy, farce or melodrama</a:t>
          </a:r>
        </a:p>
      </dsp:txBody>
      <dsp:txXfrm>
        <a:off x="5297" y="3582617"/>
        <a:ext cx="1994159" cy="1196495"/>
      </dsp:txXfrm>
    </dsp:sp>
    <dsp:sp modelId="{533F9CF1-358E-2C42-9EA2-29AD19A15E90}">
      <dsp:nvSpPr>
        <dsp:cNvPr id="0" name=""/>
        <dsp:cNvSpPr/>
      </dsp:nvSpPr>
      <dsp:spPr>
        <a:xfrm>
          <a:off x="4450473" y="4135144"/>
          <a:ext cx="428056" cy="91440"/>
        </a:xfrm>
        <a:custGeom>
          <a:avLst/>
          <a:gdLst/>
          <a:ahLst/>
          <a:cxnLst/>
          <a:rect l="0" t="0" r="0" b="0"/>
          <a:pathLst>
            <a:path>
              <a:moveTo>
                <a:pt x="0" y="45720"/>
              </a:moveTo>
              <a:lnTo>
                <a:pt x="428056" y="45720"/>
              </a:lnTo>
            </a:path>
          </a:pathLst>
        </a:custGeom>
        <a:noFill/>
        <a:ln w="12700" cap="flat" cmpd="sng" algn="ctr">
          <a:solidFill>
            <a:schemeClr val="accent5">
              <a:hueOff val="1521366"/>
              <a:satOff val="5976"/>
              <a:lumOff val="-1177"/>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653035" y="4178571"/>
        <a:ext cx="22932" cy="4586"/>
      </dsp:txXfrm>
    </dsp:sp>
    <dsp:sp modelId="{D1D1250C-1915-B947-A3ED-34D57E0A9502}">
      <dsp:nvSpPr>
        <dsp:cNvPr id="0" name=""/>
        <dsp:cNvSpPr/>
      </dsp:nvSpPr>
      <dsp:spPr>
        <a:xfrm>
          <a:off x="2458113" y="3582617"/>
          <a:ext cx="1994159" cy="1196495"/>
        </a:xfrm>
        <a:prstGeom prst="rect">
          <a:avLst/>
        </a:prstGeom>
        <a:solidFill>
          <a:schemeClr val="accent5">
            <a:hueOff val="1331195"/>
            <a:satOff val="5229"/>
            <a:lumOff val="-10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7715" tIns="102570" rIns="97715" bIns="102570" numCol="1" spcCol="1270" anchor="ctr" anchorCtr="0">
          <a:noAutofit/>
        </a:bodyPr>
        <a:lstStyle/>
        <a:p>
          <a:pPr marL="0" lvl="0" indent="0" algn="ctr" defTabSz="622300">
            <a:lnSpc>
              <a:spcPct val="90000"/>
            </a:lnSpc>
            <a:spcBef>
              <a:spcPct val="0"/>
            </a:spcBef>
            <a:spcAft>
              <a:spcPct val="35000"/>
            </a:spcAft>
            <a:buNone/>
          </a:pPr>
          <a:r>
            <a:rPr lang="en-US" sz="1400" kern="1200"/>
            <a:t>Consider the play’s mood or tone</a:t>
          </a:r>
        </a:p>
      </dsp:txBody>
      <dsp:txXfrm>
        <a:off x="2458113" y="3582617"/>
        <a:ext cx="1994159" cy="1196495"/>
      </dsp:txXfrm>
    </dsp:sp>
    <dsp:sp modelId="{F9C658B0-7155-8846-9939-6133F1C7CD97}">
      <dsp:nvSpPr>
        <dsp:cNvPr id="0" name=""/>
        <dsp:cNvSpPr/>
      </dsp:nvSpPr>
      <dsp:spPr>
        <a:xfrm>
          <a:off x="4910929" y="3582617"/>
          <a:ext cx="1994159" cy="1196495"/>
        </a:xfrm>
        <a:prstGeom prst="rect">
          <a:avLst/>
        </a:prstGeom>
        <a:solidFill>
          <a:schemeClr val="accent5">
            <a:hueOff val="1521366"/>
            <a:satOff val="5976"/>
            <a:lumOff val="-117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7715" tIns="102570" rIns="97715" bIns="102570" numCol="1" spcCol="1270" anchor="ctr" anchorCtr="0">
          <a:noAutofit/>
        </a:bodyPr>
        <a:lstStyle/>
        <a:p>
          <a:pPr marL="0" lvl="0" indent="0" algn="ctr" defTabSz="622300">
            <a:lnSpc>
              <a:spcPct val="90000"/>
            </a:lnSpc>
            <a:spcBef>
              <a:spcPct val="0"/>
            </a:spcBef>
            <a:spcAft>
              <a:spcPct val="35000"/>
            </a:spcAft>
            <a:buNone/>
          </a:pPr>
          <a:r>
            <a:rPr lang="en-US" sz="1400" kern="1200"/>
            <a:t>Try to some up your sense of the play’s central ideas</a:t>
          </a:r>
        </a:p>
      </dsp:txBody>
      <dsp:txXfrm>
        <a:off x="4910929" y="3582617"/>
        <a:ext cx="1994159" cy="119649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3A1D69-1447-9B4B-A268-752B415175B7}">
      <dsp:nvSpPr>
        <dsp:cNvPr id="0" name=""/>
        <dsp:cNvSpPr/>
      </dsp:nvSpPr>
      <dsp:spPr>
        <a:xfrm>
          <a:off x="0" y="0"/>
          <a:ext cx="7744967" cy="676960"/>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Characters (represented by players)</a:t>
          </a:r>
        </a:p>
      </dsp:txBody>
      <dsp:txXfrm>
        <a:off x="19827" y="19827"/>
        <a:ext cx="6935271" cy="637306"/>
      </dsp:txXfrm>
    </dsp:sp>
    <dsp:sp modelId="{1AFCACC1-B644-AA43-ACA8-E2009F7184DD}">
      <dsp:nvSpPr>
        <dsp:cNvPr id="0" name=""/>
        <dsp:cNvSpPr/>
      </dsp:nvSpPr>
      <dsp:spPr>
        <a:xfrm>
          <a:off x="578358" y="770982"/>
          <a:ext cx="7744967" cy="676960"/>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Action (represented by gestures and movements)</a:t>
          </a:r>
        </a:p>
      </dsp:txBody>
      <dsp:txXfrm>
        <a:off x="598185" y="790809"/>
        <a:ext cx="6686931" cy="637306"/>
      </dsp:txXfrm>
    </dsp:sp>
    <dsp:sp modelId="{F4878C91-1D9B-5241-90E4-BD5D36435354}">
      <dsp:nvSpPr>
        <dsp:cNvPr id="0" name=""/>
        <dsp:cNvSpPr/>
      </dsp:nvSpPr>
      <dsp:spPr>
        <a:xfrm>
          <a:off x="1156716" y="1541965"/>
          <a:ext cx="7744967" cy="676960"/>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Thought and Ideas (represented by dialogue and action)</a:t>
          </a:r>
        </a:p>
      </dsp:txBody>
      <dsp:txXfrm>
        <a:off x="1176543" y="1561792"/>
        <a:ext cx="6686931" cy="637306"/>
      </dsp:txXfrm>
    </dsp:sp>
    <dsp:sp modelId="{83F179D9-3C5C-AB48-B88A-9EA642DFE874}">
      <dsp:nvSpPr>
        <dsp:cNvPr id="0" name=""/>
        <dsp:cNvSpPr/>
      </dsp:nvSpPr>
      <dsp:spPr>
        <a:xfrm>
          <a:off x="1735073" y="2312947"/>
          <a:ext cx="7744967" cy="676960"/>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Spectacle (represented by scenery and costume)</a:t>
          </a:r>
        </a:p>
      </dsp:txBody>
      <dsp:txXfrm>
        <a:off x="1754900" y="2332774"/>
        <a:ext cx="6686931" cy="637306"/>
      </dsp:txXfrm>
    </dsp:sp>
    <dsp:sp modelId="{6F5553A1-3CEE-E14C-B2B6-683B340EABAC}">
      <dsp:nvSpPr>
        <dsp:cNvPr id="0" name=""/>
        <dsp:cNvSpPr/>
      </dsp:nvSpPr>
      <dsp:spPr>
        <a:xfrm>
          <a:off x="2313432" y="3083930"/>
          <a:ext cx="7744967" cy="676960"/>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Audience (who responds to this complex mixture)</a:t>
          </a:r>
        </a:p>
      </dsp:txBody>
      <dsp:txXfrm>
        <a:off x="2333259" y="3103757"/>
        <a:ext cx="6686931" cy="637306"/>
      </dsp:txXfrm>
    </dsp:sp>
    <dsp:sp modelId="{8FA21D27-1763-1B48-934D-FFA91A838E89}">
      <dsp:nvSpPr>
        <dsp:cNvPr id="0" name=""/>
        <dsp:cNvSpPr/>
      </dsp:nvSpPr>
      <dsp:spPr>
        <a:xfrm>
          <a:off x="7304943" y="494557"/>
          <a:ext cx="440024" cy="440024"/>
        </a:xfrm>
        <a:prstGeom prst="downArrow">
          <a:avLst>
            <a:gd name="adj1" fmla="val 55000"/>
            <a:gd name="adj2" fmla="val 45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endParaRPr lang="en-US" sz="2100" kern="1200"/>
        </a:p>
      </dsp:txBody>
      <dsp:txXfrm>
        <a:off x="7403948" y="494557"/>
        <a:ext cx="242014" cy="331118"/>
      </dsp:txXfrm>
    </dsp:sp>
    <dsp:sp modelId="{99520CBF-1C03-DF41-B985-A5B6415541C7}">
      <dsp:nvSpPr>
        <dsp:cNvPr id="0" name=""/>
        <dsp:cNvSpPr/>
      </dsp:nvSpPr>
      <dsp:spPr>
        <a:xfrm>
          <a:off x="7883301" y="1265539"/>
          <a:ext cx="440024" cy="440024"/>
        </a:xfrm>
        <a:prstGeom prst="downArrow">
          <a:avLst>
            <a:gd name="adj1" fmla="val 55000"/>
            <a:gd name="adj2" fmla="val 45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endParaRPr lang="en-US" sz="2100" kern="1200"/>
        </a:p>
      </dsp:txBody>
      <dsp:txXfrm>
        <a:off x="7982306" y="1265539"/>
        <a:ext cx="242014" cy="331118"/>
      </dsp:txXfrm>
    </dsp:sp>
    <dsp:sp modelId="{949845D8-03DF-794B-8C3E-D92EC1391D8C}">
      <dsp:nvSpPr>
        <dsp:cNvPr id="0" name=""/>
        <dsp:cNvSpPr/>
      </dsp:nvSpPr>
      <dsp:spPr>
        <a:xfrm>
          <a:off x="8461659" y="2025239"/>
          <a:ext cx="440024" cy="440024"/>
        </a:xfrm>
        <a:prstGeom prst="downArrow">
          <a:avLst>
            <a:gd name="adj1" fmla="val 55000"/>
            <a:gd name="adj2" fmla="val 45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endParaRPr lang="en-US" sz="2100" kern="1200"/>
        </a:p>
      </dsp:txBody>
      <dsp:txXfrm>
        <a:off x="8560664" y="2025239"/>
        <a:ext cx="242014" cy="331118"/>
      </dsp:txXfrm>
    </dsp:sp>
    <dsp:sp modelId="{1F38BAEE-1E27-7041-A1D2-4F2BB88BFA3B}">
      <dsp:nvSpPr>
        <dsp:cNvPr id="0" name=""/>
        <dsp:cNvSpPr/>
      </dsp:nvSpPr>
      <dsp:spPr>
        <a:xfrm>
          <a:off x="9040017" y="2803744"/>
          <a:ext cx="440024" cy="440024"/>
        </a:xfrm>
        <a:prstGeom prst="downArrow">
          <a:avLst>
            <a:gd name="adj1" fmla="val 55000"/>
            <a:gd name="adj2" fmla="val 45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endParaRPr lang="en-US" sz="2100" kern="1200"/>
        </a:p>
      </dsp:txBody>
      <dsp:txXfrm>
        <a:off x="9139022" y="2803744"/>
        <a:ext cx="242014" cy="33111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AD2616-D6D5-2648-AB53-571AE5ECE677}">
      <dsp:nvSpPr>
        <dsp:cNvPr id="0" name=""/>
        <dsp:cNvSpPr/>
      </dsp:nvSpPr>
      <dsp:spPr>
        <a:xfrm>
          <a:off x="0" y="1880445"/>
          <a:ext cx="10058399" cy="0"/>
        </a:xfrm>
        <a:prstGeom prst="line">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tailEnd type="triangle" w="lg" len="lg"/>
        </a:ln>
        <a:effectLst/>
      </dsp:spPr>
      <dsp:style>
        <a:lnRef idx="2">
          <a:scrgbClr r="0" g="0" b="0"/>
        </a:lnRef>
        <a:fillRef idx="1">
          <a:scrgbClr r="0" g="0" b="0"/>
        </a:fillRef>
        <a:effectRef idx="0">
          <a:scrgbClr r="0" g="0" b="0"/>
        </a:effectRef>
        <a:fontRef idx="minor"/>
      </dsp:style>
    </dsp:sp>
    <dsp:sp modelId="{ADE8031B-D418-4D49-9E17-8B0C67DA54BC}">
      <dsp:nvSpPr>
        <dsp:cNvPr id="0" name=""/>
        <dsp:cNvSpPr/>
      </dsp:nvSpPr>
      <dsp:spPr>
        <a:xfrm>
          <a:off x="280142" y="2019598"/>
          <a:ext cx="4097226" cy="4249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889000">
            <a:lnSpc>
              <a:spcPct val="90000"/>
            </a:lnSpc>
            <a:spcBef>
              <a:spcPct val="0"/>
            </a:spcBef>
            <a:spcAft>
              <a:spcPct val="35000"/>
            </a:spcAft>
            <a:buNone/>
            <a:defRPr b="1"/>
          </a:pPr>
          <a:r>
            <a:rPr lang="en-US" sz="2000" kern="1200"/>
            <a:t>525 BC</a:t>
          </a:r>
        </a:p>
      </dsp:txBody>
      <dsp:txXfrm>
        <a:off x="280142" y="2019598"/>
        <a:ext cx="4097226" cy="424980"/>
      </dsp:txXfrm>
    </dsp:sp>
    <dsp:sp modelId="{5FEE910D-52AD-794B-A838-1051EFA61ACB}">
      <dsp:nvSpPr>
        <dsp:cNvPr id="0" name=""/>
        <dsp:cNvSpPr/>
      </dsp:nvSpPr>
      <dsp:spPr>
        <a:xfrm>
          <a:off x="785" y="524644"/>
          <a:ext cx="4655939" cy="641231"/>
        </a:xfrm>
        <a:prstGeom prst="round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1130" tIns="151130" rIns="151130" bIns="151130" numCol="1" spcCol="1270" anchor="ctr" anchorCtr="0">
          <a:noAutofit/>
        </a:bodyPr>
        <a:lstStyle/>
        <a:p>
          <a:pPr marL="0" lvl="0" indent="0" algn="l" defTabSz="755650">
            <a:lnSpc>
              <a:spcPct val="90000"/>
            </a:lnSpc>
            <a:spcBef>
              <a:spcPct val="0"/>
            </a:spcBef>
            <a:spcAft>
              <a:spcPct val="35000"/>
            </a:spcAft>
            <a:buNone/>
          </a:pPr>
          <a:r>
            <a:rPr lang="en-US" sz="1700" kern="1200"/>
            <a:t>starts with the birth of Aeschylus</a:t>
          </a:r>
        </a:p>
      </dsp:txBody>
      <dsp:txXfrm>
        <a:off x="32087" y="555946"/>
        <a:ext cx="4593335" cy="578627"/>
      </dsp:txXfrm>
    </dsp:sp>
    <dsp:sp modelId="{EA7463D6-74D2-A041-AEC6-C6A4829B32C4}">
      <dsp:nvSpPr>
        <dsp:cNvPr id="0" name=""/>
        <dsp:cNvSpPr/>
      </dsp:nvSpPr>
      <dsp:spPr>
        <a:xfrm>
          <a:off x="2328755" y="1165876"/>
          <a:ext cx="0" cy="714569"/>
        </a:xfrm>
        <a:prstGeom prst="line">
          <a:avLst/>
        </a:prstGeom>
        <a:noFill/>
        <a:ln w="12700" cap="flat" cmpd="sng" algn="ctr">
          <a:solidFill>
            <a:schemeClr val="accent1">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225741BD-05B3-F04B-9312-55833F210AD7}">
      <dsp:nvSpPr>
        <dsp:cNvPr id="0" name=""/>
        <dsp:cNvSpPr/>
      </dsp:nvSpPr>
      <dsp:spPr>
        <a:xfrm>
          <a:off x="5681031" y="1316311"/>
          <a:ext cx="4097226" cy="4249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889000">
            <a:lnSpc>
              <a:spcPct val="90000"/>
            </a:lnSpc>
            <a:spcBef>
              <a:spcPct val="0"/>
            </a:spcBef>
            <a:spcAft>
              <a:spcPct val="35000"/>
            </a:spcAft>
            <a:buNone/>
            <a:defRPr b="1"/>
          </a:pPr>
          <a:r>
            <a:rPr lang="en-US" sz="2000" kern="1200"/>
            <a:t>385 BC</a:t>
          </a:r>
        </a:p>
      </dsp:txBody>
      <dsp:txXfrm>
        <a:off x="5681031" y="1316311"/>
        <a:ext cx="4097226" cy="424980"/>
      </dsp:txXfrm>
    </dsp:sp>
    <dsp:sp modelId="{0A3C379A-23A4-0349-B92C-BA68F7A12377}">
      <dsp:nvSpPr>
        <dsp:cNvPr id="0" name=""/>
        <dsp:cNvSpPr/>
      </dsp:nvSpPr>
      <dsp:spPr>
        <a:xfrm>
          <a:off x="2300548" y="1852238"/>
          <a:ext cx="56413" cy="56413"/>
        </a:xfrm>
        <a:prstGeom prst="ellips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484267E-FBAC-7945-983D-12D3B6DBEE7A}">
      <dsp:nvSpPr>
        <dsp:cNvPr id="0" name=""/>
        <dsp:cNvSpPr/>
      </dsp:nvSpPr>
      <dsp:spPr>
        <a:xfrm>
          <a:off x="5401675" y="2595014"/>
          <a:ext cx="4655939" cy="641231"/>
        </a:xfrm>
        <a:prstGeom prst="round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1130" tIns="151130" rIns="151130" bIns="151130" numCol="1" spcCol="1270" anchor="ctr" anchorCtr="0">
          <a:noAutofit/>
        </a:bodyPr>
        <a:lstStyle/>
        <a:p>
          <a:pPr marL="0" lvl="0" indent="0" algn="l" defTabSz="755650">
            <a:lnSpc>
              <a:spcPct val="90000"/>
            </a:lnSpc>
            <a:spcBef>
              <a:spcPct val="0"/>
            </a:spcBef>
            <a:spcAft>
              <a:spcPct val="35000"/>
            </a:spcAft>
            <a:buNone/>
          </a:pPr>
          <a:r>
            <a:rPr lang="en-US" sz="1700" kern="1200"/>
            <a:t>ends with the death of Aristophanes</a:t>
          </a:r>
        </a:p>
      </dsp:txBody>
      <dsp:txXfrm>
        <a:off x="5432977" y="2626316"/>
        <a:ext cx="4593335" cy="578627"/>
      </dsp:txXfrm>
    </dsp:sp>
    <dsp:sp modelId="{E88AAB93-1A24-BE42-B1DA-9648CE17B790}">
      <dsp:nvSpPr>
        <dsp:cNvPr id="0" name=""/>
        <dsp:cNvSpPr/>
      </dsp:nvSpPr>
      <dsp:spPr>
        <a:xfrm>
          <a:off x="7729644" y="1880445"/>
          <a:ext cx="0" cy="714569"/>
        </a:xfrm>
        <a:prstGeom prst="line">
          <a:avLst/>
        </a:prstGeom>
        <a:noFill/>
        <a:ln w="12700" cap="flat" cmpd="sng" algn="ctr">
          <a:solidFill>
            <a:schemeClr val="accent1">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AEF287EF-0138-1A4F-B144-3E813E66D8E4}">
      <dsp:nvSpPr>
        <dsp:cNvPr id="0" name=""/>
        <dsp:cNvSpPr/>
      </dsp:nvSpPr>
      <dsp:spPr>
        <a:xfrm>
          <a:off x="7701437" y="1852238"/>
          <a:ext cx="56413" cy="56413"/>
        </a:xfrm>
        <a:prstGeom prst="ellips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1E59A1-CEE2-9148-9C58-7DE659D8D4BD}">
      <dsp:nvSpPr>
        <dsp:cNvPr id="0" name=""/>
        <dsp:cNvSpPr/>
      </dsp:nvSpPr>
      <dsp:spPr>
        <a:xfrm>
          <a:off x="754379" y="0"/>
          <a:ext cx="8549640" cy="3760891"/>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97916BF-65E0-6940-B9AA-416DE91D69F7}">
      <dsp:nvSpPr>
        <dsp:cNvPr id="0" name=""/>
        <dsp:cNvSpPr/>
      </dsp:nvSpPr>
      <dsp:spPr>
        <a:xfrm>
          <a:off x="1760219" y="1128267"/>
          <a:ext cx="3017520" cy="1504356"/>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ctr" defTabSz="1555750">
            <a:lnSpc>
              <a:spcPct val="90000"/>
            </a:lnSpc>
            <a:spcBef>
              <a:spcPct val="0"/>
            </a:spcBef>
            <a:spcAft>
              <a:spcPct val="35000"/>
            </a:spcAft>
            <a:buNone/>
          </a:pPr>
          <a:r>
            <a:rPr lang="en-US" sz="3500" kern="1200" dirty="0" err="1"/>
            <a:t>Tragos</a:t>
          </a:r>
          <a:endParaRPr lang="en-US" sz="3500" kern="1200" dirty="0"/>
        </a:p>
        <a:p>
          <a:pPr marL="0" lvl="0" indent="0" algn="ctr" defTabSz="1555750">
            <a:lnSpc>
              <a:spcPct val="90000"/>
            </a:lnSpc>
            <a:spcBef>
              <a:spcPct val="0"/>
            </a:spcBef>
            <a:spcAft>
              <a:spcPct val="35000"/>
            </a:spcAft>
            <a:buNone/>
          </a:pPr>
          <a:r>
            <a:rPr lang="en-US" sz="3500" kern="1200" dirty="0"/>
            <a:t>(goats)</a:t>
          </a:r>
        </a:p>
      </dsp:txBody>
      <dsp:txXfrm>
        <a:off x="1833656" y="1201704"/>
        <a:ext cx="2870646" cy="1357482"/>
      </dsp:txXfrm>
    </dsp:sp>
    <dsp:sp modelId="{D3DAD3EA-9C91-CF47-B52C-6C3623A4F353}">
      <dsp:nvSpPr>
        <dsp:cNvPr id="0" name=""/>
        <dsp:cNvSpPr/>
      </dsp:nvSpPr>
      <dsp:spPr>
        <a:xfrm>
          <a:off x="5280660" y="1128267"/>
          <a:ext cx="3017520" cy="1504356"/>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ctr" defTabSz="1555750">
            <a:lnSpc>
              <a:spcPct val="90000"/>
            </a:lnSpc>
            <a:spcBef>
              <a:spcPct val="0"/>
            </a:spcBef>
            <a:spcAft>
              <a:spcPct val="35000"/>
            </a:spcAft>
            <a:buNone/>
          </a:pPr>
          <a:r>
            <a:rPr lang="en-US" sz="3500" kern="1200" dirty="0" err="1"/>
            <a:t>Oida</a:t>
          </a:r>
          <a:r>
            <a:rPr lang="en-US" sz="3500" kern="1200" dirty="0"/>
            <a:t>/Odia</a:t>
          </a:r>
        </a:p>
        <a:p>
          <a:pPr marL="0" lvl="0" indent="0" algn="ctr" defTabSz="1555750">
            <a:lnSpc>
              <a:spcPct val="90000"/>
            </a:lnSpc>
            <a:spcBef>
              <a:spcPct val="0"/>
            </a:spcBef>
            <a:spcAft>
              <a:spcPct val="35000"/>
            </a:spcAft>
            <a:buNone/>
          </a:pPr>
          <a:r>
            <a:rPr lang="en-US" sz="3500" kern="1200" dirty="0"/>
            <a:t>(ode)</a:t>
          </a:r>
        </a:p>
      </dsp:txBody>
      <dsp:txXfrm>
        <a:off x="5354097" y="1201704"/>
        <a:ext cx="2870646" cy="135748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5D7CA2-A8F0-314A-A7F1-39856510572C}">
      <dsp:nvSpPr>
        <dsp:cNvPr id="0" name=""/>
        <dsp:cNvSpPr/>
      </dsp:nvSpPr>
      <dsp:spPr>
        <a:xfrm>
          <a:off x="4167261" y="1729"/>
          <a:ext cx="1723876" cy="1120519"/>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dirty="0"/>
            <a:t>The Middle</a:t>
          </a:r>
        </a:p>
        <a:p>
          <a:pPr marL="114300" lvl="1" indent="-114300" algn="l" defTabSz="622300">
            <a:lnSpc>
              <a:spcPct val="90000"/>
            </a:lnSpc>
            <a:spcBef>
              <a:spcPct val="0"/>
            </a:spcBef>
            <a:spcAft>
              <a:spcPct val="15000"/>
            </a:spcAft>
            <a:buChar char="•"/>
          </a:pPr>
          <a:r>
            <a:rPr lang="en-US" sz="1400" kern="1200" dirty="0"/>
            <a:t>Climax, suspense, crisis</a:t>
          </a:r>
        </a:p>
      </dsp:txBody>
      <dsp:txXfrm>
        <a:off x="4221960" y="56428"/>
        <a:ext cx="1614478" cy="1011121"/>
      </dsp:txXfrm>
    </dsp:sp>
    <dsp:sp modelId="{424D0420-26FC-8B42-AE23-C9234A2EE006}">
      <dsp:nvSpPr>
        <dsp:cNvPr id="0" name=""/>
        <dsp:cNvSpPr/>
      </dsp:nvSpPr>
      <dsp:spPr>
        <a:xfrm>
          <a:off x="3534046" y="561989"/>
          <a:ext cx="2990307" cy="2990307"/>
        </a:xfrm>
        <a:custGeom>
          <a:avLst/>
          <a:gdLst/>
          <a:ahLst/>
          <a:cxnLst/>
          <a:rect l="0" t="0" r="0" b="0"/>
          <a:pathLst>
            <a:path>
              <a:moveTo>
                <a:pt x="2369629" y="282397"/>
              </a:moveTo>
              <a:arcTo wR="1495153" hR="1495153" stAng="18347642" swAng="3648776"/>
            </a:path>
          </a:pathLst>
        </a:custGeom>
        <a:noFill/>
        <a:ln w="12700" cap="flat" cmpd="sng" algn="ctr">
          <a:solidFill>
            <a:schemeClr val="accent5">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92CC07C-B1D0-F040-AB1A-E67593B8ABC6}">
      <dsp:nvSpPr>
        <dsp:cNvPr id="0" name=""/>
        <dsp:cNvSpPr/>
      </dsp:nvSpPr>
      <dsp:spPr>
        <a:xfrm>
          <a:off x="5462103" y="2244459"/>
          <a:ext cx="1723876" cy="1120519"/>
        </a:xfrm>
        <a:prstGeom prst="roundRect">
          <a:avLst/>
        </a:prstGeom>
        <a:solidFill>
          <a:schemeClr val="accent5">
            <a:hueOff val="760683"/>
            <a:satOff val="2988"/>
            <a:lumOff val="-589"/>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dirty="0"/>
            <a:t>The End</a:t>
          </a:r>
        </a:p>
        <a:p>
          <a:pPr marL="114300" lvl="1" indent="-114300" algn="l" defTabSz="622300">
            <a:lnSpc>
              <a:spcPct val="90000"/>
            </a:lnSpc>
            <a:spcBef>
              <a:spcPct val="0"/>
            </a:spcBef>
            <a:spcAft>
              <a:spcPct val="15000"/>
            </a:spcAft>
            <a:buChar char="•"/>
          </a:pPr>
          <a:r>
            <a:rPr lang="en-US" sz="1400" kern="1200" dirty="0"/>
            <a:t>Resolution, questions answered</a:t>
          </a:r>
        </a:p>
      </dsp:txBody>
      <dsp:txXfrm>
        <a:off x="5516802" y="2299158"/>
        <a:ext cx="1614478" cy="1011121"/>
      </dsp:txXfrm>
    </dsp:sp>
    <dsp:sp modelId="{FF1AF66E-E53D-F14C-B7D3-3F2C6638005B}">
      <dsp:nvSpPr>
        <dsp:cNvPr id="0" name=""/>
        <dsp:cNvSpPr/>
      </dsp:nvSpPr>
      <dsp:spPr>
        <a:xfrm>
          <a:off x="3534046" y="561989"/>
          <a:ext cx="2990307" cy="2990307"/>
        </a:xfrm>
        <a:custGeom>
          <a:avLst/>
          <a:gdLst/>
          <a:ahLst/>
          <a:cxnLst/>
          <a:rect l="0" t="0" r="0" b="0"/>
          <a:pathLst>
            <a:path>
              <a:moveTo>
                <a:pt x="2207045" y="2809952"/>
              </a:moveTo>
              <a:arcTo wR="1495153" hR="1495153" stAng="3694012" swAng="3411976"/>
            </a:path>
          </a:pathLst>
        </a:custGeom>
        <a:noFill/>
        <a:ln w="12700" cap="flat" cmpd="sng" algn="ctr">
          <a:solidFill>
            <a:schemeClr val="accent5">
              <a:hueOff val="760683"/>
              <a:satOff val="2988"/>
              <a:lumOff val="-589"/>
              <a:alphaOff val="0"/>
            </a:schemeClr>
          </a:solidFill>
          <a:prstDash val="solid"/>
        </a:ln>
        <a:effectLst/>
      </dsp:spPr>
      <dsp:style>
        <a:lnRef idx="1">
          <a:scrgbClr r="0" g="0" b="0"/>
        </a:lnRef>
        <a:fillRef idx="0">
          <a:scrgbClr r="0" g="0" b="0"/>
        </a:fillRef>
        <a:effectRef idx="0">
          <a:scrgbClr r="0" g="0" b="0"/>
        </a:effectRef>
        <a:fontRef idx="minor"/>
      </dsp:style>
    </dsp:sp>
    <dsp:sp modelId="{412B7BF2-5E9B-4645-B923-CBBFCE85A074}">
      <dsp:nvSpPr>
        <dsp:cNvPr id="0" name=""/>
        <dsp:cNvSpPr/>
      </dsp:nvSpPr>
      <dsp:spPr>
        <a:xfrm>
          <a:off x="2872420" y="2244459"/>
          <a:ext cx="1723876" cy="1120519"/>
        </a:xfrm>
        <a:prstGeom prst="roundRect">
          <a:avLst/>
        </a:prstGeom>
        <a:solidFill>
          <a:schemeClr val="accent5">
            <a:hueOff val="1521366"/>
            <a:satOff val="5976"/>
            <a:lumOff val="-1177"/>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dirty="0"/>
            <a:t>The Beginning</a:t>
          </a:r>
        </a:p>
        <a:p>
          <a:pPr marL="114300" lvl="1" indent="-114300" algn="l" defTabSz="622300">
            <a:lnSpc>
              <a:spcPct val="90000"/>
            </a:lnSpc>
            <a:spcBef>
              <a:spcPct val="0"/>
            </a:spcBef>
            <a:spcAft>
              <a:spcPct val="15000"/>
            </a:spcAft>
            <a:buChar char="•"/>
          </a:pPr>
          <a:r>
            <a:rPr lang="en-US" sz="1400" kern="1200" dirty="0"/>
            <a:t>Intro, exposition</a:t>
          </a:r>
        </a:p>
      </dsp:txBody>
      <dsp:txXfrm>
        <a:off x="2927119" y="2299158"/>
        <a:ext cx="1614478" cy="1011121"/>
      </dsp:txXfrm>
    </dsp:sp>
    <dsp:sp modelId="{4CA37C0F-1979-FD4D-A928-0EDDDCE115A1}">
      <dsp:nvSpPr>
        <dsp:cNvPr id="0" name=""/>
        <dsp:cNvSpPr/>
      </dsp:nvSpPr>
      <dsp:spPr>
        <a:xfrm>
          <a:off x="3534046" y="561989"/>
          <a:ext cx="2990307" cy="2990307"/>
        </a:xfrm>
        <a:custGeom>
          <a:avLst/>
          <a:gdLst/>
          <a:ahLst/>
          <a:cxnLst/>
          <a:rect l="0" t="0" r="0" b="0"/>
          <a:pathLst>
            <a:path>
              <a:moveTo>
                <a:pt x="9929" y="1667182"/>
              </a:moveTo>
              <a:arcTo wR="1495153" hR="1495153" stAng="10403583" swAng="3648776"/>
            </a:path>
          </a:pathLst>
        </a:custGeom>
        <a:noFill/>
        <a:ln w="12700" cap="flat" cmpd="sng" algn="ctr">
          <a:solidFill>
            <a:schemeClr val="accent5">
              <a:hueOff val="1521366"/>
              <a:satOff val="5976"/>
              <a:lumOff val="-1177"/>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FC6218-A032-4DCC-9BBF-87D76541065F}">
      <dsp:nvSpPr>
        <dsp:cNvPr id="0" name=""/>
        <dsp:cNvSpPr/>
      </dsp:nvSpPr>
      <dsp:spPr>
        <a:xfrm>
          <a:off x="0" y="462"/>
          <a:ext cx="10058399" cy="1081473"/>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207E049-C83B-4F99-9903-4F34CF24CF41}">
      <dsp:nvSpPr>
        <dsp:cNvPr id="0" name=""/>
        <dsp:cNvSpPr/>
      </dsp:nvSpPr>
      <dsp:spPr>
        <a:xfrm>
          <a:off x="327145" y="243793"/>
          <a:ext cx="594810" cy="59481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D837908-B145-4658-A2E9-A773A7F41BE3}">
      <dsp:nvSpPr>
        <dsp:cNvPr id="0" name=""/>
        <dsp:cNvSpPr/>
      </dsp:nvSpPr>
      <dsp:spPr>
        <a:xfrm>
          <a:off x="1249101" y="462"/>
          <a:ext cx="8809298" cy="10814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456" tIns="114456" rIns="114456" bIns="114456" numCol="1" spcCol="1270" anchor="ctr" anchorCtr="0">
          <a:noAutofit/>
        </a:bodyPr>
        <a:lstStyle/>
        <a:p>
          <a:pPr marL="0" lvl="0" indent="0" algn="l" defTabSz="1111250">
            <a:lnSpc>
              <a:spcPct val="90000"/>
            </a:lnSpc>
            <a:spcBef>
              <a:spcPct val="0"/>
            </a:spcBef>
            <a:spcAft>
              <a:spcPct val="35000"/>
            </a:spcAft>
            <a:buNone/>
          </a:pPr>
          <a:r>
            <a:rPr lang="en-US" sz="2500" kern="1200"/>
            <a:t>In a dramatic work, the setting is the general local and the historical time in which the action occurs.</a:t>
          </a:r>
        </a:p>
      </dsp:txBody>
      <dsp:txXfrm>
        <a:off x="1249101" y="462"/>
        <a:ext cx="8809298" cy="1081473"/>
      </dsp:txXfrm>
    </dsp:sp>
    <dsp:sp modelId="{B453669E-ADF4-4E72-B3E5-D583DEB81266}">
      <dsp:nvSpPr>
        <dsp:cNvPr id="0" name=""/>
        <dsp:cNvSpPr/>
      </dsp:nvSpPr>
      <dsp:spPr>
        <a:xfrm>
          <a:off x="0" y="1352303"/>
          <a:ext cx="10058399" cy="1081473"/>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09F2B32-214F-4FDA-B5FD-0B96C481F7EB}">
      <dsp:nvSpPr>
        <dsp:cNvPr id="0" name=""/>
        <dsp:cNvSpPr/>
      </dsp:nvSpPr>
      <dsp:spPr>
        <a:xfrm>
          <a:off x="327145" y="1595634"/>
          <a:ext cx="594810" cy="59481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9CBAF88-CB3C-4435-A785-6388B6F57C92}">
      <dsp:nvSpPr>
        <dsp:cNvPr id="0" name=""/>
        <dsp:cNvSpPr/>
      </dsp:nvSpPr>
      <dsp:spPr>
        <a:xfrm>
          <a:off x="1249101" y="1352303"/>
          <a:ext cx="8809298" cy="10814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456" tIns="114456" rIns="114456" bIns="114456" numCol="1" spcCol="1270" anchor="ctr" anchorCtr="0">
          <a:noAutofit/>
        </a:bodyPr>
        <a:lstStyle/>
        <a:p>
          <a:pPr marL="0" lvl="0" indent="0" algn="l" defTabSz="1111250">
            <a:lnSpc>
              <a:spcPct val="90000"/>
            </a:lnSpc>
            <a:spcBef>
              <a:spcPct val="0"/>
            </a:spcBef>
            <a:spcAft>
              <a:spcPct val="35000"/>
            </a:spcAft>
            <a:buNone/>
          </a:pPr>
          <a:r>
            <a:rPr lang="en-US" sz="2500" kern="1200"/>
            <a:t>The setting functions as an important element in generating the atmosphere.</a:t>
          </a:r>
        </a:p>
      </dsp:txBody>
      <dsp:txXfrm>
        <a:off x="1249101" y="1352303"/>
        <a:ext cx="8809298" cy="1081473"/>
      </dsp:txXfrm>
    </dsp:sp>
    <dsp:sp modelId="{9093D181-7067-4A83-8F7C-1DF0F0E9CD24}">
      <dsp:nvSpPr>
        <dsp:cNvPr id="0" name=""/>
        <dsp:cNvSpPr/>
      </dsp:nvSpPr>
      <dsp:spPr>
        <a:xfrm>
          <a:off x="0" y="2704144"/>
          <a:ext cx="10058399" cy="1081473"/>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C2D6B3D-E17D-4750-AB8C-20AA30B8D920}">
      <dsp:nvSpPr>
        <dsp:cNvPr id="0" name=""/>
        <dsp:cNvSpPr/>
      </dsp:nvSpPr>
      <dsp:spPr>
        <a:xfrm>
          <a:off x="327145" y="2947476"/>
          <a:ext cx="594810" cy="59481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301282F-B2AB-4FA6-BB72-4009EF2FE3A3}">
      <dsp:nvSpPr>
        <dsp:cNvPr id="0" name=""/>
        <dsp:cNvSpPr/>
      </dsp:nvSpPr>
      <dsp:spPr>
        <a:xfrm>
          <a:off x="1249101" y="2704144"/>
          <a:ext cx="8809298" cy="10814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456" tIns="114456" rIns="114456" bIns="114456" numCol="1" spcCol="1270" anchor="ctr" anchorCtr="0">
          <a:noAutofit/>
        </a:bodyPr>
        <a:lstStyle/>
        <a:p>
          <a:pPr marL="0" lvl="0" indent="0" algn="l" defTabSz="1111250">
            <a:lnSpc>
              <a:spcPct val="90000"/>
            </a:lnSpc>
            <a:spcBef>
              <a:spcPct val="0"/>
            </a:spcBef>
            <a:spcAft>
              <a:spcPct val="35000"/>
            </a:spcAft>
            <a:buNone/>
          </a:pPr>
          <a:r>
            <a:rPr lang="en-US" sz="2500" kern="1200"/>
            <a:t>It is also related to the scenery on the stage. The furniture/décor used for a theatrical play is therefore called as the setting.</a:t>
          </a:r>
        </a:p>
      </dsp:txBody>
      <dsp:txXfrm>
        <a:off x="1249101" y="2704144"/>
        <a:ext cx="8809298" cy="1081473"/>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142E02-A130-754B-87FF-1117B07207F1}">
      <dsp:nvSpPr>
        <dsp:cNvPr id="0" name=""/>
        <dsp:cNvSpPr/>
      </dsp:nvSpPr>
      <dsp:spPr>
        <a:xfrm>
          <a:off x="0" y="832957"/>
          <a:ext cx="2828924" cy="1796367"/>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B26545E-AB2A-AB42-A0EF-F2EF7934556C}">
      <dsp:nvSpPr>
        <dsp:cNvPr id="0" name=""/>
        <dsp:cNvSpPr/>
      </dsp:nvSpPr>
      <dsp:spPr>
        <a:xfrm>
          <a:off x="314325" y="1131566"/>
          <a:ext cx="2828924" cy="1796367"/>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a:t>All men, with masks</a:t>
          </a:r>
        </a:p>
      </dsp:txBody>
      <dsp:txXfrm>
        <a:off x="366939" y="1184180"/>
        <a:ext cx="2723696" cy="1691139"/>
      </dsp:txXfrm>
    </dsp:sp>
    <dsp:sp modelId="{80069EBF-2C10-704E-B3E0-47BB83FBB9E0}">
      <dsp:nvSpPr>
        <dsp:cNvPr id="0" name=""/>
        <dsp:cNvSpPr/>
      </dsp:nvSpPr>
      <dsp:spPr>
        <a:xfrm>
          <a:off x="3457574" y="832957"/>
          <a:ext cx="2828924" cy="1796367"/>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709CF64-3FF8-C54A-A995-0388F193CD67}">
      <dsp:nvSpPr>
        <dsp:cNvPr id="0" name=""/>
        <dsp:cNvSpPr/>
      </dsp:nvSpPr>
      <dsp:spPr>
        <a:xfrm>
          <a:off x="3771900" y="1131566"/>
          <a:ext cx="2828924" cy="1796367"/>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a:t>No more than three</a:t>
          </a:r>
        </a:p>
      </dsp:txBody>
      <dsp:txXfrm>
        <a:off x="3824514" y="1184180"/>
        <a:ext cx="2723696" cy="1691139"/>
      </dsp:txXfrm>
    </dsp:sp>
    <dsp:sp modelId="{349DAC4C-DC5C-2A49-B537-52445B780E73}">
      <dsp:nvSpPr>
        <dsp:cNvPr id="0" name=""/>
        <dsp:cNvSpPr/>
      </dsp:nvSpPr>
      <dsp:spPr>
        <a:xfrm>
          <a:off x="6915149" y="832957"/>
          <a:ext cx="2828924" cy="1796367"/>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EFD3997-0946-D241-A49A-79A980BC9DEA}">
      <dsp:nvSpPr>
        <dsp:cNvPr id="0" name=""/>
        <dsp:cNvSpPr/>
      </dsp:nvSpPr>
      <dsp:spPr>
        <a:xfrm>
          <a:off x="7229475" y="1131566"/>
          <a:ext cx="2828924" cy="1796367"/>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Extras (supernumeraries) did not have any lines</a:t>
          </a:r>
        </a:p>
      </dsp:txBody>
      <dsp:txXfrm>
        <a:off x="7282089" y="1184180"/>
        <a:ext cx="2723696" cy="1691139"/>
      </dsp:txXfrm>
    </dsp:sp>
  </dsp:spTree>
</dsp:drawing>
</file>

<file path=ppt/diagrams/layout1.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16/7/layout/BasicTimeline">
  <dgm:title val="Basic Timeline"/>
  <dgm:desc val="Use to show a list of events in chronological order. The rounded rectangular shape contains the description while the date is shown below on the time line. It's the perfect SmartArt for displaying large amount of text with a medium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dgm:constrLst>
    <dgm:layoutNode name="divider" styleLbl="fgAccFollowNode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presOf/>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16"/>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42"/>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8"/>
                <dgm:constr type="l" for="ch" forName="L1TextContainer" refType="w" fact="0.06"/>
                <dgm:constr type="t" for="ch" forName="L1TextContainer" refType="h" fact="0.537"/>
                <dgm:constr type="h" for="ch" forName="L1TextContainer" refType="h" fact="0.113"/>
                <dgm:constr type="w" for="ch" forName="L2TextContainerWrapper" refType="w"/>
                <dgm:constr type="h" for="ch" forName="L2TextContainerWrapper" refType="h" fact="0.31"/>
                <dgm:constr type="b" for="ch" forName="L2TextContainerWrapper" refType="h" fact="0.31"/>
                <dgm:constr type="w" for="ch" forName="ConnectLine"/>
                <dgm:constr type="l" for="ch" forName="ConnectLine" refType="w" fact="0.5"/>
                <dgm:constr type="h" for="ch" forName="ConnectLine" refType="h" fact="0.19"/>
                <dgm:constr type="t" for="ch" forName="ConnectLine" refType="h" fact="0.31"/>
                <dgm:constr type="w" for="ch" forName="ConnectorPoint" refType="h" fact="0.015"/>
                <dgm:constr type="h" for="ch" forName="ConnectorPoint" refType="h" fact="0.015"/>
                <dgm:constr type="ctrX" for="ch" forName="ConnectorPoint" refType="w" fact="0.5"/>
                <dgm:constr type="ctrY" for="ch" forName="ConnectorPoint" refType="h" fact="0.5"/>
                <dgm:constr type="w" for="ch" forName="EmptyPlaceHolder" refType="w"/>
                <dgm:constr type="t" for="ch" forName="EmptyPlaceHolder" refType="h" fact="0.65"/>
                <dgm:constr type="h" for="ch" forName="EmptyPlaceHolder" refType="h" fact="0.35"/>
              </dgm:constrLst>
            </dgm:if>
            <dgm:else name="CaseForPlacingNodeBelowDivider">
              <dgm:constrLst>
                <dgm:constr type="w" for="ch" forName="L1TextContainer" refType="w" fact="0.88"/>
                <dgm:constr type="l" for="ch" forName="L1TextContainer" refType="w" fact="0.06"/>
                <dgm:constr type="t" for="ch" forName="L1TextContainer" refType="h" fact="0.35"/>
                <dgm:constr type="h" for="ch" forName="L1TextContainer" refType="h" fact="0.113"/>
                <dgm:constr type="w" for="ch" forName="L2TextContainerWrapper" refType="w"/>
                <dgm:constr type="h" for="ch" forName="L2TextContainerWrapper" refType="h" fact="0.31"/>
                <dgm:constr type="t" for="ch" forName="L2TextContainerWrapper" refType="h" fact="0.69"/>
                <dgm:constr type="w" for="ch" forName="ConnectLine"/>
                <dgm:constr type="l" for="ch" forName="ConnectLine" refType="w" fact="0.5"/>
                <dgm:constr type="h" for="ch" forName="ConnectLine" refType="h" fact="0.19"/>
                <dgm:constr type="t" for="ch" forName="ConnectLine" refType="h" fact="0.5"/>
                <dgm:constr type="w" for="ch" forName="ConnectorPoint" refType="h" fact="0.015"/>
                <dgm:constr type="h" for="ch" forName="ConnectorPoint" refType="h" fact="0.015"/>
                <dgm:constr type="ctrX" for="ch" forName="ConnectorPoint" refType="w" fact="0.5"/>
                <dgm:constr type="ctrY" for="ch" forName="ConnectorPoint" refType="h" fact="0.5"/>
                <dgm:constr type="w" for="ch" forName="EmptyPlaceHolder" refType="w"/>
                <dgm:constr type="h" for="ch" forName="EmptyPlaceHolder" refType="h" fact="0.35"/>
                <dgm:constr type="t" for="ch" forName="EmptyPlaceHolder" refType="h" fact="0"/>
              </dgm:constrLst>
            </dgm:else>
          </dgm:choose>
          <dgm:layoutNode name="L1TextContainer" styleLbl="revTx">
            <dgm:varLst>
              <dgm:chMax val="1"/>
              <dgm:chPref val="1"/>
              <dgm:bulletEnabled val="1"/>
            </dgm:varLst>
            <dgm:choose name="casesForTxtDirLogic">
              <dgm:if name="Name78" axis="self" ptType="node" func="posOdd" op="equ" val="1">
                <dgm:alg type="tx">
                  <dgm:param type="txAnchorHorz" val="ctr"/>
                  <dgm:param type="txAnchorVert" val="t"/>
                  <dgm:param type="parTxLTRAlign" val="ctr"/>
                  <dgm:param type="parTxRTLAlign" val="ctr"/>
                </dgm:alg>
              </dgm:if>
              <dgm:else name="Name89">
                <dgm:alg type="tx">
                  <dgm:param type="txAnchorHorz" val="ctr"/>
                  <dgm:param type="txAnchorVert" val="b"/>
                  <dgm:param type="parTxLTRAlign" val="ctr"/>
                  <dgm:param type="parTxRTLAlign" val="ctr"/>
                </dgm:alg>
              </dgm:else>
            </dgm:choose>
            <dgm:shape xmlns:r="http://schemas.openxmlformats.org/officeDocument/2006/relationships" type="rect" r:blip="">
              <dgm:adjLst/>
            </dgm:shape>
            <dgm:presOf axis="self"/>
            <dgm:constrLst>
              <dgm:constr type="lMarg"/>
              <dgm:constr type="rMarg"/>
              <dgm:constr type="tMarg"/>
              <dgm:constr type="bMarg"/>
            </dgm:constrLst>
            <dgm:ruleLst>
              <dgm:rule type="primFontSz" val="14" fact="NaN" max="NaN"/>
            </dgm:ruleLst>
          </dgm:layoutNode>
          <dgm:layoutNode name="L2TextContainerWrapper">
            <dgm:varLst>
              <dgm:chMax val="0"/>
              <dgm:chPref val="0"/>
              <dgm:bulletEnabled val="1"/>
            </dgm:varLst>
            <dgm:alg type="composite"/>
            <dgm:choose name="L2TextContainerConstr">
              <dgm:if name="CaseForPlacingL2TextContaineAboveDivider" axis="self" ptType="node" func="posOdd" op="equ" val="1">
                <dgm:constrLst>
                  <dgm:constr type="h" for="ch" forName="L2TextContainer" refType="h" fact="0.55"/>
                  <dgm:constr type="b" for="ch" forName="L2TextContainer" refType="h"/>
                  <dgm:constr type="h" for="ch" forName="FlexibleEmptyPlaceHolder" refType="h" fact="0.45"/>
                </dgm:constrLst>
              </dgm:if>
              <dgm:else name="CaseForPlacingL2TextContaineBelowDivider">
                <dgm:constrLst>
                  <dgm:constr type="h" for="ch" forName="L2TextContainer" refType="h" fact="0.55"/>
                  <dgm:constr type="h" for="ch" forName="FlexibleEmptyPlaceHolder" refType="h" fact="0.45"/>
                  <dgm:constr type="b" for="ch" forName="FlexibleEmptyPlaceHolder" refType="h"/>
                </dgm:constrLst>
              </dgm:else>
            </dgm:choose>
            <dgm:layoutNode name="L2TextContainer" styleLbl="bgAcc1">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oundRect" r:blip="">
                <dgm:adjLst/>
              </dgm:shape>
              <dgm:presOf axis="des" ptType="node"/>
              <dgm:constrLst>
                <dgm:constr type="primFontSz" val="17"/>
                <dgm:constr type="lMarg" refType="primFontSz" fact="0.7"/>
                <dgm:constr type="rMarg" refType="primFontSz" fact="0.7"/>
                <dgm:constr type="tMarg" refType="primFontSz" fact="0.7"/>
                <dgm:constr type="bMarg" refType="primFontSz" fact="0.7"/>
              </dgm:constrLst>
              <dgm:ruleLst>
                <dgm:rule type="primFontSz" val="12" fact="NaN" max="NaN"/>
                <dgm:rule type="secFontSz" val="10" fact="NaN" max="NaN"/>
                <dgm:rule type="h" val="INF"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sibTrans1D1" moveWith="L2TextContainer">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orPoint" styleLbl="alignNode1" moveWith="L2TextContainer">
            <dgm:alg type="sp"/>
            <dgm:shape xmlns:r="http://schemas.openxmlformats.org/officeDocument/2006/relationships" type="ellipse" r:blip="" zOrderOff="1">
              <dgm:adj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7.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8.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7665DF-6D3B-FB4B-A3AA-06478B98E24A}" type="datetimeFigureOut">
              <a:rPr lang="en-US" smtClean="0"/>
              <a:t>3/5/21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E0C768-852B-104B-98B7-81EBD9D2CC02}" type="slidenum">
              <a:rPr lang="en-US" smtClean="0"/>
              <a:t>‹#›</a:t>
            </a:fld>
            <a:endParaRPr lang="en-US"/>
          </a:p>
        </p:txBody>
      </p:sp>
    </p:spTree>
    <p:extLst>
      <p:ext uri="{BB962C8B-B14F-4D97-AF65-F5344CB8AC3E}">
        <p14:creationId xmlns:p14="http://schemas.microsoft.com/office/powerpoint/2010/main" val="22442848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FE0C768-852B-104B-98B7-81EBD9D2CC02}" type="slidenum">
              <a:rPr lang="en-US" smtClean="0"/>
              <a:t>5</a:t>
            </a:fld>
            <a:endParaRPr lang="en-US"/>
          </a:p>
        </p:txBody>
      </p:sp>
    </p:spTree>
    <p:extLst>
      <p:ext uri="{BB962C8B-B14F-4D97-AF65-F5344CB8AC3E}">
        <p14:creationId xmlns:p14="http://schemas.microsoft.com/office/powerpoint/2010/main" val="12499758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FE0C768-852B-104B-98B7-81EBD9D2CC02}" type="slidenum">
              <a:rPr lang="en-US" smtClean="0"/>
              <a:t>11</a:t>
            </a:fld>
            <a:endParaRPr lang="en-US"/>
          </a:p>
        </p:txBody>
      </p:sp>
    </p:spTree>
    <p:extLst>
      <p:ext uri="{BB962C8B-B14F-4D97-AF65-F5344CB8AC3E}">
        <p14:creationId xmlns:p14="http://schemas.microsoft.com/office/powerpoint/2010/main" val="22036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t>3/5/21</a:t>
            </a:fld>
            <a:endParaRPr lang="en-US"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118174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D5506EE-1026-4F35-9ACC-BD05BE0F9B36}"/>
              </a:ext>
            </a:extLst>
          </p:cNvPr>
          <p:cNvSpPr>
            <a:spLocks noGrp="1"/>
          </p:cNvSpPr>
          <p:nvPr>
            <p:ph type="dt" sz="half" idx="10"/>
          </p:nvPr>
        </p:nvSpPr>
        <p:spPr/>
        <p:txBody>
          <a:bodyPr/>
          <a:lstStyle/>
          <a:p>
            <a:fld id="{B612A279-0833-481D-8C56-F67FD0AC6C50}" type="datetime1">
              <a:rPr lang="en-US" smtClean="0"/>
              <a:t>3/5/21</a:t>
            </a:fld>
            <a:endParaRPr lang="en-US" dirty="0"/>
          </a:p>
        </p:txBody>
      </p:sp>
      <p:sp>
        <p:nvSpPr>
          <p:cNvPr id="8" name="Footer Placeholder 7">
            <a:extLst>
              <a:ext uri="{FF2B5EF4-FFF2-40B4-BE49-F238E27FC236}">
                <a16:creationId xmlns:a16="http://schemas.microsoft.com/office/drawing/2014/main" id="{B7696E5F-8D95-4450-AE52-5438E6EDE2B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281954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1B68A5B-D9FA-424B-A4EB-30E7223836B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AF33D6B0-F070-45C4-A472-19F432BE3932}"/>
              </a:ext>
            </a:extLst>
          </p:cNvPr>
          <p:cNvSpPr>
            <a:spLocks noGrp="1"/>
          </p:cNvSpPr>
          <p:nvPr>
            <p:ph type="dt" sz="half" idx="10"/>
          </p:nvPr>
        </p:nvSpPr>
        <p:spPr/>
        <p:txBody>
          <a:bodyPr/>
          <a:lstStyle/>
          <a:p>
            <a:fld id="{6587DA83-5663-4C9C-B9AA-0B40A3DAFF81}" type="datetime1">
              <a:rPr lang="en-US" smtClean="0"/>
              <a:t>3/5/21</a:t>
            </a:fld>
            <a:endParaRPr lang="en-US" dirty="0"/>
          </a:p>
        </p:txBody>
      </p:sp>
      <p:sp>
        <p:nvSpPr>
          <p:cNvPr id="8" name="Footer Placeholder 7">
            <a:extLst>
              <a:ext uri="{FF2B5EF4-FFF2-40B4-BE49-F238E27FC236}">
                <a16:creationId xmlns:a16="http://schemas.microsoft.com/office/drawing/2014/main" id="{9975399F-DAB2-410D-967F-ED17E6F796E7}"/>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06784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3/5/21</a:t>
            </a:fld>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5931460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t>3/5/21</a:t>
            </a:fld>
            <a:endParaRPr lang="en-US"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575440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t>3/5/21</a:t>
            </a:fld>
            <a:endParaRPr lang="en-US"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946257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t>3/5/21</a:t>
            </a:fld>
            <a:endParaRPr lang="en-US"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8730748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3/5/21</a:t>
            </a:fld>
            <a:endParaRPr lang="en-US"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105014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3/5/21</a:t>
            </a:fld>
            <a:endParaRPr lang="en-US"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088087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t>3/5/21</a:t>
            </a:fld>
            <a:endParaRPr lang="en-US" dirty="0"/>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57294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3/5/21</a:t>
            </a:fld>
            <a:endParaRPr lang="en-US" dirty="0"/>
          </a:p>
        </p:txBody>
      </p:sp>
      <p:sp>
        <p:nvSpPr>
          <p:cNvPr id="6" name="Footer Placeholder 5"/>
          <p:cNvSpPr>
            <a:spLocks noGrp="1"/>
          </p:cNvSpPr>
          <p:nvPr>
            <p:ph type="ftr" sz="quarter" idx="11"/>
          </p:nvPr>
        </p:nvSpPr>
        <p:spPr>
          <a:xfrm>
            <a:off x="1097279" y="6446838"/>
            <a:ext cx="6818262" cy="365125"/>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86220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900">
                <a:solidFill>
                  <a:srgbClr val="FFFFFF"/>
                </a:solidFill>
              </a:defRPr>
            </a:lvl1pPr>
          </a:lstStyle>
          <a:p>
            <a:fld id="{62D6E202-B606-4609-B914-27C9371A1F6D}" type="datetime1">
              <a:rPr lang="en-US" smtClean="0"/>
              <a:t>3/5/21</a:t>
            </a:fld>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900">
                <a:solidFill>
                  <a:srgbClr val="FFFFFF"/>
                </a:solidFill>
              </a:defRPr>
            </a:lvl1pPr>
          </a:lstStyle>
          <a:p>
            <a:fld id="{3A98EE3D-8CD1-4C3F-BD1C-C98C9596463C}" type="slidenum">
              <a:rPr lang="en-US" smtClean="0"/>
              <a:t>‹#›</a:t>
            </a:fld>
            <a:endParaRPr lang="en-US"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1529708"/>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43" r:id="rId6"/>
    <p:sldLayoutId id="2147483738" r:id="rId7"/>
    <p:sldLayoutId id="2147483739" r:id="rId8"/>
    <p:sldLayoutId id="2147483740" r:id="rId9"/>
    <p:sldLayoutId id="2147483742" r:id="rId10"/>
    <p:sldLayoutId id="2147483741" r:id="rId11"/>
  </p:sldLayoutIdLst>
  <p:hf sldNum="0" hdr="0" ftr="0" dt="0"/>
  <p:txStyles>
    <p:titleStyle>
      <a:lvl1pPr algn="l" defTabSz="914400" rtl="0" eaLnBrk="1" latinLnBrk="0" hangingPunct="1">
        <a:lnSpc>
          <a:spcPct val="90000"/>
        </a:lnSpc>
        <a:spcBef>
          <a:spcPct val="0"/>
        </a:spcBef>
        <a:buNone/>
        <a:defRPr sz="53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00000"/>
        </a:lnSpc>
        <a:spcBef>
          <a:spcPts val="1200"/>
        </a:spcBef>
        <a:spcAft>
          <a:spcPts val="200"/>
        </a:spcAft>
        <a:buClr>
          <a:schemeClr val="accent1"/>
        </a:buClr>
        <a:buSzPct val="100000"/>
        <a:buFont typeface="Calibri" panose="020F0502020204030204" pitchFamily="34" charset="0"/>
        <a:buChar char=" "/>
        <a:defRPr sz="24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20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6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6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6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www.flickr.com/photos/carolemage/15724584465/in/photostream/" TargetMode="External"/><Relationship Id="rId2" Type="http://schemas.openxmlformats.org/officeDocument/2006/relationships/image" Target="../media/image12.jpg"/><Relationship Id="rId1" Type="http://schemas.openxmlformats.org/officeDocument/2006/relationships/slideLayout" Target="../slideLayouts/slideLayout2.xml"/><Relationship Id="rId4" Type="http://schemas.openxmlformats.org/officeDocument/2006/relationships/hyperlink" Target="https://creativecommons.org/licenses/by-sa/3.0/" TargetMode="Externa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3.jpeg"/><Relationship Id="rId7" Type="http://schemas.openxmlformats.org/officeDocument/2006/relationships/diagramColors" Target="../diagrams/colors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B4D0E555-16F6-44D0-BF56-AF5FF5BDE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8117041D-1A7B-4ECA-AB68-3CFDB6726B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6220" y="0"/>
            <a:ext cx="4641314" cy="6858000"/>
          </a:xfrm>
          <a:prstGeom prst="rect">
            <a:avLst/>
          </a:prstGeom>
          <a:solidFill>
            <a:srgbClr val="C6969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7B72B2DF-C428-DE4F-BE5F-96A6CB4838B9}"/>
              </a:ext>
            </a:extLst>
          </p:cNvPr>
          <p:cNvSpPr>
            <a:spLocks noGrp="1"/>
          </p:cNvSpPr>
          <p:nvPr>
            <p:ph type="ctrTitle"/>
          </p:nvPr>
        </p:nvSpPr>
        <p:spPr>
          <a:xfrm>
            <a:off x="435869" y="640080"/>
            <a:ext cx="3659246" cy="2862699"/>
          </a:xfrm>
        </p:spPr>
        <p:txBody>
          <a:bodyPr>
            <a:normAutofit/>
          </a:bodyPr>
          <a:lstStyle/>
          <a:p>
            <a:r>
              <a:rPr lang="en-US" sz="4400">
                <a:solidFill>
                  <a:srgbClr val="FFFFFF"/>
                </a:solidFill>
              </a:rPr>
              <a:t>TEXTUAL ANALYSIS: DRAMA</a:t>
            </a:r>
          </a:p>
        </p:txBody>
      </p:sp>
      <p:sp>
        <p:nvSpPr>
          <p:cNvPr id="3" name="Subtitle 2">
            <a:extLst>
              <a:ext uri="{FF2B5EF4-FFF2-40B4-BE49-F238E27FC236}">
                <a16:creationId xmlns:a16="http://schemas.microsoft.com/office/drawing/2014/main" id="{43CD0AC9-6523-4145-BF6A-830B0C2A8AFA}"/>
              </a:ext>
            </a:extLst>
          </p:cNvPr>
          <p:cNvSpPr>
            <a:spLocks noGrp="1"/>
          </p:cNvSpPr>
          <p:nvPr>
            <p:ph type="subTitle" idx="1"/>
          </p:nvPr>
        </p:nvSpPr>
        <p:spPr>
          <a:xfrm>
            <a:off x="435869" y="3824516"/>
            <a:ext cx="3659246" cy="2393403"/>
          </a:xfrm>
        </p:spPr>
        <p:txBody>
          <a:bodyPr>
            <a:normAutofit/>
          </a:bodyPr>
          <a:lstStyle/>
          <a:p>
            <a:r>
              <a:rPr lang="en-US" sz="1500">
                <a:solidFill>
                  <a:srgbClr val="FFFFFF"/>
                </a:solidFill>
              </a:rPr>
              <a:t>Dr. Gamze Katı Gümüş</a:t>
            </a:r>
          </a:p>
          <a:p>
            <a:r>
              <a:rPr lang="en-US" sz="1500">
                <a:solidFill>
                  <a:srgbClr val="FFFFFF"/>
                </a:solidFill>
              </a:rPr>
              <a:t>AKE 114/ING 118/DING 118</a:t>
            </a:r>
          </a:p>
        </p:txBody>
      </p:sp>
      <p:cxnSp>
        <p:nvCxnSpPr>
          <p:cNvPr id="20" name="Straight Connector 19">
            <a:extLst>
              <a:ext uri="{FF2B5EF4-FFF2-40B4-BE49-F238E27FC236}">
                <a16:creationId xmlns:a16="http://schemas.microsoft.com/office/drawing/2014/main" id="{ABCD2462-4C1E-401A-AC2D-F799A138B24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73852" y="3663649"/>
            <a:ext cx="338328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EE209BAF-3254-4FFF-BFC4-882F3D7FBDB4}"/>
              </a:ext>
            </a:extLst>
          </p:cNvPr>
          <p:cNvPicPr>
            <a:picLocks noChangeAspect="1"/>
          </p:cNvPicPr>
          <p:nvPr/>
        </p:nvPicPr>
        <p:blipFill rotWithShape="1">
          <a:blip r:embed="rId2"/>
          <a:srcRect l="48155" r="1153"/>
          <a:stretch/>
        </p:blipFill>
        <p:spPr>
          <a:xfrm>
            <a:off x="6535156" y="640080"/>
            <a:ext cx="3770024" cy="5577840"/>
          </a:xfrm>
          <a:prstGeom prst="rect">
            <a:avLst/>
          </a:prstGeom>
        </p:spPr>
      </p:pic>
    </p:spTree>
    <p:extLst>
      <p:ext uri="{BB962C8B-B14F-4D97-AF65-F5344CB8AC3E}">
        <p14:creationId xmlns:p14="http://schemas.microsoft.com/office/powerpoint/2010/main" val="30167868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8DD82D3-D002-45B0-B16A-82B3DA4EFD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67B41B-A8A3-AD44-82D0-288569A8465F}"/>
              </a:ext>
            </a:extLst>
          </p:cNvPr>
          <p:cNvSpPr>
            <a:spLocks noGrp="1"/>
          </p:cNvSpPr>
          <p:nvPr>
            <p:ph type="title"/>
          </p:nvPr>
        </p:nvSpPr>
        <p:spPr>
          <a:xfrm>
            <a:off x="949047" y="643466"/>
            <a:ext cx="2771273" cy="5470463"/>
          </a:xfrm>
        </p:spPr>
        <p:txBody>
          <a:bodyPr anchor="ctr">
            <a:normAutofit/>
          </a:bodyPr>
          <a:lstStyle/>
          <a:p>
            <a:r>
              <a:rPr lang="en-US" sz="3600"/>
              <a:t>Theater for Ancient Greeks</a:t>
            </a:r>
          </a:p>
        </p:txBody>
      </p:sp>
      <p:cxnSp>
        <p:nvCxnSpPr>
          <p:cNvPr id="10" name="Straight Connector 9">
            <a:extLst>
              <a:ext uri="{FF2B5EF4-FFF2-40B4-BE49-F238E27FC236}">
                <a16:creationId xmlns:a16="http://schemas.microsoft.com/office/drawing/2014/main" id="{9F09C252-16FE-4557-AD6D-BB5CA773496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42053" y="1778497"/>
            <a:ext cx="0" cy="3200400"/>
          </a:xfrm>
          <a:prstGeom prst="line">
            <a:avLst/>
          </a:prstGeom>
          <a:ln w="19050">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DF14D45C-7492-5D4B-8017-5C228A8BA0D7}"/>
              </a:ext>
            </a:extLst>
          </p:cNvPr>
          <p:cNvSpPr>
            <a:spLocks noGrp="1"/>
          </p:cNvSpPr>
          <p:nvPr>
            <p:ph idx="1"/>
          </p:nvPr>
        </p:nvSpPr>
        <p:spPr>
          <a:xfrm>
            <a:off x="4428565" y="643466"/>
            <a:ext cx="6818427" cy="5470462"/>
          </a:xfrm>
        </p:spPr>
        <p:txBody>
          <a:bodyPr anchor="ctr">
            <a:normAutofit/>
          </a:bodyPr>
          <a:lstStyle/>
          <a:p>
            <a:pPr>
              <a:buFont typeface="Courier New" panose="02070309020205020404" pitchFamily="49" charset="0"/>
              <a:buChar char="o"/>
            </a:pPr>
            <a:r>
              <a:rPr lang="en-US" dirty="0"/>
              <a:t> was a way of interpreting their relationship with gods</a:t>
            </a:r>
          </a:p>
          <a:p>
            <a:pPr>
              <a:buFont typeface="Courier New" panose="02070309020205020404" pitchFamily="49" charset="0"/>
              <a:buChar char="o"/>
            </a:pPr>
            <a:r>
              <a:rPr lang="en-US" dirty="0"/>
              <a:t> reinforces their sense of community</a:t>
            </a:r>
          </a:p>
          <a:p>
            <a:pPr>
              <a:buFont typeface="Courier New" panose="02070309020205020404" pitchFamily="49" charset="0"/>
              <a:buChar char="o"/>
            </a:pPr>
            <a:r>
              <a:rPr lang="en-US" dirty="0"/>
              <a:t> was a cultural necessity since it was connected with religious festivals</a:t>
            </a:r>
          </a:p>
        </p:txBody>
      </p:sp>
    </p:spTree>
    <p:extLst>
      <p:ext uri="{BB962C8B-B14F-4D97-AF65-F5344CB8AC3E}">
        <p14:creationId xmlns:p14="http://schemas.microsoft.com/office/powerpoint/2010/main" val="44693531"/>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16">
            <a:extLst>
              <a:ext uri="{FF2B5EF4-FFF2-40B4-BE49-F238E27FC236}">
                <a16:creationId xmlns:a16="http://schemas.microsoft.com/office/drawing/2014/main" id="{C8DD82D3-D002-45B0-B16A-82B3DA4EFD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5005C85-EFD0-EE4F-B7B1-00CAE8CF133B}"/>
              </a:ext>
            </a:extLst>
          </p:cNvPr>
          <p:cNvSpPr>
            <a:spLocks noGrp="1"/>
          </p:cNvSpPr>
          <p:nvPr>
            <p:ph type="title"/>
          </p:nvPr>
        </p:nvSpPr>
        <p:spPr>
          <a:xfrm>
            <a:off x="643467" y="632582"/>
            <a:ext cx="5921921" cy="5126203"/>
          </a:xfrm>
        </p:spPr>
        <p:txBody>
          <a:bodyPr anchor="ctr">
            <a:normAutofit/>
          </a:bodyPr>
          <a:lstStyle/>
          <a:p>
            <a:pPr algn="r"/>
            <a:r>
              <a:rPr lang="en-US" sz="8800"/>
              <a:t>Tragedy</a:t>
            </a:r>
          </a:p>
        </p:txBody>
      </p:sp>
      <p:cxnSp>
        <p:nvCxnSpPr>
          <p:cNvPr id="24" name="Straight Connector 18">
            <a:extLst>
              <a:ext uri="{FF2B5EF4-FFF2-40B4-BE49-F238E27FC236}">
                <a16:creationId xmlns:a16="http://schemas.microsoft.com/office/drawing/2014/main" id="{9F09C252-16FE-4557-AD6D-BB5CA773496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050021" y="1595483"/>
            <a:ext cx="0" cy="3200400"/>
          </a:xfrm>
          <a:prstGeom prst="line">
            <a:avLst/>
          </a:prstGeom>
          <a:ln w="19050">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DFE39E34-6A2B-0F44-BD6A-8947FBFA2AFC}"/>
              </a:ext>
            </a:extLst>
          </p:cNvPr>
          <p:cNvSpPr>
            <a:spLocks noGrp="1"/>
          </p:cNvSpPr>
          <p:nvPr>
            <p:ph idx="1"/>
          </p:nvPr>
        </p:nvSpPr>
        <p:spPr>
          <a:xfrm>
            <a:off x="7534654" y="621697"/>
            <a:ext cx="3621025" cy="5147973"/>
          </a:xfrm>
        </p:spPr>
        <p:txBody>
          <a:bodyPr anchor="ctr">
            <a:normAutofit/>
          </a:bodyPr>
          <a:lstStyle/>
          <a:p>
            <a:pPr>
              <a:buFont typeface="Courier New" panose="02070309020205020404" pitchFamily="49" charset="0"/>
              <a:buChar char="o"/>
            </a:pPr>
            <a:r>
              <a:rPr lang="en-US" dirty="0"/>
              <a:t> Drama is the imitation of an action</a:t>
            </a:r>
          </a:p>
          <a:p>
            <a:pPr>
              <a:buFont typeface="Courier New" panose="02070309020205020404" pitchFamily="49" charset="0"/>
              <a:buChar char="o"/>
            </a:pPr>
            <a:r>
              <a:rPr lang="en-US" dirty="0"/>
              <a:t> Tragedy is the imitation of a sad action. It is the first form of drama</a:t>
            </a:r>
          </a:p>
        </p:txBody>
      </p:sp>
      <p:sp>
        <p:nvSpPr>
          <p:cNvPr id="25" name="Rectangle 20">
            <a:extLst>
              <a:ext uri="{FF2B5EF4-FFF2-40B4-BE49-F238E27FC236}">
                <a16:creationId xmlns:a16="http://schemas.microsoft.com/office/drawing/2014/main" id="{01E907E6-DC1F-49A9-A946-CEB2CB330F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072542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5E810-6427-3047-B1DA-B49BE4C32F2A}"/>
              </a:ext>
            </a:extLst>
          </p:cNvPr>
          <p:cNvSpPr>
            <a:spLocks noGrp="1"/>
          </p:cNvSpPr>
          <p:nvPr>
            <p:ph type="title"/>
          </p:nvPr>
        </p:nvSpPr>
        <p:spPr/>
        <p:txBody>
          <a:bodyPr/>
          <a:lstStyle/>
          <a:p>
            <a:r>
              <a:rPr lang="en-US" dirty="0" err="1"/>
              <a:t>Tragedia</a:t>
            </a:r>
            <a:endParaRPr lang="en-US" dirty="0"/>
          </a:p>
        </p:txBody>
      </p:sp>
      <p:graphicFrame>
        <p:nvGraphicFramePr>
          <p:cNvPr id="4" name="Content Placeholder 3">
            <a:extLst>
              <a:ext uri="{FF2B5EF4-FFF2-40B4-BE49-F238E27FC236}">
                <a16:creationId xmlns:a16="http://schemas.microsoft.com/office/drawing/2014/main" id="{7CB072EA-4986-3549-A7BA-1B2E565857AF}"/>
              </a:ext>
            </a:extLst>
          </p:cNvPr>
          <p:cNvGraphicFramePr>
            <a:graphicFrameLocks noGrp="1"/>
          </p:cNvGraphicFramePr>
          <p:nvPr>
            <p:ph idx="1"/>
            <p:extLst>
              <p:ext uri="{D42A27DB-BD31-4B8C-83A1-F6EECF244321}">
                <p14:modId xmlns:p14="http://schemas.microsoft.com/office/powerpoint/2010/main" val="2428183666"/>
              </p:ext>
            </p:extLst>
          </p:nvPr>
        </p:nvGraphicFramePr>
        <p:xfrm>
          <a:off x="1097280" y="2108201"/>
          <a:ext cx="10058400" cy="37608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576157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B1AEE-7693-7841-959B-61008C1D254E}"/>
              </a:ext>
            </a:extLst>
          </p:cNvPr>
          <p:cNvSpPr>
            <a:spLocks noGrp="1"/>
          </p:cNvSpPr>
          <p:nvPr>
            <p:ph type="title"/>
          </p:nvPr>
        </p:nvSpPr>
        <p:spPr/>
        <p:txBody>
          <a:bodyPr/>
          <a:lstStyle/>
          <a:p>
            <a:r>
              <a:rPr lang="en-US" dirty="0"/>
              <a:t>Tragedy</a:t>
            </a:r>
          </a:p>
        </p:txBody>
      </p:sp>
      <p:sp>
        <p:nvSpPr>
          <p:cNvPr id="3" name="Content Placeholder 2">
            <a:extLst>
              <a:ext uri="{FF2B5EF4-FFF2-40B4-BE49-F238E27FC236}">
                <a16:creationId xmlns:a16="http://schemas.microsoft.com/office/drawing/2014/main" id="{4EF58512-394C-AA41-BAE6-EBDFE37E19F0}"/>
              </a:ext>
            </a:extLst>
          </p:cNvPr>
          <p:cNvSpPr>
            <a:spLocks noGrp="1"/>
          </p:cNvSpPr>
          <p:nvPr>
            <p:ph idx="1"/>
          </p:nvPr>
        </p:nvSpPr>
        <p:spPr/>
        <p:txBody>
          <a:bodyPr/>
          <a:lstStyle/>
          <a:p>
            <a:pPr>
              <a:buFont typeface="Courier New" panose="02070309020205020404" pitchFamily="49" charset="0"/>
              <a:buChar char="o"/>
            </a:pPr>
            <a:r>
              <a:rPr lang="en-US" dirty="0"/>
              <a:t> The first tragedies were written in Greece in the 5</a:t>
            </a:r>
            <a:r>
              <a:rPr lang="en-US" baseline="30000" dirty="0"/>
              <a:t>th</a:t>
            </a:r>
            <a:r>
              <a:rPr lang="en-US" dirty="0"/>
              <a:t> century BC.</a:t>
            </a:r>
          </a:p>
          <a:p>
            <a:pPr>
              <a:buFont typeface="Courier New" panose="02070309020205020404" pitchFamily="49" charset="0"/>
              <a:buChar char="o"/>
            </a:pPr>
            <a:r>
              <a:rPr lang="en-US" dirty="0"/>
              <a:t> Thespis: 1</a:t>
            </a:r>
            <a:r>
              <a:rPr lang="en-US" baseline="30000" dirty="0"/>
              <a:t>st</a:t>
            </a:r>
            <a:r>
              <a:rPr lang="en-US" dirty="0"/>
              <a:t> important writer of tragedies</a:t>
            </a:r>
          </a:p>
          <a:p>
            <a:pPr>
              <a:buFont typeface="Courier New" panose="02070309020205020404" pitchFamily="49" charset="0"/>
              <a:buChar char="o"/>
            </a:pPr>
            <a:r>
              <a:rPr lang="en-US" dirty="0"/>
              <a:t> </a:t>
            </a:r>
            <a:r>
              <a:rPr lang="en-US" dirty="0" err="1"/>
              <a:t>Aesychylus</a:t>
            </a:r>
            <a:r>
              <a:rPr lang="en-US" dirty="0"/>
              <a:t>: 2</a:t>
            </a:r>
            <a:r>
              <a:rPr lang="en-US" baseline="30000" dirty="0"/>
              <a:t>nd</a:t>
            </a:r>
            <a:r>
              <a:rPr lang="en-US" dirty="0"/>
              <a:t> (Agamemnon, the Libation Bearers, the Eumenides)</a:t>
            </a:r>
          </a:p>
          <a:p>
            <a:pPr>
              <a:buFont typeface="Courier New" panose="02070309020205020404" pitchFamily="49" charset="0"/>
              <a:buChar char="o"/>
            </a:pPr>
            <a:r>
              <a:rPr lang="en-US" dirty="0"/>
              <a:t> Sophocles: 3</a:t>
            </a:r>
            <a:r>
              <a:rPr lang="en-US" baseline="30000" dirty="0"/>
              <a:t>rd</a:t>
            </a:r>
            <a:r>
              <a:rPr lang="en-US" dirty="0"/>
              <a:t> (Oedipus Rex, Antigone)</a:t>
            </a:r>
          </a:p>
          <a:p>
            <a:pPr>
              <a:buFont typeface="Courier New" panose="02070309020205020404" pitchFamily="49" charset="0"/>
              <a:buChar char="o"/>
            </a:pPr>
            <a:r>
              <a:rPr lang="en-US" dirty="0"/>
              <a:t> Euripides: 4</a:t>
            </a:r>
            <a:r>
              <a:rPr lang="en-US" baseline="30000" dirty="0"/>
              <a:t>th</a:t>
            </a:r>
            <a:r>
              <a:rPr lang="en-US" dirty="0"/>
              <a:t> (Medea, The Bacchae)</a:t>
            </a:r>
          </a:p>
        </p:txBody>
      </p:sp>
    </p:spTree>
    <p:extLst>
      <p:ext uri="{BB962C8B-B14F-4D97-AF65-F5344CB8AC3E}">
        <p14:creationId xmlns:p14="http://schemas.microsoft.com/office/powerpoint/2010/main" val="19949923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7">
            <a:extLst>
              <a:ext uri="{FF2B5EF4-FFF2-40B4-BE49-F238E27FC236}">
                <a16:creationId xmlns:a16="http://schemas.microsoft.com/office/drawing/2014/main" id="{3558DB37-9FEE-48A2-8578-ED04015739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9">
            <a:extLst>
              <a:ext uri="{FF2B5EF4-FFF2-40B4-BE49-F238E27FC236}">
                <a16:creationId xmlns:a16="http://schemas.microsoft.com/office/drawing/2014/main" id="{5F7FCCA6-00E2-4F74-A105-0D769872F2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0"/>
            <a:ext cx="12188952" cy="1905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EE002260-52E6-194E-A11C-1A2F9A133FFA}"/>
              </a:ext>
            </a:extLst>
          </p:cNvPr>
          <p:cNvSpPr>
            <a:spLocks noGrp="1"/>
          </p:cNvSpPr>
          <p:nvPr>
            <p:ph type="title"/>
          </p:nvPr>
        </p:nvSpPr>
        <p:spPr>
          <a:xfrm>
            <a:off x="1097280" y="286603"/>
            <a:ext cx="10058400" cy="1450757"/>
          </a:xfrm>
        </p:spPr>
        <p:txBody>
          <a:bodyPr anchor="ctr">
            <a:normAutofit/>
          </a:bodyPr>
          <a:lstStyle/>
          <a:p>
            <a:r>
              <a:rPr lang="en-US" dirty="0">
                <a:solidFill>
                  <a:srgbClr val="FFFFFF"/>
                </a:solidFill>
              </a:rPr>
              <a:t>Tragedy</a:t>
            </a:r>
          </a:p>
        </p:txBody>
      </p:sp>
      <p:sp>
        <p:nvSpPr>
          <p:cNvPr id="3" name="Content Placeholder 2">
            <a:extLst>
              <a:ext uri="{FF2B5EF4-FFF2-40B4-BE49-F238E27FC236}">
                <a16:creationId xmlns:a16="http://schemas.microsoft.com/office/drawing/2014/main" id="{D70C5165-C697-8B47-98AD-4B0DF7AD6A43}"/>
              </a:ext>
            </a:extLst>
          </p:cNvPr>
          <p:cNvSpPr>
            <a:spLocks noGrp="1"/>
          </p:cNvSpPr>
          <p:nvPr>
            <p:ph idx="1"/>
          </p:nvPr>
        </p:nvSpPr>
        <p:spPr>
          <a:xfrm>
            <a:off x="1096963" y="2675694"/>
            <a:ext cx="10058400" cy="3193294"/>
          </a:xfrm>
        </p:spPr>
        <p:txBody>
          <a:bodyPr>
            <a:normAutofit/>
          </a:bodyPr>
          <a:lstStyle/>
          <a:p>
            <a:pPr>
              <a:buFont typeface="Courier New" panose="02070309020205020404" pitchFamily="49" charset="0"/>
              <a:buChar char="o"/>
            </a:pPr>
            <a:r>
              <a:rPr lang="en-US"/>
              <a:t> Thespis used the chorus+one actor</a:t>
            </a:r>
          </a:p>
          <a:p>
            <a:pPr>
              <a:buFont typeface="Courier New" panose="02070309020205020404" pitchFamily="49" charset="0"/>
              <a:buChar char="o"/>
            </a:pPr>
            <a:r>
              <a:rPr lang="en-US"/>
              <a:t> Aesychylus used the chorus+two actors</a:t>
            </a:r>
          </a:p>
          <a:p>
            <a:pPr>
              <a:buFont typeface="Courier New" panose="02070309020205020404" pitchFamily="49" charset="0"/>
              <a:buChar char="o"/>
            </a:pPr>
            <a:r>
              <a:rPr lang="en-US"/>
              <a:t> Sophocles used the chorus+three actors</a:t>
            </a:r>
          </a:p>
          <a:p>
            <a:pPr lvl="1">
              <a:buFont typeface="Courier New" panose="02070309020205020404" pitchFamily="49" charset="0"/>
              <a:buChar char="o"/>
            </a:pPr>
            <a:r>
              <a:rPr lang="en-US"/>
              <a:t>The development of tragedy was complete with Euripides. And yet, the dialogue is much better in Sophocles.</a:t>
            </a:r>
          </a:p>
          <a:p>
            <a:pPr lvl="1">
              <a:buFont typeface="Courier New" panose="02070309020205020404" pitchFamily="49" charset="0"/>
              <a:buChar char="o"/>
            </a:pPr>
            <a:r>
              <a:rPr lang="en-US"/>
              <a:t>Greek tragedy was written in verse (poetic form) and the actors/actresses wore masks that represented different characters.</a:t>
            </a:r>
            <a:endParaRPr lang="en-US" dirty="0"/>
          </a:p>
        </p:txBody>
      </p:sp>
      <p:sp>
        <p:nvSpPr>
          <p:cNvPr id="16" name="Rectangle 11">
            <a:extLst>
              <a:ext uri="{FF2B5EF4-FFF2-40B4-BE49-F238E27FC236}">
                <a16:creationId xmlns:a16="http://schemas.microsoft.com/office/drawing/2014/main" id="{359CEC61-F44B-43B3-B40F-AE38C5AF1D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622186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558DB37-9FEE-48A2-8578-ED04015739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F7FCCA6-00E2-4F74-A105-0D769872F2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0"/>
            <a:ext cx="12188952" cy="1905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2C16421F-81C4-4E45-823C-8940055EA392}"/>
              </a:ext>
            </a:extLst>
          </p:cNvPr>
          <p:cNvSpPr>
            <a:spLocks noGrp="1"/>
          </p:cNvSpPr>
          <p:nvPr>
            <p:ph type="title"/>
          </p:nvPr>
        </p:nvSpPr>
        <p:spPr>
          <a:xfrm>
            <a:off x="1097280" y="286603"/>
            <a:ext cx="10058400" cy="1450757"/>
          </a:xfrm>
        </p:spPr>
        <p:txBody>
          <a:bodyPr anchor="ctr">
            <a:normAutofit/>
          </a:bodyPr>
          <a:lstStyle/>
          <a:p>
            <a:r>
              <a:rPr lang="en-US" sz="4900" dirty="0">
                <a:solidFill>
                  <a:srgbClr val="FFFFFF"/>
                </a:solidFill>
              </a:rPr>
              <a:t>Aristotle and The Elements of Tragedy</a:t>
            </a:r>
          </a:p>
        </p:txBody>
      </p:sp>
      <p:sp>
        <p:nvSpPr>
          <p:cNvPr id="3" name="Content Placeholder 2">
            <a:extLst>
              <a:ext uri="{FF2B5EF4-FFF2-40B4-BE49-F238E27FC236}">
                <a16:creationId xmlns:a16="http://schemas.microsoft.com/office/drawing/2014/main" id="{3EF4A196-F08D-1A45-B8AF-EFD903311FFC}"/>
              </a:ext>
            </a:extLst>
          </p:cNvPr>
          <p:cNvSpPr>
            <a:spLocks noGrp="1"/>
          </p:cNvSpPr>
          <p:nvPr>
            <p:ph idx="1"/>
          </p:nvPr>
        </p:nvSpPr>
        <p:spPr>
          <a:xfrm>
            <a:off x="1096963" y="2675694"/>
            <a:ext cx="10058400" cy="3193294"/>
          </a:xfrm>
        </p:spPr>
        <p:txBody>
          <a:bodyPr>
            <a:normAutofit/>
          </a:bodyPr>
          <a:lstStyle/>
          <a:p>
            <a:pPr>
              <a:lnSpc>
                <a:spcPct val="90000"/>
              </a:lnSpc>
              <a:buFont typeface="Courier New" panose="02070309020205020404" pitchFamily="49" charset="0"/>
              <a:buChar char="o"/>
            </a:pPr>
            <a:r>
              <a:rPr lang="en-US" dirty="0"/>
              <a:t> As the first literary critic, he is the first one to criticize, define and analyze  a tragedy. He defines and analyzes  the tragedy in </a:t>
            </a:r>
            <a:r>
              <a:rPr lang="en-US" i="1" dirty="0"/>
              <a:t>The Poetics</a:t>
            </a:r>
            <a:r>
              <a:rPr lang="en-US" dirty="0"/>
              <a:t>. </a:t>
            </a:r>
          </a:p>
          <a:p>
            <a:pPr marL="658368" lvl="1" indent="-457200">
              <a:lnSpc>
                <a:spcPct val="90000"/>
              </a:lnSpc>
              <a:buFont typeface="+mj-lt"/>
              <a:buAutoNum type="arabicPeriod"/>
            </a:pPr>
            <a:r>
              <a:rPr lang="en-US" dirty="0"/>
              <a:t>Sad action</a:t>
            </a:r>
          </a:p>
          <a:p>
            <a:pPr marL="658368" lvl="1" indent="-457200">
              <a:lnSpc>
                <a:spcPct val="90000"/>
              </a:lnSpc>
              <a:buFont typeface="+mj-lt"/>
              <a:buAutoNum type="arabicPeriod"/>
            </a:pPr>
            <a:r>
              <a:rPr lang="en-US" dirty="0"/>
              <a:t>Tragic hero: A man of higher ranks/upper-class. Usually a king/a god</a:t>
            </a:r>
          </a:p>
          <a:p>
            <a:pPr marL="658368" lvl="1" indent="-457200">
              <a:lnSpc>
                <a:spcPct val="90000"/>
              </a:lnSpc>
              <a:buFont typeface="+mj-lt"/>
              <a:buAutoNum type="arabicPeriod"/>
            </a:pPr>
            <a:r>
              <a:rPr lang="en-US" dirty="0"/>
              <a:t>Tragic flaw (hamartia): the fault/mistake/defect in the character of the hero which causes his downfall</a:t>
            </a:r>
          </a:p>
          <a:p>
            <a:pPr marL="658368" lvl="1" indent="-457200">
              <a:lnSpc>
                <a:spcPct val="90000"/>
              </a:lnSpc>
              <a:buFont typeface="+mj-lt"/>
              <a:buAutoNum type="arabicPeriod"/>
            </a:pPr>
            <a:r>
              <a:rPr lang="en-US" dirty="0"/>
              <a:t>Tragic flow: flow of events from the beginning till the end of the play, which prepare the destruction of the hero</a:t>
            </a:r>
          </a:p>
          <a:p>
            <a:pPr marL="658368" lvl="1" indent="-457200">
              <a:lnSpc>
                <a:spcPct val="90000"/>
              </a:lnSpc>
              <a:buFont typeface="+mj-lt"/>
              <a:buAutoNum type="arabicPeriod"/>
            </a:pPr>
            <a:r>
              <a:rPr lang="en-US" dirty="0"/>
              <a:t>Tragic end: the end of the hero either by death or destruction</a:t>
            </a:r>
          </a:p>
          <a:p>
            <a:pPr lvl="1">
              <a:lnSpc>
                <a:spcPct val="90000"/>
              </a:lnSpc>
              <a:buFont typeface="Courier New" panose="02070309020205020404" pitchFamily="49" charset="0"/>
              <a:buChar char="o"/>
            </a:pPr>
            <a:endParaRPr lang="en-US" dirty="0"/>
          </a:p>
        </p:txBody>
      </p:sp>
      <p:sp>
        <p:nvSpPr>
          <p:cNvPr id="12" name="Rectangle 11">
            <a:extLst>
              <a:ext uri="{FF2B5EF4-FFF2-40B4-BE49-F238E27FC236}">
                <a16:creationId xmlns:a16="http://schemas.microsoft.com/office/drawing/2014/main" id="{9B834327-03F1-4931-8261-971373A5A6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11992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1"/>
            <a:ext cx="4648593"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3ED68A27-5194-FF41-B628-36085A64C354}"/>
              </a:ext>
            </a:extLst>
          </p:cNvPr>
          <p:cNvSpPr>
            <a:spLocks noGrp="1"/>
          </p:cNvSpPr>
          <p:nvPr>
            <p:ph type="title"/>
          </p:nvPr>
        </p:nvSpPr>
        <p:spPr>
          <a:xfrm>
            <a:off x="492369" y="605896"/>
            <a:ext cx="3642309" cy="5646208"/>
          </a:xfrm>
        </p:spPr>
        <p:txBody>
          <a:bodyPr anchor="ctr">
            <a:normAutofit/>
          </a:bodyPr>
          <a:lstStyle/>
          <a:p>
            <a:r>
              <a:rPr lang="en-US" sz="4400">
                <a:solidFill>
                  <a:srgbClr val="FFFFFF"/>
                </a:solidFill>
              </a:rPr>
              <a:t>Three Unities of Tragedy</a:t>
            </a:r>
          </a:p>
        </p:txBody>
      </p:sp>
      <p:sp>
        <p:nvSpPr>
          <p:cNvPr id="3" name="Content Placeholder 2">
            <a:extLst>
              <a:ext uri="{FF2B5EF4-FFF2-40B4-BE49-F238E27FC236}">
                <a16:creationId xmlns:a16="http://schemas.microsoft.com/office/drawing/2014/main" id="{E66B8D50-9BC1-6E46-97B3-16C093FB9562}"/>
              </a:ext>
            </a:extLst>
          </p:cNvPr>
          <p:cNvSpPr>
            <a:spLocks noGrp="1"/>
          </p:cNvSpPr>
          <p:nvPr>
            <p:ph idx="1"/>
          </p:nvPr>
        </p:nvSpPr>
        <p:spPr>
          <a:xfrm>
            <a:off x="5231958" y="605896"/>
            <a:ext cx="5923721" cy="5646208"/>
          </a:xfrm>
        </p:spPr>
        <p:txBody>
          <a:bodyPr anchor="ctr">
            <a:normAutofit/>
          </a:bodyPr>
          <a:lstStyle/>
          <a:p>
            <a:pPr marL="457200" indent="-457200">
              <a:buFont typeface="+mj-lt"/>
              <a:buAutoNum type="arabicPeriod"/>
            </a:pPr>
            <a:r>
              <a:rPr lang="en-US" dirty="0"/>
              <a:t>Unity of time</a:t>
            </a:r>
          </a:p>
          <a:p>
            <a:pPr marL="457200" indent="-457200">
              <a:buFont typeface="+mj-lt"/>
              <a:buAutoNum type="arabicPeriod"/>
            </a:pPr>
            <a:r>
              <a:rPr lang="en-US" dirty="0"/>
              <a:t>Unity of place </a:t>
            </a:r>
          </a:p>
          <a:p>
            <a:pPr marL="457200" indent="-457200">
              <a:buFont typeface="+mj-lt"/>
              <a:buAutoNum type="arabicPeriod"/>
            </a:pPr>
            <a:r>
              <a:rPr lang="en-US" dirty="0"/>
              <a:t>Unity of plot</a:t>
            </a:r>
          </a:p>
        </p:txBody>
      </p:sp>
      <p:sp>
        <p:nvSpPr>
          <p:cNvPr id="12" name="Rectangle 11">
            <a:extLst>
              <a:ext uri="{FF2B5EF4-FFF2-40B4-BE49-F238E27FC236}">
                <a16:creationId xmlns:a16="http://schemas.microsoft.com/office/drawing/2014/main" id="{FCAEED9E-BB91-43A0-911B-1ACD8803E3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090590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3B9C8-0279-7748-9770-BA2198F749C8}"/>
              </a:ext>
            </a:extLst>
          </p:cNvPr>
          <p:cNvSpPr>
            <a:spLocks noGrp="1"/>
          </p:cNvSpPr>
          <p:nvPr>
            <p:ph type="title"/>
          </p:nvPr>
        </p:nvSpPr>
        <p:spPr/>
        <p:txBody>
          <a:bodyPr/>
          <a:lstStyle/>
          <a:p>
            <a:r>
              <a:rPr lang="en-US" dirty="0"/>
              <a:t>Plot</a:t>
            </a:r>
          </a:p>
        </p:txBody>
      </p:sp>
      <p:sp>
        <p:nvSpPr>
          <p:cNvPr id="3" name="Content Placeholder 2">
            <a:extLst>
              <a:ext uri="{FF2B5EF4-FFF2-40B4-BE49-F238E27FC236}">
                <a16:creationId xmlns:a16="http://schemas.microsoft.com/office/drawing/2014/main" id="{D1619859-B9DD-ED4D-B1E9-4EC82C54ED55}"/>
              </a:ext>
            </a:extLst>
          </p:cNvPr>
          <p:cNvSpPr>
            <a:spLocks noGrp="1"/>
          </p:cNvSpPr>
          <p:nvPr>
            <p:ph idx="1"/>
          </p:nvPr>
        </p:nvSpPr>
        <p:spPr/>
        <p:txBody>
          <a:bodyPr/>
          <a:lstStyle/>
          <a:p>
            <a:pPr>
              <a:buFont typeface="Courier New" panose="02070309020205020404" pitchFamily="49" charset="0"/>
              <a:buChar char="o"/>
            </a:pPr>
            <a:r>
              <a:rPr lang="en-US" dirty="0"/>
              <a:t> The plot in a dramatic work is the structure of its actions, as these actions are ordered toward achieving particular emotional and artistic effects.</a:t>
            </a:r>
          </a:p>
          <a:p>
            <a:pPr>
              <a:buFont typeface="Courier New" panose="02070309020205020404" pitchFamily="49" charset="0"/>
              <a:buChar char="o"/>
            </a:pPr>
            <a:r>
              <a:rPr lang="en-US" dirty="0"/>
              <a:t> The </a:t>
            </a:r>
            <a:r>
              <a:rPr lang="en-US" i="1" dirty="0"/>
              <a:t>Unified plot</a:t>
            </a:r>
            <a:r>
              <a:rPr lang="en-US" dirty="0"/>
              <a:t>, according to Aristotle, is a continuous sequence of beginning, middle and an end.</a:t>
            </a:r>
          </a:p>
          <a:p>
            <a:pPr lvl="1">
              <a:buFont typeface="Courier New" panose="02070309020205020404" pitchFamily="49" charset="0"/>
              <a:buChar char="o"/>
            </a:pPr>
            <a:r>
              <a:rPr lang="en-US" dirty="0"/>
              <a:t>The Beginning: initiates action, the audience looks forward for the action</a:t>
            </a:r>
          </a:p>
          <a:p>
            <a:pPr lvl="1">
              <a:buFont typeface="Courier New" panose="02070309020205020404" pitchFamily="49" charset="0"/>
              <a:buChar char="o"/>
            </a:pPr>
            <a:r>
              <a:rPr lang="en-US" dirty="0"/>
              <a:t>The Middle: presumes what happened before and requires something to follow</a:t>
            </a:r>
          </a:p>
          <a:p>
            <a:pPr lvl="1">
              <a:buFont typeface="Courier New" panose="02070309020205020404" pitchFamily="49" charset="0"/>
              <a:buChar char="o"/>
            </a:pPr>
            <a:r>
              <a:rPr lang="en-US" dirty="0"/>
              <a:t>The End: follows what happened before, but requires nothing further. The audience is satisfied that the plot is complete.</a:t>
            </a:r>
          </a:p>
        </p:txBody>
      </p:sp>
    </p:spTree>
    <p:extLst>
      <p:ext uri="{BB962C8B-B14F-4D97-AF65-F5344CB8AC3E}">
        <p14:creationId xmlns:p14="http://schemas.microsoft.com/office/powerpoint/2010/main" val="21702994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0E58038-8ACE-4AD9-B404-25C603550D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DCCF6D3-7321-8740-9EC5-DD458B03E057}"/>
              </a:ext>
            </a:extLst>
          </p:cNvPr>
          <p:cNvSpPr>
            <a:spLocks noGrp="1"/>
          </p:cNvSpPr>
          <p:nvPr>
            <p:ph type="title"/>
          </p:nvPr>
        </p:nvSpPr>
        <p:spPr>
          <a:xfrm>
            <a:off x="1097280" y="286603"/>
            <a:ext cx="10058400" cy="1450757"/>
          </a:xfrm>
        </p:spPr>
        <p:txBody>
          <a:bodyPr>
            <a:normAutofit/>
          </a:bodyPr>
          <a:lstStyle/>
          <a:p>
            <a:r>
              <a:rPr lang="en-US" dirty="0"/>
              <a:t>Plot</a:t>
            </a:r>
          </a:p>
        </p:txBody>
      </p:sp>
      <p:cxnSp>
        <p:nvCxnSpPr>
          <p:cNvPr id="12" name="Straight Connector 11">
            <a:extLst>
              <a:ext uri="{FF2B5EF4-FFF2-40B4-BE49-F238E27FC236}">
                <a16:creationId xmlns:a16="http://schemas.microsoft.com/office/drawing/2014/main" id="{38A34772-9011-42B5-AA63-FD6DEC92EE7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910746"/>
            <a:ext cx="996696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3B5BAA9-DC2E-534B-8913-0525F2DB4E90}"/>
              </a:ext>
            </a:extLst>
          </p:cNvPr>
          <p:cNvSpPr>
            <a:spLocks noGrp="1"/>
          </p:cNvSpPr>
          <p:nvPr>
            <p:ph idx="1"/>
          </p:nvPr>
        </p:nvSpPr>
        <p:spPr/>
        <p:txBody>
          <a:bodyPr/>
          <a:lstStyle/>
          <a:p>
            <a:r>
              <a:rPr lang="en-US" dirty="0"/>
              <a:t>                                                     </a:t>
            </a:r>
          </a:p>
        </p:txBody>
      </p:sp>
      <p:sp>
        <p:nvSpPr>
          <p:cNvPr id="14" name="Rectangle 13">
            <a:extLst>
              <a:ext uri="{FF2B5EF4-FFF2-40B4-BE49-F238E27FC236}">
                <a16:creationId xmlns:a16="http://schemas.microsoft.com/office/drawing/2014/main" id="{82BCDE19-2810-4337-9C49-8589C42176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rgbClr val="262626">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Diagram 4">
            <a:extLst>
              <a:ext uri="{FF2B5EF4-FFF2-40B4-BE49-F238E27FC236}">
                <a16:creationId xmlns:a16="http://schemas.microsoft.com/office/drawing/2014/main" id="{99E466C8-12B7-FB41-BFAC-A9C8999BACFB}"/>
              </a:ext>
            </a:extLst>
          </p:cNvPr>
          <p:cNvGraphicFramePr/>
          <p:nvPr>
            <p:extLst>
              <p:ext uri="{D42A27DB-BD31-4B8C-83A1-F6EECF244321}">
                <p14:modId xmlns:p14="http://schemas.microsoft.com/office/powerpoint/2010/main" val="2344976183"/>
              </p:ext>
            </p:extLst>
          </p:nvPr>
        </p:nvGraphicFramePr>
        <p:xfrm>
          <a:off x="1097280" y="2108201"/>
          <a:ext cx="10058400" cy="37608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91925813"/>
      </p:ext>
    </p:extLst>
  </p:cSld>
  <p:clrMapOvr>
    <a:overrideClrMapping bg1="dk1" tx1="lt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C9026-13AB-6C47-A3E0-6A3D4C73F0EE}"/>
              </a:ext>
            </a:extLst>
          </p:cNvPr>
          <p:cNvSpPr>
            <a:spLocks noGrp="1"/>
          </p:cNvSpPr>
          <p:nvPr>
            <p:ph type="title"/>
          </p:nvPr>
        </p:nvSpPr>
        <p:spPr/>
        <p:txBody>
          <a:bodyPr/>
          <a:lstStyle/>
          <a:p>
            <a:r>
              <a:rPr lang="en-US" dirty="0"/>
              <a:t>The Wheel of Fortune</a:t>
            </a:r>
          </a:p>
        </p:txBody>
      </p:sp>
      <p:graphicFrame>
        <p:nvGraphicFramePr>
          <p:cNvPr id="4" name="Content Placeholder 3">
            <a:extLst>
              <a:ext uri="{FF2B5EF4-FFF2-40B4-BE49-F238E27FC236}">
                <a16:creationId xmlns:a16="http://schemas.microsoft.com/office/drawing/2014/main" id="{BB3303D7-ACFF-AC40-9D56-25428F08F737}"/>
              </a:ext>
            </a:extLst>
          </p:cNvPr>
          <p:cNvGraphicFramePr>
            <a:graphicFrameLocks noGrp="1"/>
          </p:cNvGraphicFramePr>
          <p:nvPr>
            <p:ph idx="1"/>
            <p:extLst>
              <p:ext uri="{D42A27DB-BD31-4B8C-83A1-F6EECF244321}">
                <p14:modId xmlns:p14="http://schemas.microsoft.com/office/powerpoint/2010/main" val="3625054177"/>
              </p:ext>
            </p:extLst>
          </p:nvPr>
        </p:nvGraphicFramePr>
        <p:xfrm>
          <a:off x="1097280" y="2108201"/>
          <a:ext cx="10058400" cy="37608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 name="Oval 11">
            <a:extLst>
              <a:ext uri="{FF2B5EF4-FFF2-40B4-BE49-F238E27FC236}">
                <a16:creationId xmlns:a16="http://schemas.microsoft.com/office/drawing/2014/main" id="{7613ADD9-B0BE-4DAB-BFC7-339B04006B51}"/>
              </a:ext>
            </a:extLst>
          </p:cNvPr>
          <p:cNvSpPr/>
          <p:nvPr/>
        </p:nvSpPr>
        <p:spPr>
          <a:xfrm>
            <a:off x="4358640" y="2251286"/>
            <a:ext cx="3474720" cy="3474720"/>
          </a:xfrm>
          <a:prstGeom prst="ellipse">
            <a:avLst/>
          </a:prstGeom>
          <a:solidFill>
            <a:srgbClr val="E71224">
              <a:alpha val="5000"/>
            </a:srgbClr>
          </a:solidFill>
          <a:ln w="18000">
            <a:solidFill>
              <a:srgbClr val="E71224"/>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chorCtr="1"/>
          <a:lstStyle/>
          <a:p>
            <a:endParaRPr lang="fr-FR">
              <a:solidFill>
                <a:srgbClr val="E71224"/>
              </a:solidFill>
            </a:endParaRPr>
          </a:p>
        </p:txBody>
      </p:sp>
      <p:sp>
        <p:nvSpPr>
          <p:cNvPr id="8" name="TextBox 7">
            <a:extLst>
              <a:ext uri="{FF2B5EF4-FFF2-40B4-BE49-F238E27FC236}">
                <a16:creationId xmlns:a16="http://schemas.microsoft.com/office/drawing/2014/main" id="{12DCFDDE-2941-1E49-A336-98EACBCFC73B}"/>
              </a:ext>
            </a:extLst>
          </p:cNvPr>
          <p:cNvSpPr txBox="1"/>
          <p:nvPr/>
        </p:nvSpPr>
        <p:spPr>
          <a:xfrm>
            <a:off x="5571067" y="5869092"/>
            <a:ext cx="1270000" cy="370841"/>
          </a:xfrm>
          <a:prstGeom prst="rect">
            <a:avLst/>
          </a:prstGeom>
          <a:noFill/>
        </p:spPr>
        <p:txBody>
          <a:bodyPr wrap="square" rtlCol="0">
            <a:spAutoFit/>
          </a:bodyPr>
          <a:lstStyle/>
          <a:p>
            <a:r>
              <a:rPr lang="en-US" dirty="0"/>
              <a:t>    starts</a:t>
            </a:r>
          </a:p>
        </p:txBody>
      </p:sp>
      <p:sp>
        <p:nvSpPr>
          <p:cNvPr id="9" name="TextBox 8">
            <a:extLst>
              <a:ext uri="{FF2B5EF4-FFF2-40B4-BE49-F238E27FC236}">
                <a16:creationId xmlns:a16="http://schemas.microsoft.com/office/drawing/2014/main" id="{E090F8C7-90BE-1B47-AF57-01CA1D1B8167}"/>
              </a:ext>
            </a:extLst>
          </p:cNvPr>
          <p:cNvSpPr txBox="1"/>
          <p:nvPr/>
        </p:nvSpPr>
        <p:spPr>
          <a:xfrm>
            <a:off x="4585547" y="1881954"/>
            <a:ext cx="3474720" cy="369332"/>
          </a:xfrm>
          <a:prstGeom prst="rect">
            <a:avLst/>
          </a:prstGeom>
          <a:noFill/>
        </p:spPr>
        <p:txBody>
          <a:bodyPr wrap="square" rtlCol="0">
            <a:spAutoFit/>
          </a:bodyPr>
          <a:lstStyle/>
          <a:p>
            <a:r>
              <a:rPr lang="en-US" dirty="0"/>
              <a:t>Climax (where the tragedy begins)</a:t>
            </a:r>
          </a:p>
        </p:txBody>
      </p:sp>
      <p:sp>
        <p:nvSpPr>
          <p:cNvPr id="10" name="TextBox 9">
            <a:extLst>
              <a:ext uri="{FF2B5EF4-FFF2-40B4-BE49-F238E27FC236}">
                <a16:creationId xmlns:a16="http://schemas.microsoft.com/office/drawing/2014/main" id="{229BE8ED-D19C-B848-B076-4EABE4C2BD7B}"/>
              </a:ext>
            </a:extLst>
          </p:cNvPr>
          <p:cNvSpPr txBox="1"/>
          <p:nvPr/>
        </p:nvSpPr>
        <p:spPr>
          <a:xfrm>
            <a:off x="8060267" y="3776133"/>
            <a:ext cx="1286933" cy="369332"/>
          </a:xfrm>
          <a:prstGeom prst="rect">
            <a:avLst/>
          </a:prstGeom>
          <a:noFill/>
        </p:spPr>
        <p:txBody>
          <a:bodyPr wrap="square" rtlCol="0">
            <a:spAutoFit/>
          </a:bodyPr>
          <a:lstStyle/>
          <a:p>
            <a:r>
              <a:rPr lang="en-US" dirty="0"/>
              <a:t>downfall</a:t>
            </a:r>
          </a:p>
        </p:txBody>
      </p:sp>
      <p:cxnSp>
        <p:nvCxnSpPr>
          <p:cNvPr id="18" name="Straight Arrow Connector 17">
            <a:extLst>
              <a:ext uri="{FF2B5EF4-FFF2-40B4-BE49-F238E27FC236}">
                <a16:creationId xmlns:a16="http://schemas.microsoft.com/office/drawing/2014/main" id="{623503BA-7DB0-214E-AD0D-BC8272DB4158}"/>
              </a:ext>
            </a:extLst>
          </p:cNvPr>
          <p:cNvCxnSpPr/>
          <p:nvPr/>
        </p:nvCxnSpPr>
        <p:spPr>
          <a:xfrm>
            <a:off x="7433733" y="2523913"/>
            <a:ext cx="626534" cy="711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014F9E9D-BD43-5C44-B0FB-5D4CB9BEB0E9}"/>
              </a:ext>
            </a:extLst>
          </p:cNvPr>
          <p:cNvCxnSpPr>
            <a:cxnSpLocks/>
          </p:cNvCxnSpPr>
          <p:nvPr/>
        </p:nvCxnSpPr>
        <p:spPr>
          <a:xfrm flipV="1">
            <a:off x="3979333" y="3459241"/>
            <a:ext cx="152400" cy="137244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9400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9">
            <a:extLst>
              <a:ext uri="{FF2B5EF4-FFF2-40B4-BE49-F238E27FC236}">
                <a16:creationId xmlns:a16="http://schemas.microsoft.com/office/drawing/2014/main" id="{B0E58038-8ACE-4AD9-B404-25C603550D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bstract blurred public library with bookshelves">
            <a:extLst>
              <a:ext uri="{FF2B5EF4-FFF2-40B4-BE49-F238E27FC236}">
                <a16:creationId xmlns:a16="http://schemas.microsoft.com/office/drawing/2014/main" id="{8A49EA08-B015-4BEA-9E17-C42B6F332E43}"/>
              </a:ext>
            </a:extLst>
          </p:cNvPr>
          <p:cNvPicPr>
            <a:picLocks noChangeAspect="1"/>
          </p:cNvPicPr>
          <p:nvPr/>
        </p:nvPicPr>
        <p:blipFill rotWithShape="1">
          <a:blip r:embed="rId2">
            <a:alphaModFix amt="35000"/>
          </a:blip>
          <a:srcRect t="1310" b="14420"/>
          <a:stretch/>
        </p:blipFill>
        <p:spPr>
          <a:xfrm>
            <a:off x="-1" y="10"/>
            <a:ext cx="12191999" cy="6857990"/>
          </a:xfrm>
          <a:prstGeom prst="rect">
            <a:avLst/>
          </a:prstGeom>
        </p:spPr>
      </p:pic>
      <p:sp>
        <p:nvSpPr>
          <p:cNvPr id="2" name="Title 1">
            <a:extLst>
              <a:ext uri="{FF2B5EF4-FFF2-40B4-BE49-F238E27FC236}">
                <a16:creationId xmlns:a16="http://schemas.microsoft.com/office/drawing/2014/main" id="{5A315291-568C-934E-881E-58054825EFA0}"/>
              </a:ext>
            </a:extLst>
          </p:cNvPr>
          <p:cNvSpPr>
            <a:spLocks noGrp="1"/>
          </p:cNvSpPr>
          <p:nvPr>
            <p:ph type="title"/>
          </p:nvPr>
        </p:nvSpPr>
        <p:spPr>
          <a:xfrm>
            <a:off x="1097280" y="286603"/>
            <a:ext cx="10058400" cy="1450757"/>
          </a:xfrm>
        </p:spPr>
        <p:txBody>
          <a:bodyPr vert="horz" lIns="91440" tIns="45720" rIns="91440" bIns="45720" rtlCol="0">
            <a:normAutofit/>
          </a:bodyPr>
          <a:lstStyle/>
          <a:p>
            <a:r>
              <a:rPr lang="en-US" sz="4900"/>
              <a:t>GUIDELINES FOR READING A PLAY</a:t>
            </a:r>
          </a:p>
        </p:txBody>
      </p:sp>
      <p:cxnSp>
        <p:nvCxnSpPr>
          <p:cNvPr id="17" name="Straight Connector 11">
            <a:extLst>
              <a:ext uri="{FF2B5EF4-FFF2-40B4-BE49-F238E27FC236}">
                <a16:creationId xmlns:a16="http://schemas.microsoft.com/office/drawing/2014/main" id="{38A34772-9011-42B5-AA63-FD6DEC92EE7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910746"/>
            <a:ext cx="996696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DBB79827-C5F2-3440-87FD-49A3CE8E14FA}"/>
              </a:ext>
            </a:extLst>
          </p:cNvPr>
          <p:cNvSpPr>
            <a:spLocks noGrp="1"/>
          </p:cNvSpPr>
          <p:nvPr>
            <p:ph idx="1"/>
          </p:nvPr>
        </p:nvSpPr>
        <p:spPr>
          <a:xfrm>
            <a:off x="1097280" y="2108201"/>
            <a:ext cx="10058400" cy="3760891"/>
          </a:xfrm>
        </p:spPr>
        <p:txBody>
          <a:bodyPr>
            <a:normAutofit/>
          </a:bodyPr>
          <a:lstStyle/>
          <a:p>
            <a:pPr>
              <a:buFont typeface="Courier New" panose="02070309020205020404" pitchFamily="49" charset="0"/>
              <a:buChar char="o"/>
            </a:pPr>
            <a:r>
              <a:rPr lang="en-US"/>
              <a:t> What does this play, scene or passage mean?</a:t>
            </a:r>
          </a:p>
          <a:p>
            <a:pPr>
              <a:buFont typeface="Courier New" panose="02070309020205020404" pitchFamily="49" charset="0"/>
              <a:buChar char="o"/>
            </a:pPr>
            <a:r>
              <a:rPr lang="en-US"/>
              <a:t> How does the play unfold?</a:t>
            </a:r>
          </a:p>
          <a:p>
            <a:pPr>
              <a:buFont typeface="Courier New" panose="02070309020205020404" pitchFamily="49" charset="0"/>
              <a:buChar char="o"/>
            </a:pPr>
            <a:r>
              <a:rPr lang="en-US"/>
              <a:t> How do the elements of drama-plot, characterization, setting, dialogue, music, movement, theme- contribute to the overall meaning and effect of the play?</a:t>
            </a:r>
            <a:endParaRPr lang="en-US" dirty="0"/>
          </a:p>
        </p:txBody>
      </p:sp>
      <p:sp>
        <p:nvSpPr>
          <p:cNvPr id="14" name="Rectangle 13">
            <a:extLst>
              <a:ext uri="{FF2B5EF4-FFF2-40B4-BE49-F238E27FC236}">
                <a16:creationId xmlns:a16="http://schemas.microsoft.com/office/drawing/2014/main" id="{82BCDE19-2810-4337-9C49-8589C42176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rgbClr val="262626">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26813489"/>
      </p:ext>
    </p:extLst>
  </p:cSld>
  <p:clrMapOvr>
    <a:overrideClrMapping bg1="dk1" tx1="lt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88F0A37D-2337-4AAF-98B0-7E4E9B987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32D70BD-234B-1442-A9E4-F169CCFD40EC}"/>
              </a:ext>
            </a:extLst>
          </p:cNvPr>
          <p:cNvSpPr>
            <a:spLocks noGrp="1"/>
          </p:cNvSpPr>
          <p:nvPr>
            <p:ph type="title"/>
          </p:nvPr>
        </p:nvSpPr>
        <p:spPr>
          <a:xfrm>
            <a:off x="1097280" y="286603"/>
            <a:ext cx="10058400" cy="1450757"/>
          </a:xfrm>
        </p:spPr>
        <p:txBody>
          <a:bodyPr>
            <a:normAutofit/>
          </a:bodyPr>
          <a:lstStyle/>
          <a:p>
            <a:r>
              <a:rPr lang="en-US"/>
              <a:t>The Setting</a:t>
            </a:r>
            <a:endParaRPr lang="en-US" dirty="0"/>
          </a:p>
        </p:txBody>
      </p:sp>
      <p:cxnSp>
        <p:nvCxnSpPr>
          <p:cNvPr id="23" name="Straight Connector 19">
            <a:extLst>
              <a:ext uri="{FF2B5EF4-FFF2-40B4-BE49-F238E27FC236}">
                <a16:creationId xmlns:a16="http://schemas.microsoft.com/office/drawing/2014/main" id="{F15CCCF0-E573-463A-9760-1FDC0B2CFBD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F7234D70-FB65-4E99-985E-64D219674D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id="{EBB2BFCE-2F27-41CD-9E8F-1F530F6FB1F5}"/>
              </a:ext>
            </a:extLst>
          </p:cNvPr>
          <p:cNvGraphicFramePr>
            <a:graphicFrameLocks noGrp="1"/>
          </p:cNvGraphicFramePr>
          <p:nvPr>
            <p:ph idx="1"/>
            <p:extLst>
              <p:ext uri="{D42A27DB-BD31-4B8C-83A1-F6EECF244321}">
                <p14:modId xmlns:p14="http://schemas.microsoft.com/office/powerpoint/2010/main" val="3870986911"/>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260818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8DD82D3-D002-45B0-B16A-82B3DA4EFD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4852354-26E5-6A47-B0C5-E987F0F19FE2}"/>
              </a:ext>
            </a:extLst>
          </p:cNvPr>
          <p:cNvSpPr>
            <a:spLocks noGrp="1"/>
          </p:cNvSpPr>
          <p:nvPr>
            <p:ph type="title"/>
          </p:nvPr>
        </p:nvSpPr>
        <p:spPr>
          <a:xfrm>
            <a:off x="643467" y="632582"/>
            <a:ext cx="5921921" cy="5126203"/>
          </a:xfrm>
        </p:spPr>
        <p:txBody>
          <a:bodyPr anchor="ctr">
            <a:normAutofit/>
          </a:bodyPr>
          <a:lstStyle/>
          <a:p>
            <a:pPr algn="r"/>
            <a:r>
              <a:rPr lang="en-US" sz="8800" dirty="0"/>
              <a:t>The Setting</a:t>
            </a:r>
          </a:p>
        </p:txBody>
      </p:sp>
      <p:cxnSp>
        <p:nvCxnSpPr>
          <p:cNvPr id="10" name="Straight Connector 9">
            <a:extLst>
              <a:ext uri="{FF2B5EF4-FFF2-40B4-BE49-F238E27FC236}">
                <a16:creationId xmlns:a16="http://schemas.microsoft.com/office/drawing/2014/main" id="{9F09C252-16FE-4557-AD6D-BB5CA773496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050021" y="1595483"/>
            <a:ext cx="0" cy="3200400"/>
          </a:xfrm>
          <a:prstGeom prst="line">
            <a:avLst/>
          </a:prstGeom>
          <a:ln w="19050">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8FD5AEC7-34F7-3146-ADA5-9693AFD24421}"/>
              </a:ext>
            </a:extLst>
          </p:cNvPr>
          <p:cNvSpPr>
            <a:spLocks noGrp="1"/>
          </p:cNvSpPr>
          <p:nvPr>
            <p:ph idx="1"/>
          </p:nvPr>
        </p:nvSpPr>
        <p:spPr>
          <a:xfrm>
            <a:off x="7534654" y="621697"/>
            <a:ext cx="3621025" cy="5147973"/>
          </a:xfrm>
        </p:spPr>
        <p:txBody>
          <a:bodyPr anchor="ctr">
            <a:normAutofit/>
          </a:bodyPr>
          <a:lstStyle/>
          <a:p>
            <a:pPr>
              <a:buFont typeface="Courier New" panose="02070309020205020404" pitchFamily="49" charset="0"/>
              <a:buChar char="o"/>
            </a:pPr>
            <a:r>
              <a:rPr lang="en-US" dirty="0"/>
              <a:t> The action in Greek plays usually happened outdoors, but the outcomes of what happened inside was shown.</a:t>
            </a:r>
          </a:p>
          <a:p>
            <a:pPr>
              <a:buFont typeface="Courier New" panose="02070309020205020404" pitchFamily="49" charset="0"/>
              <a:buChar char="o"/>
            </a:pPr>
            <a:r>
              <a:rPr lang="en-US" dirty="0"/>
              <a:t> When a character is killed offstage, their corpses would be shown onstage.</a:t>
            </a:r>
          </a:p>
        </p:txBody>
      </p:sp>
      <p:sp>
        <p:nvSpPr>
          <p:cNvPr id="12" name="Rectangle 11">
            <a:extLst>
              <a:ext uri="{FF2B5EF4-FFF2-40B4-BE49-F238E27FC236}">
                <a16:creationId xmlns:a16="http://schemas.microsoft.com/office/drawing/2014/main" id="{01E907E6-DC1F-49A9-A946-CEB2CB330F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727766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9">
            <a:extLst>
              <a:ext uri="{FF2B5EF4-FFF2-40B4-BE49-F238E27FC236}">
                <a16:creationId xmlns:a16="http://schemas.microsoft.com/office/drawing/2014/main" id="{13BCCAE5-A35B-4B66-A4A7-E23C34A403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1D6AFD2-4E5C-634A-A327-DEDA8D3C13C9}"/>
              </a:ext>
            </a:extLst>
          </p:cNvPr>
          <p:cNvSpPr>
            <a:spLocks noGrp="1"/>
          </p:cNvSpPr>
          <p:nvPr>
            <p:ph type="title"/>
          </p:nvPr>
        </p:nvSpPr>
        <p:spPr>
          <a:xfrm>
            <a:off x="1097280" y="286603"/>
            <a:ext cx="10058400" cy="1450757"/>
          </a:xfrm>
        </p:spPr>
        <p:txBody>
          <a:bodyPr vert="horz" lIns="91440" tIns="45720" rIns="91440" bIns="45720" rtlCol="0">
            <a:normAutofit/>
          </a:bodyPr>
          <a:lstStyle/>
          <a:p>
            <a:r>
              <a:rPr lang="en-US"/>
              <a:t>CHARACTERIZATION </a:t>
            </a:r>
          </a:p>
        </p:txBody>
      </p:sp>
      <p:cxnSp>
        <p:nvCxnSpPr>
          <p:cNvPr id="20" name="Straight Connector 11">
            <a:extLst>
              <a:ext uri="{FF2B5EF4-FFF2-40B4-BE49-F238E27FC236}">
                <a16:creationId xmlns:a16="http://schemas.microsoft.com/office/drawing/2014/main" id="{6987BDFB-DE64-4B56-B44F-45FAE19FA9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895846"/>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1DC2F501-E9C4-5C4B-A493-0D4934EA7B6D}"/>
              </a:ext>
            </a:extLst>
          </p:cNvPr>
          <p:cNvSpPr>
            <a:spLocks noGrp="1"/>
          </p:cNvSpPr>
          <p:nvPr>
            <p:ph idx="1"/>
          </p:nvPr>
        </p:nvSpPr>
        <p:spPr>
          <a:xfrm>
            <a:off x="1097280" y="2108201"/>
            <a:ext cx="6437367" cy="3760891"/>
          </a:xfrm>
        </p:spPr>
        <p:txBody>
          <a:bodyPr>
            <a:normAutofit/>
          </a:bodyPr>
          <a:lstStyle/>
          <a:p>
            <a:pPr>
              <a:buFont typeface="Courier New" panose="02070309020205020404" pitchFamily="49" charset="0"/>
              <a:buChar char="o"/>
            </a:pPr>
            <a:r>
              <a:rPr lang="en-US" dirty="0"/>
              <a:t> There are four levels of characterization:</a:t>
            </a:r>
          </a:p>
          <a:p>
            <a:pPr lvl="1">
              <a:buFont typeface="Courier New" panose="02070309020205020404" pitchFamily="49" charset="0"/>
              <a:buChar char="o"/>
            </a:pPr>
            <a:r>
              <a:rPr lang="en-US" dirty="0"/>
              <a:t>Physical or biological: gender, age, size, coloration and general appearance</a:t>
            </a:r>
          </a:p>
          <a:p>
            <a:pPr lvl="1">
              <a:buFont typeface="Courier New" panose="02070309020205020404" pitchFamily="49" charset="0"/>
              <a:buChar char="o"/>
            </a:pPr>
            <a:r>
              <a:rPr lang="en-US" dirty="0"/>
              <a:t>Societal: economic status, profession or trade, religion, family relationships</a:t>
            </a:r>
          </a:p>
          <a:p>
            <a:pPr lvl="1">
              <a:buFont typeface="Courier New" panose="02070309020205020404" pitchFamily="49" charset="0"/>
              <a:buChar char="o"/>
            </a:pPr>
            <a:r>
              <a:rPr lang="en-US" dirty="0"/>
              <a:t>Psychological: character’s habitual responses, desires, motivation, likes and dislikes</a:t>
            </a:r>
          </a:p>
          <a:p>
            <a:pPr lvl="1">
              <a:buFont typeface="Courier New" panose="02070309020205020404" pitchFamily="49" charset="0"/>
              <a:buChar char="o"/>
            </a:pPr>
            <a:r>
              <a:rPr lang="en-US" dirty="0"/>
              <a:t>Moral: what the characters are willing to do, what they do, and what they think ppl. Should do in those situations</a:t>
            </a:r>
          </a:p>
        </p:txBody>
      </p:sp>
      <p:pic>
        <p:nvPicPr>
          <p:cNvPr id="5" name="Picture 4" descr="A group of multi coloured wooden stick figures">
            <a:extLst>
              <a:ext uri="{FF2B5EF4-FFF2-40B4-BE49-F238E27FC236}">
                <a16:creationId xmlns:a16="http://schemas.microsoft.com/office/drawing/2014/main" id="{DB8371A0-EE70-436A-ACDE-C2A402BC4085}"/>
              </a:ext>
            </a:extLst>
          </p:cNvPr>
          <p:cNvPicPr>
            <a:picLocks noChangeAspect="1"/>
          </p:cNvPicPr>
          <p:nvPr/>
        </p:nvPicPr>
        <p:blipFill rotWithShape="1">
          <a:blip r:embed="rId2"/>
          <a:srcRect l="19983" r="33768"/>
          <a:stretch/>
        </p:blipFill>
        <p:spPr>
          <a:xfrm>
            <a:off x="8445161" y="2108200"/>
            <a:ext cx="2511732" cy="3760891"/>
          </a:xfrm>
          <a:prstGeom prst="rect">
            <a:avLst/>
          </a:prstGeom>
        </p:spPr>
      </p:pic>
      <p:sp>
        <p:nvSpPr>
          <p:cNvPr id="14" name="Rectangle 13">
            <a:extLst>
              <a:ext uri="{FF2B5EF4-FFF2-40B4-BE49-F238E27FC236}">
                <a16:creationId xmlns:a16="http://schemas.microsoft.com/office/drawing/2014/main" id="{CB06839E-D8C3-4A74-BA2B-3B97E7B2CD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385150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13BCCAE5-A35B-4B66-A4A7-E23C34A403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54699FB-50AD-B549-A157-082048AF2029}"/>
              </a:ext>
            </a:extLst>
          </p:cNvPr>
          <p:cNvSpPr>
            <a:spLocks noGrp="1"/>
          </p:cNvSpPr>
          <p:nvPr>
            <p:ph type="title"/>
          </p:nvPr>
        </p:nvSpPr>
        <p:spPr>
          <a:xfrm>
            <a:off x="1097280" y="286603"/>
            <a:ext cx="6437363" cy="1450757"/>
          </a:xfrm>
        </p:spPr>
        <p:txBody>
          <a:bodyPr>
            <a:normAutofit/>
          </a:bodyPr>
          <a:lstStyle/>
          <a:p>
            <a:r>
              <a:rPr lang="en-US" sz="4900"/>
              <a:t>Deus Ex Machina: God from the Machine</a:t>
            </a:r>
          </a:p>
        </p:txBody>
      </p:sp>
      <p:cxnSp>
        <p:nvCxnSpPr>
          <p:cNvPr id="14" name="Straight Connector 13">
            <a:extLst>
              <a:ext uri="{FF2B5EF4-FFF2-40B4-BE49-F238E27FC236}">
                <a16:creationId xmlns:a16="http://schemas.microsoft.com/office/drawing/2014/main" id="{6987BDFB-DE64-4B56-B44F-45FAE19FA9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895846"/>
            <a:ext cx="62179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1E401E49-E0AC-674F-A43D-5FF6BF900232}"/>
              </a:ext>
            </a:extLst>
          </p:cNvPr>
          <p:cNvSpPr>
            <a:spLocks noGrp="1"/>
          </p:cNvSpPr>
          <p:nvPr>
            <p:ph idx="1"/>
          </p:nvPr>
        </p:nvSpPr>
        <p:spPr>
          <a:xfrm>
            <a:off x="1097281" y="2108201"/>
            <a:ext cx="6388242" cy="3760891"/>
          </a:xfrm>
        </p:spPr>
        <p:txBody>
          <a:bodyPr>
            <a:normAutofit/>
          </a:bodyPr>
          <a:lstStyle/>
          <a:p>
            <a:pPr>
              <a:lnSpc>
                <a:spcPct val="90000"/>
              </a:lnSpc>
              <a:buFont typeface="Courier New" panose="02070309020205020404" pitchFamily="49" charset="0"/>
              <a:buChar char="o"/>
            </a:pPr>
            <a:r>
              <a:rPr lang="en-US" sz="1700"/>
              <a:t> The practice of some  Greek playwrights to end the drama with a god who was lowered to the stage or lifted towards the roof. </a:t>
            </a:r>
          </a:p>
          <a:p>
            <a:pPr>
              <a:lnSpc>
                <a:spcPct val="90000"/>
              </a:lnSpc>
              <a:buFont typeface="Courier New" panose="02070309020205020404" pitchFamily="49" charset="0"/>
              <a:buChar char="o"/>
            </a:pPr>
            <a:r>
              <a:rPr lang="en-US" sz="1700"/>
              <a:t> The problems of human beings are solved by the judgment and commands of this god.</a:t>
            </a:r>
          </a:p>
          <a:p>
            <a:pPr>
              <a:lnSpc>
                <a:spcPct val="90000"/>
              </a:lnSpc>
              <a:buFont typeface="Courier New" panose="02070309020205020404" pitchFamily="49" charset="0"/>
              <a:buChar char="o"/>
            </a:pPr>
            <a:r>
              <a:rPr lang="en-US" sz="1700"/>
              <a:t> This phrase is now used for any forced and/or improbable device a playwright uses to resolve the plot:</a:t>
            </a:r>
          </a:p>
          <a:p>
            <a:pPr lvl="1">
              <a:lnSpc>
                <a:spcPct val="90000"/>
              </a:lnSpc>
              <a:buFont typeface="Courier New" panose="02070309020205020404" pitchFamily="49" charset="0"/>
              <a:buChar char="o"/>
            </a:pPr>
            <a:r>
              <a:rPr lang="en-US" sz="1700"/>
              <a:t>Unexpected inheritance</a:t>
            </a:r>
          </a:p>
          <a:p>
            <a:pPr lvl="1">
              <a:lnSpc>
                <a:spcPct val="90000"/>
              </a:lnSpc>
              <a:buFont typeface="Courier New" panose="02070309020205020404" pitchFamily="49" charset="0"/>
              <a:buChar char="o"/>
            </a:pPr>
            <a:r>
              <a:rPr lang="en-US" sz="1700"/>
              <a:t>Discovery of a lost will or letter</a:t>
            </a:r>
          </a:p>
          <a:p>
            <a:pPr lvl="1">
              <a:lnSpc>
                <a:spcPct val="90000"/>
              </a:lnSpc>
              <a:buFont typeface="Courier New" panose="02070309020205020404" pitchFamily="49" charset="0"/>
              <a:buChar char="o"/>
            </a:pPr>
            <a:r>
              <a:rPr lang="en-US" sz="1700"/>
              <a:t>Unexpected visit</a:t>
            </a:r>
          </a:p>
        </p:txBody>
      </p:sp>
      <p:pic>
        <p:nvPicPr>
          <p:cNvPr id="7" name="Picture 6" descr="Diagram&#10;&#10;Description automatically generated">
            <a:extLst>
              <a:ext uri="{FF2B5EF4-FFF2-40B4-BE49-F238E27FC236}">
                <a16:creationId xmlns:a16="http://schemas.microsoft.com/office/drawing/2014/main" id="{F19943C4-9844-E148-ACB7-822DDCD81239}"/>
              </a:ext>
            </a:extLst>
          </p:cNvPr>
          <p:cNvPicPr>
            <a:picLocks noChangeAspect="1"/>
          </p:cNvPicPr>
          <p:nvPr/>
        </p:nvPicPr>
        <p:blipFill>
          <a:blip r:embed="rId2"/>
          <a:stretch>
            <a:fillRect/>
          </a:stretch>
        </p:blipFill>
        <p:spPr>
          <a:xfrm>
            <a:off x="7534643" y="1006067"/>
            <a:ext cx="4006874" cy="4429531"/>
          </a:xfrm>
          <a:prstGeom prst="rect">
            <a:avLst/>
          </a:prstGeom>
        </p:spPr>
      </p:pic>
      <p:sp>
        <p:nvSpPr>
          <p:cNvPr id="16" name="Rectangle 15">
            <a:extLst>
              <a:ext uri="{FF2B5EF4-FFF2-40B4-BE49-F238E27FC236}">
                <a16:creationId xmlns:a16="http://schemas.microsoft.com/office/drawing/2014/main" id="{FEC9799F-A0B8-45B9-8164-71F2838922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28824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1986E-A926-0D47-82FA-F748865E8D91}"/>
              </a:ext>
            </a:extLst>
          </p:cNvPr>
          <p:cNvSpPr>
            <a:spLocks noGrp="1"/>
          </p:cNvSpPr>
          <p:nvPr>
            <p:ph type="title"/>
          </p:nvPr>
        </p:nvSpPr>
        <p:spPr/>
        <p:txBody>
          <a:bodyPr/>
          <a:lstStyle/>
          <a:p>
            <a:r>
              <a:rPr lang="en-US" dirty="0"/>
              <a:t>Performers</a:t>
            </a:r>
          </a:p>
        </p:txBody>
      </p:sp>
      <p:graphicFrame>
        <p:nvGraphicFramePr>
          <p:cNvPr id="7" name="Content Placeholder 2">
            <a:extLst>
              <a:ext uri="{FF2B5EF4-FFF2-40B4-BE49-F238E27FC236}">
                <a16:creationId xmlns:a16="http://schemas.microsoft.com/office/drawing/2014/main" id="{C8263BC1-4848-4948-8E2C-C9A14A343BAA}"/>
              </a:ext>
            </a:extLst>
          </p:cNvPr>
          <p:cNvGraphicFramePr>
            <a:graphicFrameLocks noGrp="1"/>
          </p:cNvGraphicFramePr>
          <p:nvPr>
            <p:ph idx="1"/>
            <p:extLst>
              <p:ext uri="{D42A27DB-BD31-4B8C-83A1-F6EECF244321}">
                <p14:modId xmlns:p14="http://schemas.microsoft.com/office/powerpoint/2010/main" val="709649454"/>
              </p:ext>
            </p:extLst>
          </p:nvPr>
        </p:nvGraphicFramePr>
        <p:xfrm>
          <a:off x="1097280" y="2108201"/>
          <a:ext cx="10058400" cy="37608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832815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8DD82D3-D002-45B0-B16A-82B3DA4EFD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F520CDB-78DD-3040-B86D-993B71A5CE19}"/>
              </a:ext>
            </a:extLst>
          </p:cNvPr>
          <p:cNvSpPr>
            <a:spLocks noGrp="1"/>
          </p:cNvSpPr>
          <p:nvPr>
            <p:ph type="title"/>
          </p:nvPr>
        </p:nvSpPr>
        <p:spPr>
          <a:xfrm>
            <a:off x="949047" y="643466"/>
            <a:ext cx="2771273" cy="5470463"/>
          </a:xfrm>
        </p:spPr>
        <p:txBody>
          <a:bodyPr anchor="ctr">
            <a:normAutofit/>
          </a:bodyPr>
          <a:lstStyle/>
          <a:p>
            <a:r>
              <a:rPr lang="en-US" sz="3600" dirty="0"/>
              <a:t>The Chorus</a:t>
            </a:r>
          </a:p>
        </p:txBody>
      </p:sp>
      <p:cxnSp>
        <p:nvCxnSpPr>
          <p:cNvPr id="10" name="Straight Connector 9">
            <a:extLst>
              <a:ext uri="{FF2B5EF4-FFF2-40B4-BE49-F238E27FC236}">
                <a16:creationId xmlns:a16="http://schemas.microsoft.com/office/drawing/2014/main" id="{9F09C252-16FE-4557-AD6D-BB5CA773496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42053" y="1778497"/>
            <a:ext cx="0" cy="3200400"/>
          </a:xfrm>
          <a:prstGeom prst="line">
            <a:avLst/>
          </a:prstGeom>
          <a:ln w="19050">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EC8BE387-B5D2-8B42-92EF-411A4C201E3F}"/>
              </a:ext>
            </a:extLst>
          </p:cNvPr>
          <p:cNvSpPr>
            <a:spLocks noGrp="1"/>
          </p:cNvSpPr>
          <p:nvPr>
            <p:ph idx="1"/>
          </p:nvPr>
        </p:nvSpPr>
        <p:spPr>
          <a:xfrm>
            <a:off x="4428565" y="643466"/>
            <a:ext cx="6818427" cy="5470462"/>
          </a:xfrm>
        </p:spPr>
        <p:txBody>
          <a:bodyPr anchor="ctr">
            <a:normAutofit/>
          </a:bodyPr>
          <a:lstStyle/>
          <a:p>
            <a:pPr>
              <a:buFont typeface="Courier New" panose="02070309020205020404" pitchFamily="49" charset="0"/>
              <a:buChar char="o"/>
            </a:pPr>
            <a:r>
              <a:rPr lang="en-US" dirty="0"/>
              <a:t> Among the Ancient Greek, the chorus was a group wearing masks, who chanted or sang verse while dancing at religious festivals.</a:t>
            </a:r>
          </a:p>
          <a:p>
            <a:pPr>
              <a:buFont typeface="Courier New" panose="02070309020205020404" pitchFamily="49" charset="0"/>
              <a:buChar char="o"/>
            </a:pPr>
            <a:r>
              <a:rPr lang="en-US" dirty="0"/>
              <a:t> Roman playwrights such as Seneca took over the chorus from the Greeks, and in the mid-16</a:t>
            </a:r>
            <a:r>
              <a:rPr lang="en-US" baseline="30000" dirty="0"/>
              <a:t>th</a:t>
            </a:r>
            <a:r>
              <a:rPr lang="en-US" dirty="0"/>
              <a:t> century some English playwrights imitated the Senecan chorus.</a:t>
            </a:r>
          </a:p>
        </p:txBody>
      </p:sp>
    </p:spTree>
    <p:extLst>
      <p:ext uri="{BB962C8B-B14F-4D97-AF65-F5344CB8AC3E}">
        <p14:creationId xmlns:p14="http://schemas.microsoft.com/office/powerpoint/2010/main" val="1874558114"/>
      </p:ext>
    </p:extLst>
  </p:cSld>
  <p:clrMapOvr>
    <a:overrideClrMapping bg1="dk1" tx1="lt1" bg2="dk2" tx2="lt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7">
            <a:extLst>
              <a:ext uri="{FF2B5EF4-FFF2-40B4-BE49-F238E27FC236}">
                <a16:creationId xmlns:a16="http://schemas.microsoft.com/office/drawing/2014/main" id="{C8DD82D3-D002-45B0-B16A-82B3DA4EFD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D18137-3B65-4940-B5F2-513E5B0FFE23}"/>
              </a:ext>
            </a:extLst>
          </p:cNvPr>
          <p:cNvSpPr>
            <a:spLocks noGrp="1"/>
          </p:cNvSpPr>
          <p:nvPr>
            <p:ph type="title"/>
          </p:nvPr>
        </p:nvSpPr>
        <p:spPr>
          <a:xfrm>
            <a:off x="643468" y="643467"/>
            <a:ext cx="3073550" cy="5126203"/>
          </a:xfrm>
        </p:spPr>
        <p:txBody>
          <a:bodyPr anchor="ctr">
            <a:normAutofit/>
          </a:bodyPr>
          <a:lstStyle/>
          <a:p>
            <a:pPr algn="r"/>
            <a:r>
              <a:rPr lang="en-US" dirty="0"/>
              <a:t>The Chorus</a:t>
            </a:r>
          </a:p>
        </p:txBody>
      </p:sp>
      <p:cxnSp>
        <p:nvCxnSpPr>
          <p:cNvPr id="15" name="Straight Connector 9">
            <a:extLst>
              <a:ext uri="{FF2B5EF4-FFF2-40B4-BE49-F238E27FC236}">
                <a16:creationId xmlns:a16="http://schemas.microsoft.com/office/drawing/2014/main" id="{9F09C252-16FE-4557-AD6D-BB5CA773496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42052" y="1778497"/>
            <a:ext cx="0" cy="3200400"/>
          </a:xfrm>
          <a:prstGeom prst="line">
            <a:avLst/>
          </a:prstGeom>
          <a:ln w="19050">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5E7AF44-BAD0-E04D-A7B7-B08A7B287DDC}"/>
              </a:ext>
            </a:extLst>
          </p:cNvPr>
          <p:cNvSpPr>
            <a:spLocks noGrp="1"/>
          </p:cNvSpPr>
          <p:nvPr>
            <p:ph idx="1"/>
          </p:nvPr>
        </p:nvSpPr>
        <p:spPr>
          <a:xfrm>
            <a:off x="4363786" y="621697"/>
            <a:ext cx="6791894" cy="5147973"/>
          </a:xfrm>
        </p:spPr>
        <p:txBody>
          <a:bodyPr anchor="ctr">
            <a:normAutofit/>
          </a:bodyPr>
          <a:lstStyle/>
          <a:p>
            <a:pPr>
              <a:lnSpc>
                <a:spcPct val="90000"/>
              </a:lnSpc>
              <a:buFont typeface="Courier New" panose="02070309020205020404" pitchFamily="49" charset="0"/>
              <a:buChar char="o"/>
            </a:pPr>
            <a:r>
              <a:rPr lang="en-US" sz="2200" dirty="0"/>
              <a:t> served as the commentators on the action</a:t>
            </a:r>
          </a:p>
          <a:p>
            <a:pPr>
              <a:lnSpc>
                <a:spcPct val="90000"/>
              </a:lnSpc>
              <a:buFont typeface="Courier New" panose="02070309020205020404" pitchFamily="49" charset="0"/>
              <a:buChar char="o"/>
            </a:pPr>
            <a:r>
              <a:rPr lang="en-US" sz="2200" dirty="0"/>
              <a:t> represent traditional, moral, religious and social attitudes</a:t>
            </a:r>
          </a:p>
          <a:p>
            <a:pPr>
              <a:lnSpc>
                <a:spcPct val="90000"/>
              </a:lnSpc>
              <a:buFont typeface="Courier New" panose="02070309020205020404" pitchFamily="49" charset="0"/>
              <a:buChar char="o"/>
            </a:pPr>
            <a:r>
              <a:rPr lang="en-US" sz="2200" dirty="0"/>
              <a:t> summarize events for the audience since everything cannot be shown onstage</a:t>
            </a:r>
          </a:p>
          <a:p>
            <a:pPr>
              <a:lnSpc>
                <a:spcPct val="90000"/>
              </a:lnSpc>
              <a:buFont typeface="Courier New" panose="02070309020205020404" pitchFamily="49" charset="0"/>
              <a:buChar char="o"/>
            </a:pPr>
            <a:r>
              <a:rPr lang="en-US" sz="2200" dirty="0"/>
              <a:t> pass time when actors changed costumes</a:t>
            </a:r>
          </a:p>
          <a:p>
            <a:pPr>
              <a:lnSpc>
                <a:spcPct val="90000"/>
              </a:lnSpc>
              <a:buFont typeface="Courier New" panose="02070309020205020404" pitchFamily="49" charset="0"/>
              <a:buChar char="o"/>
            </a:pPr>
            <a:r>
              <a:rPr lang="en-US" sz="2200" dirty="0"/>
              <a:t> sometimes threatened to interfere in the action and give advice</a:t>
            </a:r>
          </a:p>
          <a:p>
            <a:pPr>
              <a:lnSpc>
                <a:spcPct val="90000"/>
              </a:lnSpc>
              <a:buFont typeface="Courier New" panose="02070309020205020404" pitchFamily="49" charset="0"/>
              <a:buChar char="o"/>
            </a:pPr>
            <a:r>
              <a:rPr lang="en-US" sz="2200" dirty="0"/>
              <a:t> seemed to express the playwright’s point of view</a:t>
            </a:r>
          </a:p>
          <a:p>
            <a:pPr>
              <a:lnSpc>
                <a:spcPct val="90000"/>
              </a:lnSpc>
              <a:buFont typeface="Courier New" panose="02070309020205020404" pitchFamily="49" charset="0"/>
              <a:buChar char="o"/>
            </a:pPr>
            <a:r>
              <a:rPr lang="en-US" sz="2200" dirty="0"/>
              <a:t> reacting the way, a playwright wanted the audience to react (ideal spectator)</a:t>
            </a:r>
          </a:p>
          <a:p>
            <a:pPr>
              <a:lnSpc>
                <a:spcPct val="90000"/>
              </a:lnSpc>
              <a:buFont typeface="Courier New" panose="02070309020205020404" pitchFamily="49" charset="0"/>
              <a:buChar char="o"/>
            </a:pPr>
            <a:r>
              <a:rPr lang="en-US" sz="2200" dirty="0"/>
              <a:t> establish mood and heighten dramatic effects</a:t>
            </a:r>
          </a:p>
          <a:p>
            <a:pPr>
              <a:lnSpc>
                <a:spcPct val="90000"/>
              </a:lnSpc>
              <a:buFont typeface="Courier New" panose="02070309020205020404" pitchFamily="49" charset="0"/>
              <a:buChar char="o"/>
            </a:pPr>
            <a:r>
              <a:rPr lang="en-US" sz="2200" dirty="0"/>
              <a:t> added color, movement and spectacle</a:t>
            </a:r>
          </a:p>
        </p:txBody>
      </p:sp>
      <p:sp>
        <p:nvSpPr>
          <p:cNvPr id="16" name="Rectangle 11">
            <a:extLst>
              <a:ext uri="{FF2B5EF4-FFF2-40B4-BE49-F238E27FC236}">
                <a16:creationId xmlns:a16="http://schemas.microsoft.com/office/drawing/2014/main" id="{14552793-7DFF-4EC7-AC69-D34A75D018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978740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844E128-FF69-4E9F-8327-6B504B3C5A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1370B0ED-F51A-9240-9AFF-CF2C28E3B3D4}"/>
              </a:ext>
            </a:extLst>
          </p:cNvPr>
          <p:cNvSpPr>
            <a:spLocks noGrp="1"/>
          </p:cNvSpPr>
          <p:nvPr>
            <p:ph type="title"/>
          </p:nvPr>
        </p:nvSpPr>
        <p:spPr>
          <a:xfrm>
            <a:off x="5116783" y="516835"/>
            <a:ext cx="5977937" cy="1666501"/>
          </a:xfrm>
        </p:spPr>
        <p:txBody>
          <a:bodyPr>
            <a:normAutofit/>
          </a:bodyPr>
          <a:lstStyle/>
          <a:p>
            <a:r>
              <a:rPr lang="en-US" sz="4000">
                <a:solidFill>
                  <a:srgbClr val="FFFFFF"/>
                </a:solidFill>
              </a:rPr>
              <a:t>The mask</a:t>
            </a:r>
          </a:p>
        </p:txBody>
      </p:sp>
      <p:pic>
        <p:nvPicPr>
          <p:cNvPr id="5" name="Picture 4" descr="A picture containing wall, indoor, decorated, knocker&#10;&#10;Description automatically generated">
            <a:extLst>
              <a:ext uri="{FF2B5EF4-FFF2-40B4-BE49-F238E27FC236}">
                <a16:creationId xmlns:a16="http://schemas.microsoft.com/office/drawing/2014/main" id="{A1BB37F6-7508-484B-A4AE-30846ED863DC}"/>
              </a:ext>
            </a:extLst>
          </p:cNvPr>
          <p:cNvPicPr>
            <a:picLocks noChangeAspect="1"/>
          </p:cNvPicPr>
          <p:nvPr/>
        </p:nvPicPr>
        <p:blipFill rotWithShape="1">
          <a:blip r:embed="rId2">
            <a:extLst>
              <a:ext uri="{837473B0-CC2E-450A-ABE3-18F120FF3D39}">
                <a1611:picAttrSrcUrl xmlns:a1611="http://schemas.microsoft.com/office/drawing/2016/11/main" r:id="rId3"/>
              </a:ext>
            </a:extLst>
          </a:blip>
          <a:srcRect r="134" b="-1"/>
          <a:stretch/>
        </p:blipFill>
        <p:spPr>
          <a:xfrm>
            <a:off x="20" y="10"/>
            <a:ext cx="4580077" cy="6857990"/>
          </a:xfrm>
          <a:prstGeom prst="rect">
            <a:avLst/>
          </a:prstGeom>
        </p:spPr>
      </p:pic>
      <p:cxnSp>
        <p:nvCxnSpPr>
          <p:cNvPr id="13" name="Straight Connector 12">
            <a:extLst>
              <a:ext uri="{FF2B5EF4-FFF2-40B4-BE49-F238E27FC236}">
                <a16:creationId xmlns:a16="http://schemas.microsoft.com/office/drawing/2014/main" id="{055CEADF-09EA-423C-8C45-F94AF44D5A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00864" y="2353592"/>
            <a:ext cx="566928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9B356969-6942-F241-BDF8-C31A644FBC3B}"/>
              </a:ext>
            </a:extLst>
          </p:cNvPr>
          <p:cNvSpPr>
            <a:spLocks noGrp="1"/>
          </p:cNvSpPr>
          <p:nvPr>
            <p:ph idx="1"/>
          </p:nvPr>
        </p:nvSpPr>
        <p:spPr>
          <a:xfrm>
            <a:off x="5116784" y="2546224"/>
            <a:ext cx="5977938" cy="3342747"/>
          </a:xfrm>
        </p:spPr>
        <p:txBody>
          <a:bodyPr>
            <a:normAutofit/>
          </a:bodyPr>
          <a:lstStyle/>
          <a:p>
            <a:pPr>
              <a:buFont typeface="Courier New" panose="02070309020205020404" pitchFamily="49" charset="0"/>
              <a:buChar char="o"/>
            </a:pPr>
            <a:r>
              <a:rPr lang="en-US" sz="1800">
                <a:solidFill>
                  <a:srgbClr val="FFFFFF"/>
                </a:solidFill>
              </a:rPr>
              <a:t> The use of the mask allowed actors to change rapidly into</a:t>
            </a:r>
          </a:p>
          <a:p>
            <a:pPr lvl="1">
              <a:buFont typeface="Courier New" panose="02070309020205020404" pitchFamily="49" charset="0"/>
              <a:buChar char="o"/>
            </a:pPr>
            <a:r>
              <a:rPr lang="en-US" sz="1800">
                <a:solidFill>
                  <a:srgbClr val="FFFFFF"/>
                </a:solidFill>
              </a:rPr>
              <a:t>Different roles</a:t>
            </a:r>
          </a:p>
          <a:p>
            <a:pPr lvl="1">
              <a:buFont typeface="Courier New" panose="02070309020205020404" pitchFamily="49" charset="0"/>
              <a:buChar char="o"/>
            </a:pPr>
            <a:r>
              <a:rPr lang="en-US" sz="1800">
                <a:solidFill>
                  <a:srgbClr val="FFFFFF"/>
                </a:solidFill>
              </a:rPr>
              <a:t>Female roles</a:t>
            </a:r>
          </a:p>
          <a:p>
            <a:pPr lvl="1">
              <a:buFont typeface="Courier New" panose="02070309020205020404" pitchFamily="49" charset="0"/>
              <a:buChar char="o"/>
            </a:pPr>
            <a:r>
              <a:rPr lang="en-US" sz="1800">
                <a:solidFill>
                  <a:srgbClr val="FFFFFF"/>
                </a:solidFill>
              </a:rPr>
              <a:t>Roles with different age and characteristics</a:t>
            </a:r>
          </a:p>
        </p:txBody>
      </p:sp>
      <p:sp>
        <p:nvSpPr>
          <p:cNvPr id="6" name="TextBox 5">
            <a:extLst>
              <a:ext uri="{FF2B5EF4-FFF2-40B4-BE49-F238E27FC236}">
                <a16:creationId xmlns:a16="http://schemas.microsoft.com/office/drawing/2014/main" id="{AEF15A4E-FCE5-0744-8F4A-56369F5AA05C}"/>
              </a:ext>
            </a:extLst>
          </p:cNvPr>
          <p:cNvSpPr txBox="1"/>
          <p:nvPr/>
        </p:nvSpPr>
        <p:spPr>
          <a:xfrm>
            <a:off x="2242598" y="6657945"/>
            <a:ext cx="2337499" cy="200055"/>
          </a:xfrm>
          <a:prstGeom prst="rect">
            <a:avLst/>
          </a:prstGeom>
          <a:solidFill>
            <a:srgbClr val="000000"/>
          </a:solidFill>
        </p:spPr>
        <p:txBody>
          <a:bodyPr wrap="none" rtlCol="0">
            <a:spAutoFit/>
          </a:bodyPr>
          <a:lstStyle/>
          <a:p>
            <a:pPr algn="r">
              <a:spcAft>
                <a:spcPts val="600"/>
              </a:spcAft>
            </a:pPr>
            <a:r>
              <a:rPr lang="en-US" sz="700">
                <a:solidFill>
                  <a:srgbClr val="FFFFFF"/>
                </a:solidFill>
                <a:hlinkClick r:id="rId3" tooltip="https://www.flickr.com/photos/carolemage/15724584465/in/photostream/">
                  <a:extLst>
                    <a:ext uri="{A12FA001-AC4F-418D-AE19-62706E023703}">
                      <ahyp:hlinkClr xmlns:ahyp="http://schemas.microsoft.com/office/drawing/2018/hyperlinkcolor" val="tx"/>
                    </a:ext>
                  </a:extLst>
                </a:hlinkClick>
              </a:rPr>
              <a:t>This Photo</a:t>
            </a:r>
            <a:r>
              <a:rPr lang="en-US" sz="700">
                <a:solidFill>
                  <a:srgbClr val="FFFFFF"/>
                </a:solidFill>
              </a:rPr>
              <a:t> by Unknown Author is licensed under </a:t>
            </a:r>
            <a:r>
              <a:rPr lang="en-US" sz="700">
                <a:solidFill>
                  <a:srgbClr val="FFFFFF"/>
                </a:solidFill>
                <a:hlinkClick r:id="rId4" tooltip="https://creativecommons.org/licenses/by-sa/3.0/">
                  <a:extLst>
                    <a:ext uri="{A12FA001-AC4F-418D-AE19-62706E023703}">
                      <ahyp:hlinkClr xmlns:ahyp="http://schemas.microsoft.com/office/drawing/2018/hyperlinkcolor" val="tx"/>
                    </a:ext>
                  </a:extLst>
                </a:hlinkClick>
              </a:rPr>
              <a:t>CC BY-SA</a:t>
            </a:r>
            <a:endParaRPr lang="en-US" sz="700">
              <a:solidFill>
                <a:srgbClr val="FFFFFF"/>
              </a:solidFill>
            </a:endParaRPr>
          </a:p>
        </p:txBody>
      </p:sp>
    </p:spTree>
    <p:extLst>
      <p:ext uri="{BB962C8B-B14F-4D97-AF65-F5344CB8AC3E}">
        <p14:creationId xmlns:p14="http://schemas.microsoft.com/office/powerpoint/2010/main" val="2561504387"/>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6000"/>
                <a:shade val="99000"/>
                <a:satMod val="140000"/>
              </a:schemeClr>
            </a:gs>
            <a:gs pos="65000">
              <a:schemeClr val="bg1">
                <a:tint val="100000"/>
                <a:shade val="80000"/>
                <a:satMod val="130000"/>
              </a:schemeClr>
            </a:gs>
            <a:gs pos="100000">
              <a:schemeClr val="bg1">
                <a:tint val="100000"/>
                <a:shade val="48000"/>
                <a:satMod val="120000"/>
              </a:schemeClr>
            </a:gs>
          </a:gsLst>
          <a:lin ang="16200000" scaled="0"/>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03E59AE-44F8-4FB9-BF05-C888FE3E1D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6CA805E-D853-E04C-918E-014B7D876E3B}"/>
              </a:ext>
            </a:extLst>
          </p:cNvPr>
          <p:cNvSpPr>
            <a:spLocks noGrp="1"/>
          </p:cNvSpPr>
          <p:nvPr>
            <p:ph type="title"/>
          </p:nvPr>
        </p:nvSpPr>
        <p:spPr>
          <a:xfrm>
            <a:off x="642259" y="634946"/>
            <a:ext cx="3372529" cy="5055904"/>
          </a:xfrm>
          <a:ln>
            <a:solidFill>
              <a:schemeClr val="accent1"/>
            </a:solidFill>
          </a:ln>
        </p:spPr>
        <p:txBody>
          <a:bodyPr anchor="ctr">
            <a:normAutofit/>
          </a:bodyPr>
          <a:lstStyle/>
          <a:p>
            <a:r>
              <a:rPr lang="en-US" dirty="0"/>
              <a:t>In order to make a good analysis of a play...</a:t>
            </a:r>
          </a:p>
        </p:txBody>
      </p:sp>
      <p:cxnSp>
        <p:nvCxnSpPr>
          <p:cNvPr id="11" name="Straight Connector 10">
            <a:extLst>
              <a:ext uri="{FF2B5EF4-FFF2-40B4-BE49-F238E27FC236}">
                <a16:creationId xmlns:a16="http://schemas.microsoft.com/office/drawing/2014/main" id="{2752F38C-F560-47AA-90AD-209F39C041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35022" y="1791298"/>
            <a:ext cx="0" cy="27432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8B6B14AE-589A-45CC-A30D-41995FC1F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17" name="Content Placeholder 2">
            <a:extLst>
              <a:ext uri="{FF2B5EF4-FFF2-40B4-BE49-F238E27FC236}">
                <a16:creationId xmlns:a16="http://schemas.microsoft.com/office/drawing/2014/main" id="{4727D870-296F-4EA7-BFB9-E8A2C1004BFF}"/>
              </a:ext>
            </a:extLst>
          </p:cNvPr>
          <p:cNvGraphicFramePr>
            <a:graphicFrameLocks noGrp="1"/>
          </p:cNvGraphicFramePr>
          <p:nvPr>
            <p:ph idx="1"/>
            <p:extLst>
              <p:ext uri="{D42A27DB-BD31-4B8C-83A1-F6EECF244321}">
                <p14:modId xmlns:p14="http://schemas.microsoft.com/office/powerpoint/2010/main" val="4155458897"/>
              </p:ext>
            </p:extLst>
          </p:nvPr>
        </p:nvGraphicFramePr>
        <p:xfrm>
          <a:off x="4648201" y="639763"/>
          <a:ext cx="6910387" cy="50514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81605671"/>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7">
            <a:extLst>
              <a:ext uri="{FF2B5EF4-FFF2-40B4-BE49-F238E27FC236}">
                <a16:creationId xmlns:a16="http://schemas.microsoft.com/office/drawing/2014/main" id="{CECF0FC6-D57B-48B6-9036-F4FFD91A4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170C36-D3C6-C448-B9B5-0D8126FB2D19}"/>
              </a:ext>
            </a:extLst>
          </p:cNvPr>
          <p:cNvSpPr>
            <a:spLocks noGrp="1"/>
          </p:cNvSpPr>
          <p:nvPr>
            <p:ph type="title"/>
          </p:nvPr>
        </p:nvSpPr>
        <p:spPr>
          <a:xfrm>
            <a:off x="990932" y="286603"/>
            <a:ext cx="6750987" cy="1450757"/>
          </a:xfrm>
        </p:spPr>
        <p:txBody>
          <a:bodyPr>
            <a:normAutofit/>
          </a:bodyPr>
          <a:lstStyle/>
          <a:p>
            <a:r>
              <a:rPr lang="en-US">
                <a:solidFill>
                  <a:schemeClr val="accent1"/>
                </a:solidFill>
              </a:rPr>
              <a:t>Terminology</a:t>
            </a:r>
          </a:p>
        </p:txBody>
      </p:sp>
      <p:sp>
        <p:nvSpPr>
          <p:cNvPr id="3" name="Content Placeholder 2">
            <a:extLst>
              <a:ext uri="{FF2B5EF4-FFF2-40B4-BE49-F238E27FC236}">
                <a16:creationId xmlns:a16="http://schemas.microsoft.com/office/drawing/2014/main" id="{689F67C7-BE34-9142-8CEE-85CEC7E15413}"/>
              </a:ext>
            </a:extLst>
          </p:cNvPr>
          <p:cNvSpPr>
            <a:spLocks noGrp="1"/>
          </p:cNvSpPr>
          <p:nvPr>
            <p:ph idx="1"/>
          </p:nvPr>
        </p:nvSpPr>
        <p:spPr>
          <a:xfrm>
            <a:off x="1044204" y="2023962"/>
            <a:ext cx="6697715" cy="3845131"/>
          </a:xfrm>
        </p:spPr>
        <p:txBody>
          <a:bodyPr>
            <a:normAutofit/>
          </a:bodyPr>
          <a:lstStyle/>
          <a:p>
            <a:pPr>
              <a:lnSpc>
                <a:spcPct val="90000"/>
              </a:lnSpc>
              <a:buFont typeface="Courier New" panose="02070309020205020404" pitchFamily="49" charset="0"/>
              <a:buChar char="o"/>
            </a:pPr>
            <a:r>
              <a:rPr lang="en-US" sz="1300" dirty="0"/>
              <a:t> Drama: a literary form</a:t>
            </a:r>
          </a:p>
          <a:p>
            <a:pPr>
              <a:lnSpc>
                <a:spcPct val="90000"/>
              </a:lnSpc>
              <a:buFont typeface="Courier New" panose="02070309020205020404" pitchFamily="49" charset="0"/>
              <a:buChar char="o"/>
            </a:pPr>
            <a:r>
              <a:rPr lang="en-US" sz="1300" dirty="0"/>
              <a:t> Drama/ The Drama: terms that cover all writing of drama, or a large number of plays.</a:t>
            </a:r>
          </a:p>
          <a:p>
            <a:pPr lvl="1">
              <a:lnSpc>
                <a:spcPct val="90000"/>
              </a:lnSpc>
              <a:buFont typeface="Courier New" panose="02070309020205020404" pitchFamily="49" charset="0"/>
              <a:buChar char="o"/>
            </a:pPr>
            <a:r>
              <a:rPr lang="en-US" sz="1300" dirty="0"/>
              <a:t>e.g. Shakespearean drama, the drama of the 17</a:t>
            </a:r>
            <a:r>
              <a:rPr lang="en-US" sz="1300" baseline="30000" dirty="0"/>
              <a:t>th</a:t>
            </a:r>
            <a:r>
              <a:rPr lang="en-US" sz="1300" dirty="0"/>
              <a:t> century, European drama </a:t>
            </a:r>
          </a:p>
          <a:p>
            <a:pPr>
              <a:lnSpc>
                <a:spcPct val="90000"/>
              </a:lnSpc>
              <a:buFont typeface="Courier New" panose="02070309020205020404" pitchFamily="49" charset="0"/>
              <a:buChar char="o"/>
            </a:pPr>
            <a:r>
              <a:rPr lang="en-US" sz="1300" dirty="0"/>
              <a:t> A drama: a play which is intensely exciting or moving.</a:t>
            </a:r>
          </a:p>
          <a:p>
            <a:pPr>
              <a:lnSpc>
                <a:spcPct val="90000"/>
              </a:lnSpc>
              <a:buFont typeface="Courier New" panose="02070309020205020404" pitchFamily="49" charset="0"/>
              <a:buChar char="o"/>
            </a:pPr>
            <a:r>
              <a:rPr lang="en-US" sz="1300" dirty="0"/>
              <a:t> Dramatic: </a:t>
            </a:r>
          </a:p>
          <a:p>
            <a:pPr lvl="1">
              <a:lnSpc>
                <a:spcPct val="90000"/>
              </a:lnSpc>
              <a:buFont typeface="Courier New" panose="02070309020205020404" pitchFamily="49" charset="0"/>
              <a:buChar char="o"/>
            </a:pPr>
            <a:r>
              <a:rPr lang="en-US" sz="1300" dirty="0"/>
              <a:t>related to drama</a:t>
            </a:r>
          </a:p>
          <a:p>
            <a:pPr lvl="1">
              <a:lnSpc>
                <a:spcPct val="90000"/>
              </a:lnSpc>
              <a:buFont typeface="Courier New" panose="02070309020205020404" pitchFamily="49" charset="0"/>
              <a:buChar char="o"/>
            </a:pPr>
            <a:r>
              <a:rPr lang="en-US" sz="1300" dirty="0"/>
              <a:t>using mimics, different tones and gestures </a:t>
            </a:r>
          </a:p>
          <a:p>
            <a:pPr lvl="1">
              <a:lnSpc>
                <a:spcPct val="90000"/>
              </a:lnSpc>
              <a:buFont typeface="Courier New" panose="02070309020205020404" pitchFamily="49" charset="0"/>
              <a:buChar char="o"/>
            </a:pPr>
            <a:r>
              <a:rPr lang="en-US" sz="1300" dirty="0"/>
              <a:t>sad </a:t>
            </a:r>
          </a:p>
          <a:p>
            <a:pPr>
              <a:lnSpc>
                <a:spcPct val="90000"/>
              </a:lnSpc>
              <a:buFont typeface="Courier New" panose="02070309020205020404" pitchFamily="49" charset="0"/>
              <a:buChar char="o"/>
            </a:pPr>
            <a:r>
              <a:rPr lang="en-US" sz="1300" dirty="0"/>
              <a:t>The theatre: a building in which a play is performed</a:t>
            </a:r>
          </a:p>
          <a:p>
            <a:pPr>
              <a:lnSpc>
                <a:spcPct val="90000"/>
              </a:lnSpc>
              <a:buFont typeface="Courier New" panose="02070309020205020404" pitchFamily="49" charset="0"/>
              <a:buChar char="o"/>
            </a:pPr>
            <a:r>
              <a:rPr lang="en-US" sz="1300" dirty="0"/>
              <a:t> Theatre: drama</a:t>
            </a:r>
          </a:p>
          <a:p>
            <a:pPr lvl="1">
              <a:lnSpc>
                <a:spcPct val="90000"/>
              </a:lnSpc>
              <a:buFont typeface="Courier New" panose="02070309020205020404" pitchFamily="49" charset="0"/>
              <a:buChar char="o"/>
            </a:pPr>
            <a:endParaRPr lang="en-US" sz="1300" dirty="0"/>
          </a:p>
          <a:p>
            <a:pPr lvl="1">
              <a:lnSpc>
                <a:spcPct val="90000"/>
              </a:lnSpc>
              <a:buFont typeface="Courier New" panose="02070309020205020404" pitchFamily="49" charset="0"/>
              <a:buChar char="o"/>
            </a:pPr>
            <a:endParaRPr lang="en-US" sz="1300" dirty="0"/>
          </a:p>
          <a:p>
            <a:pPr lvl="1">
              <a:lnSpc>
                <a:spcPct val="90000"/>
              </a:lnSpc>
              <a:buFont typeface="Courier New" panose="02070309020205020404" pitchFamily="49" charset="0"/>
              <a:buChar char="o"/>
            </a:pPr>
            <a:endParaRPr lang="en-US" sz="1300" dirty="0"/>
          </a:p>
        </p:txBody>
      </p:sp>
      <p:sp>
        <p:nvSpPr>
          <p:cNvPr id="15" name="Rectangle 9">
            <a:extLst>
              <a:ext uri="{FF2B5EF4-FFF2-40B4-BE49-F238E27FC236}">
                <a16:creationId xmlns:a16="http://schemas.microsoft.com/office/drawing/2014/main" id="{717A211C-5863-4303-AC3D-AEBFDF6D6A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44150" y="-1"/>
            <a:ext cx="4050791"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1">
            <a:extLst>
              <a:ext uri="{FF2B5EF4-FFF2-40B4-BE49-F238E27FC236}">
                <a16:creationId xmlns:a16="http://schemas.microsoft.com/office/drawing/2014/main" id="{70FA2369-10B3-4A99-93ED-036A92FD9C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18516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Close-up of purple curtain in various tones">
            <a:extLst>
              <a:ext uri="{FF2B5EF4-FFF2-40B4-BE49-F238E27FC236}">
                <a16:creationId xmlns:a16="http://schemas.microsoft.com/office/drawing/2014/main" id="{10AFBB98-6F52-4DA7-AF75-3136819B9001}"/>
              </a:ext>
            </a:extLst>
          </p:cNvPr>
          <p:cNvPicPr>
            <a:picLocks noChangeAspect="1"/>
          </p:cNvPicPr>
          <p:nvPr/>
        </p:nvPicPr>
        <p:blipFill rotWithShape="1">
          <a:blip r:embed="rId3"/>
          <a:srcRect t="12476" b="3254"/>
          <a:stretch/>
        </p:blipFill>
        <p:spPr>
          <a:xfrm>
            <a:off x="-3047" y="10"/>
            <a:ext cx="12191999" cy="6857990"/>
          </a:xfrm>
          <a:prstGeom prst="rect">
            <a:avLst/>
          </a:prstGeom>
        </p:spPr>
      </p:pic>
      <p:sp>
        <p:nvSpPr>
          <p:cNvPr id="2" name="Title 1">
            <a:extLst>
              <a:ext uri="{FF2B5EF4-FFF2-40B4-BE49-F238E27FC236}">
                <a16:creationId xmlns:a16="http://schemas.microsoft.com/office/drawing/2014/main" id="{B8BBF360-F3E3-4844-8999-B582F8CF06DB}"/>
              </a:ext>
            </a:extLst>
          </p:cNvPr>
          <p:cNvSpPr>
            <a:spLocks noGrp="1"/>
          </p:cNvSpPr>
          <p:nvPr>
            <p:ph type="title"/>
          </p:nvPr>
        </p:nvSpPr>
        <p:spPr>
          <a:effectLst>
            <a:outerShdw blurRad="50800" dist="38100" dir="2700000" algn="tl" rotWithShape="0">
              <a:prstClr val="black">
                <a:alpha val="40000"/>
              </a:prstClr>
            </a:outerShdw>
          </a:effectLst>
        </p:spPr>
        <p:txBody>
          <a:bodyPr vert="horz" lIns="91440" tIns="45720" rIns="91440" bIns="45720" rtlCol="0" anchor="b">
            <a:normAutofit/>
          </a:bodyPr>
          <a:lstStyle/>
          <a:p>
            <a:pPr algn="ctr"/>
            <a:r>
              <a:rPr lang="en-US" sz="3600" dirty="0">
                <a:solidFill>
                  <a:schemeClr val="bg1"/>
                </a:solidFill>
              </a:rPr>
              <a:t>DRAMA</a:t>
            </a:r>
          </a:p>
        </p:txBody>
      </p:sp>
      <p:graphicFrame>
        <p:nvGraphicFramePr>
          <p:cNvPr id="10" name="Content Placeholder 3">
            <a:extLst>
              <a:ext uri="{FF2B5EF4-FFF2-40B4-BE49-F238E27FC236}">
                <a16:creationId xmlns:a16="http://schemas.microsoft.com/office/drawing/2014/main" id="{177BE07D-39C1-4345-861C-8AD66D7BF162}"/>
              </a:ext>
            </a:extLst>
          </p:cNvPr>
          <p:cNvGraphicFramePr>
            <a:graphicFrameLocks noGrp="1"/>
          </p:cNvGraphicFramePr>
          <p:nvPr>
            <p:ph idx="1"/>
          </p:nvPr>
        </p:nvGraphicFramePr>
        <p:xfrm>
          <a:off x="1097280" y="2108201"/>
          <a:ext cx="10058400" cy="376089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581540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CECF0FC6-D57B-48B6-9036-F4FFD91A4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CD789C5-6275-904F-91A0-45297792047B}"/>
              </a:ext>
            </a:extLst>
          </p:cNvPr>
          <p:cNvSpPr>
            <a:spLocks noGrp="1"/>
          </p:cNvSpPr>
          <p:nvPr>
            <p:ph type="title"/>
          </p:nvPr>
        </p:nvSpPr>
        <p:spPr>
          <a:xfrm>
            <a:off x="990932" y="286603"/>
            <a:ext cx="6750987" cy="1450757"/>
          </a:xfrm>
        </p:spPr>
        <p:txBody>
          <a:bodyPr>
            <a:normAutofit/>
          </a:bodyPr>
          <a:lstStyle/>
          <a:p>
            <a:r>
              <a:rPr lang="en-US">
                <a:solidFill>
                  <a:schemeClr val="accent1"/>
                </a:solidFill>
              </a:rPr>
              <a:t>DRAMA</a:t>
            </a:r>
          </a:p>
        </p:txBody>
      </p:sp>
      <p:sp>
        <p:nvSpPr>
          <p:cNvPr id="3" name="Content Placeholder 2">
            <a:extLst>
              <a:ext uri="{FF2B5EF4-FFF2-40B4-BE49-F238E27FC236}">
                <a16:creationId xmlns:a16="http://schemas.microsoft.com/office/drawing/2014/main" id="{B90CB936-26F7-5B46-B9D3-14635DD77E31}"/>
              </a:ext>
            </a:extLst>
          </p:cNvPr>
          <p:cNvSpPr>
            <a:spLocks noGrp="1"/>
          </p:cNvSpPr>
          <p:nvPr>
            <p:ph idx="1"/>
          </p:nvPr>
        </p:nvSpPr>
        <p:spPr>
          <a:xfrm>
            <a:off x="1044204" y="2023962"/>
            <a:ext cx="6697715" cy="3845131"/>
          </a:xfrm>
        </p:spPr>
        <p:txBody>
          <a:bodyPr>
            <a:normAutofit/>
          </a:bodyPr>
          <a:lstStyle/>
          <a:p>
            <a:pPr>
              <a:lnSpc>
                <a:spcPct val="90000"/>
              </a:lnSpc>
              <a:buFont typeface="Courier New" panose="02070309020205020404" pitchFamily="49" charset="0"/>
              <a:buChar char="o"/>
            </a:pPr>
            <a:r>
              <a:rPr lang="en-US" sz="2000" dirty="0"/>
              <a:t> Drama both instructs and entertains.</a:t>
            </a:r>
          </a:p>
          <a:p>
            <a:pPr>
              <a:lnSpc>
                <a:spcPct val="90000"/>
              </a:lnSpc>
              <a:buFont typeface="Courier New" panose="02070309020205020404" pitchFamily="49" charset="0"/>
              <a:buChar char="o"/>
            </a:pPr>
            <a:r>
              <a:rPr lang="en-US" sz="2000" dirty="0"/>
              <a:t> Drama/theater is an illustration of real life. It may be drawn from actual experience or from potential or imagined experience.</a:t>
            </a:r>
          </a:p>
          <a:p>
            <a:pPr>
              <a:lnSpc>
                <a:spcPct val="90000"/>
              </a:lnSpc>
              <a:buFont typeface="Courier New" panose="02070309020205020404" pitchFamily="49" charset="0"/>
              <a:buChar char="o"/>
            </a:pPr>
            <a:r>
              <a:rPr lang="en-US" sz="2000" dirty="0"/>
              <a:t> According to Aristotle, the </a:t>
            </a:r>
            <a:r>
              <a:rPr lang="en-US" sz="2000" i="1" dirty="0"/>
              <a:t>dramatic illusion </a:t>
            </a:r>
            <a:r>
              <a:rPr lang="en-US" sz="2000" dirty="0"/>
              <a:t>is an imitation of action. He says that drama offers a literary mirror into the human nature.</a:t>
            </a:r>
          </a:p>
          <a:p>
            <a:pPr>
              <a:lnSpc>
                <a:spcPct val="90000"/>
              </a:lnSpc>
              <a:buFont typeface="Courier New" panose="02070309020205020404" pitchFamily="49" charset="0"/>
              <a:buChar char="o"/>
            </a:pPr>
            <a:r>
              <a:rPr lang="en-US" sz="2000" dirty="0"/>
              <a:t> Originally, drama evolved from Greek and Egyptian rituals, ceremonies that were performed repeatedly in the same manner as it was thought that they had a purifying/forgiving effect on the relationship between men and their gods.</a:t>
            </a:r>
          </a:p>
        </p:txBody>
      </p:sp>
      <p:sp>
        <p:nvSpPr>
          <p:cNvPr id="19" name="Rectangle 18">
            <a:extLst>
              <a:ext uri="{FF2B5EF4-FFF2-40B4-BE49-F238E27FC236}">
                <a16:creationId xmlns:a16="http://schemas.microsoft.com/office/drawing/2014/main" id="{717A211C-5863-4303-AC3D-AEBFDF6D6A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44150" y="-1"/>
            <a:ext cx="4050791"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a:extLst>
              <a:ext uri="{FF2B5EF4-FFF2-40B4-BE49-F238E27FC236}">
                <a16:creationId xmlns:a16="http://schemas.microsoft.com/office/drawing/2014/main" id="{70FA2369-10B3-4A99-93ED-036A92FD9C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105569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8DD82D3-D002-45B0-B16A-82B3DA4EFD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3A9D091-5013-B848-8B10-EA4086CB854D}"/>
              </a:ext>
            </a:extLst>
          </p:cNvPr>
          <p:cNvSpPr>
            <a:spLocks noGrp="1"/>
          </p:cNvSpPr>
          <p:nvPr>
            <p:ph type="title"/>
          </p:nvPr>
        </p:nvSpPr>
        <p:spPr>
          <a:xfrm>
            <a:off x="949047" y="643466"/>
            <a:ext cx="2771273" cy="5470463"/>
          </a:xfrm>
        </p:spPr>
        <p:txBody>
          <a:bodyPr anchor="ctr">
            <a:normAutofit/>
          </a:bodyPr>
          <a:lstStyle/>
          <a:p>
            <a:r>
              <a:rPr lang="en-US" sz="3600"/>
              <a:t>DRAMA</a:t>
            </a:r>
          </a:p>
        </p:txBody>
      </p:sp>
      <p:cxnSp>
        <p:nvCxnSpPr>
          <p:cNvPr id="10" name="Straight Connector 9">
            <a:extLst>
              <a:ext uri="{FF2B5EF4-FFF2-40B4-BE49-F238E27FC236}">
                <a16:creationId xmlns:a16="http://schemas.microsoft.com/office/drawing/2014/main" id="{9F09C252-16FE-4557-AD6D-BB5CA773496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42053" y="1778497"/>
            <a:ext cx="0" cy="3200400"/>
          </a:xfrm>
          <a:prstGeom prst="line">
            <a:avLst/>
          </a:prstGeom>
          <a:ln w="19050">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AAF5C82B-D562-8F4F-99D6-5239A8358BB4}"/>
              </a:ext>
            </a:extLst>
          </p:cNvPr>
          <p:cNvSpPr>
            <a:spLocks noGrp="1"/>
          </p:cNvSpPr>
          <p:nvPr>
            <p:ph idx="1"/>
          </p:nvPr>
        </p:nvSpPr>
        <p:spPr>
          <a:xfrm>
            <a:off x="4428565" y="643466"/>
            <a:ext cx="6818427" cy="5470462"/>
          </a:xfrm>
        </p:spPr>
        <p:txBody>
          <a:bodyPr anchor="ctr">
            <a:normAutofit/>
          </a:bodyPr>
          <a:lstStyle/>
          <a:p>
            <a:pPr>
              <a:buFont typeface="Courier New" panose="02070309020205020404" pitchFamily="49" charset="0"/>
              <a:buChar char="o"/>
            </a:pPr>
            <a:r>
              <a:rPr lang="en-US" dirty="0"/>
              <a:t> Greek drama was first performed during yearly religious celebrations to god Dionysus. </a:t>
            </a:r>
          </a:p>
          <a:p>
            <a:pPr>
              <a:buFont typeface="Courier New" panose="02070309020205020404" pitchFamily="49" charset="0"/>
              <a:buChar char="o"/>
            </a:pPr>
            <a:r>
              <a:rPr lang="en-US" dirty="0"/>
              <a:t> Early playwrights such as Sophocles, emphasized the will of gods, and set them against the will of men.</a:t>
            </a:r>
          </a:p>
          <a:p>
            <a:pPr>
              <a:buFont typeface="Courier New" panose="02070309020205020404" pitchFamily="49" charset="0"/>
              <a:buChar char="o"/>
            </a:pPr>
            <a:r>
              <a:rPr lang="en-US" dirty="0"/>
              <a:t> In Greek drama, the illusion includes the narratives of ancient myths that were thought to hold profound illumination for the populace.</a:t>
            </a:r>
          </a:p>
        </p:txBody>
      </p:sp>
    </p:spTree>
    <p:extLst>
      <p:ext uri="{BB962C8B-B14F-4D97-AF65-F5344CB8AC3E}">
        <p14:creationId xmlns:p14="http://schemas.microsoft.com/office/powerpoint/2010/main" val="148009676"/>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8DD82D3-D002-45B0-B16A-82B3DA4EFD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2E44DC-09A7-844D-8A37-601B794D97C9}"/>
              </a:ext>
            </a:extLst>
          </p:cNvPr>
          <p:cNvSpPr>
            <a:spLocks noGrp="1"/>
          </p:cNvSpPr>
          <p:nvPr>
            <p:ph type="title"/>
          </p:nvPr>
        </p:nvSpPr>
        <p:spPr>
          <a:xfrm>
            <a:off x="643468" y="643467"/>
            <a:ext cx="3073550" cy="5126203"/>
          </a:xfrm>
        </p:spPr>
        <p:txBody>
          <a:bodyPr anchor="ctr">
            <a:normAutofit/>
          </a:bodyPr>
          <a:lstStyle/>
          <a:p>
            <a:pPr algn="r"/>
            <a:r>
              <a:rPr lang="en-US" dirty="0"/>
              <a:t>DRAMA</a:t>
            </a:r>
            <a:endParaRPr lang="en-US"/>
          </a:p>
        </p:txBody>
      </p:sp>
      <p:cxnSp>
        <p:nvCxnSpPr>
          <p:cNvPr id="10" name="Straight Connector 9">
            <a:extLst>
              <a:ext uri="{FF2B5EF4-FFF2-40B4-BE49-F238E27FC236}">
                <a16:creationId xmlns:a16="http://schemas.microsoft.com/office/drawing/2014/main" id="{9F09C252-16FE-4557-AD6D-BB5CA773496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42052" y="1778497"/>
            <a:ext cx="0" cy="3200400"/>
          </a:xfrm>
          <a:prstGeom prst="line">
            <a:avLst/>
          </a:prstGeom>
          <a:ln w="19050">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70C9AC8C-DF31-934B-AA5D-0EC0A3B4707E}"/>
              </a:ext>
            </a:extLst>
          </p:cNvPr>
          <p:cNvSpPr>
            <a:spLocks noGrp="1"/>
          </p:cNvSpPr>
          <p:nvPr>
            <p:ph idx="1"/>
          </p:nvPr>
        </p:nvSpPr>
        <p:spPr>
          <a:xfrm>
            <a:off x="4363786" y="621697"/>
            <a:ext cx="6791894" cy="5147973"/>
          </a:xfrm>
        </p:spPr>
        <p:txBody>
          <a:bodyPr anchor="ctr">
            <a:normAutofit/>
          </a:bodyPr>
          <a:lstStyle/>
          <a:p>
            <a:pPr>
              <a:buFont typeface="Courier New" panose="02070309020205020404" pitchFamily="49" charset="0"/>
              <a:buChar char="o"/>
            </a:pPr>
            <a:r>
              <a:rPr lang="en-US" dirty="0"/>
              <a:t> Greek drama can be characterized with </a:t>
            </a:r>
          </a:p>
          <a:p>
            <a:pPr lvl="1">
              <a:buFont typeface="Courier New" panose="02070309020205020404" pitchFamily="49" charset="0"/>
              <a:buChar char="o"/>
            </a:pPr>
            <a:r>
              <a:rPr lang="en-US" dirty="0"/>
              <a:t>An intense mythic structure</a:t>
            </a:r>
          </a:p>
          <a:p>
            <a:pPr lvl="1">
              <a:buFont typeface="Courier New" panose="02070309020205020404" pitchFamily="49" charset="0"/>
              <a:buChar char="o"/>
            </a:pPr>
            <a:r>
              <a:rPr lang="en-US" dirty="0"/>
              <a:t>Formidable (causing fear/dread) speeches</a:t>
            </a:r>
          </a:p>
          <a:p>
            <a:pPr lvl="1">
              <a:buFont typeface="Courier New" panose="02070309020205020404" pitchFamily="49" charset="0"/>
              <a:buChar char="o"/>
            </a:pPr>
            <a:r>
              <a:rPr lang="en-US" dirty="0"/>
              <a:t>Profound (intense) actions</a:t>
            </a:r>
          </a:p>
        </p:txBody>
      </p:sp>
      <p:sp>
        <p:nvSpPr>
          <p:cNvPr id="12" name="Rectangle 11">
            <a:extLst>
              <a:ext uri="{FF2B5EF4-FFF2-40B4-BE49-F238E27FC236}">
                <a16:creationId xmlns:a16="http://schemas.microsoft.com/office/drawing/2014/main" id="{14552793-7DFF-4EC7-AC69-D34A75D018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656162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4D9AB-51DC-D44F-AB67-93758C00D4CE}"/>
              </a:ext>
            </a:extLst>
          </p:cNvPr>
          <p:cNvSpPr>
            <a:spLocks noGrp="1"/>
          </p:cNvSpPr>
          <p:nvPr>
            <p:ph type="title"/>
          </p:nvPr>
        </p:nvSpPr>
        <p:spPr/>
        <p:txBody>
          <a:bodyPr/>
          <a:lstStyle/>
          <a:p>
            <a:r>
              <a:rPr lang="en-US" dirty="0"/>
              <a:t>The 1</a:t>
            </a:r>
            <a:r>
              <a:rPr lang="en-US" baseline="30000" dirty="0"/>
              <a:t>st</a:t>
            </a:r>
            <a:r>
              <a:rPr lang="en-US" dirty="0"/>
              <a:t> Dramatic Age</a:t>
            </a:r>
          </a:p>
        </p:txBody>
      </p:sp>
      <p:graphicFrame>
        <p:nvGraphicFramePr>
          <p:cNvPr id="5" name="Content Placeholder 2">
            <a:extLst>
              <a:ext uri="{FF2B5EF4-FFF2-40B4-BE49-F238E27FC236}">
                <a16:creationId xmlns:a16="http://schemas.microsoft.com/office/drawing/2014/main" id="{1FF5E91D-8B5E-4309-B5B2-51CAA09E5F83}"/>
              </a:ext>
            </a:extLst>
          </p:cNvPr>
          <p:cNvGraphicFramePr>
            <a:graphicFrameLocks noGrp="1"/>
          </p:cNvGraphicFramePr>
          <p:nvPr>
            <p:ph idx="1"/>
          </p:nvPr>
        </p:nvGraphicFramePr>
        <p:xfrm>
          <a:off x="1097280" y="2108201"/>
          <a:ext cx="10058400" cy="37608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60193234"/>
      </p:ext>
    </p:extLst>
  </p:cSld>
  <p:clrMapOvr>
    <a:masterClrMapping/>
  </p:clrMapOvr>
</p:sld>
</file>

<file path=ppt/theme/theme1.xml><?xml version="1.0" encoding="utf-8"?>
<a:theme xmlns:a="http://schemas.openxmlformats.org/drawingml/2006/main" name="RetrospectVTI">
  <a:themeElements>
    <a:clrScheme name="AnalogousFromLightSeedRightStep">
      <a:dk1>
        <a:srgbClr val="000000"/>
      </a:dk1>
      <a:lt1>
        <a:srgbClr val="FFFFFF"/>
      </a:lt1>
      <a:dk2>
        <a:srgbClr val="412524"/>
      </a:dk2>
      <a:lt2>
        <a:srgbClr val="E2E8E8"/>
      </a:lt2>
      <a:accent1>
        <a:srgbClr val="C69696"/>
      </a:accent1>
      <a:accent2>
        <a:srgbClr val="BA987F"/>
      </a:accent2>
      <a:accent3>
        <a:srgbClr val="ABA481"/>
      </a:accent3>
      <a:accent4>
        <a:srgbClr val="9CA974"/>
      </a:accent4>
      <a:accent5>
        <a:srgbClr val="90AC82"/>
      </a:accent5>
      <a:accent6>
        <a:srgbClr val="78B07D"/>
      </a:accent6>
      <a:hlink>
        <a:srgbClr val="568D8E"/>
      </a:hlink>
      <a:folHlink>
        <a:srgbClr val="7F7F7F"/>
      </a:folHlink>
    </a:clrScheme>
    <a:fontScheme name="Retrospect">
      <a:majorFont>
        <a:latin typeface="Garamond"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VTI" id="{ABE3C30C-0FC0-4450-828E-52DE70F1BCCB}" vid="{A6E2497D-935A-4CFD-B9FD-6DCB15FA68B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{7837F05A-1290-4645-B0D6-A595378C1C6A}tf10001123</Template>
  <TotalTime>691</TotalTime>
  <Words>1434</Words>
  <Application>Microsoft Macintosh PowerPoint</Application>
  <PresentationFormat>Widescreen</PresentationFormat>
  <Paragraphs>152</Paragraphs>
  <Slides>27</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Calibri</vt:lpstr>
      <vt:lpstr>Courier New</vt:lpstr>
      <vt:lpstr>Garamond</vt:lpstr>
      <vt:lpstr>RetrospectVTI</vt:lpstr>
      <vt:lpstr>TEXTUAL ANALYSIS: DRAMA</vt:lpstr>
      <vt:lpstr>GUIDELINES FOR READING A PLAY</vt:lpstr>
      <vt:lpstr>In order to make a good analysis of a play...</vt:lpstr>
      <vt:lpstr>Terminology</vt:lpstr>
      <vt:lpstr>DRAMA</vt:lpstr>
      <vt:lpstr>DRAMA</vt:lpstr>
      <vt:lpstr>DRAMA</vt:lpstr>
      <vt:lpstr>DRAMA</vt:lpstr>
      <vt:lpstr>The 1st Dramatic Age</vt:lpstr>
      <vt:lpstr>Theater for Ancient Greeks</vt:lpstr>
      <vt:lpstr>Tragedy</vt:lpstr>
      <vt:lpstr>Tragedia</vt:lpstr>
      <vt:lpstr>Tragedy</vt:lpstr>
      <vt:lpstr>Tragedy</vt:lpstr>
      <vt:lpstr>Aristotle and The Elements of Tragedy</vt:lpstr>
      <vt:lpstr>Three Unities of Tragedy</vt:lpstr>
      <vt:lpstr>Plot</vt:lpstr>
      <vt:lpstr>Plot</vt:lpstr>
      <vt:lpstr>The Wheel of Fortune</vt:lpstr>
      <vt:lpstr>The Setting</vt:lpstr>
      <vt:lpstr>The Setting</vt:lpstr>
      <vt:lpstr>CHARACTERIZATION </vt:lpstr>
      <vt:lpstr>Deus Ex Machina: God from the Machine</vt:lpstr>
      <vt:lpstr>Performers</vt:lpstr>
      <vt:lpstr>The Chorus</vt:lpstr>
      <vt:lpstr>The Chorus</vt:lpstr>
      <vt:lpstr>The mask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TEXTUAL ANALYSIS: DRAMA</dc:title>
  <dc:creator>Gamze.Kati</dc:creator>
  <cp:lastModifiedBy>Gamze.Kati</cp:lastModifiedBy>
  <cp:revision>57</cp:revision>
  <dcterms:created xsi:type="dcterms:W3CDTF">2021-03-03T20:38:59Z</dcterms:created>
  <dcterms:modified xsi:type="dcterms:W3CDTF">2021-03-05T20:45:30Z</dcterms:modified>
</cp:coreProperties>
</file>