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7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0" r:id="rId19"/>
    <p:sldId id="281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751F-1ACC-4E07-B411-9F9CE689BCD2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78EA-8E7B-4DF1-BFF5-D3FDF43110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751F-1ACC-4E07-B411-9F9CE689BCD2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78EA-8E7B-4DF1-BFF5-D3FDF43110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751F-1ACC-4E07-B411-9F9CE689BCD2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78EA-8E7B-4DF1-BFF5-D3FDF43110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751F-1ACC-4E07-B411-9F9CE689BCD2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78EA-8E7B-4DF1-BFF5-D3FDF43110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751F-1ACC-4E07-B411-9F9CE689BCD2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78EA-8E7B-4DF1-BFF5-D3FDF43110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751F-1ACC-4E07-B411-9F9CE689BCD2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78EA-8E7B-4DF1-BFF5-D3FDF43110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751F-1ACC-4E07-B411-9F9CE689BCD2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78EA-8E7B-4DF1-BFF5-D3FDF43110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751F-1ACC-4E07-B411-9F9CE689BCD2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78EA-8E7B-4DF1-BFF5-D3FDF43110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751F-1ACC-4E07-B411-9F9CE689BCD2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78EA-8E7B-4DF1-BFF5-D3FDF43110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751F-1ACC-4E07-B411-9F9CE689BCD2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78EA-8E7B-4DF1-BFF5-D3FDF43110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751F-1ACC-4E07-B411-9F9CE689BCD2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78EA-8E7B-4DF1-BFF5-D3FDF43110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E751F-1ACC-4E07-B411-9F9CE689BCD2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278EA-8E7B-4DF1-BFF5-D3FDF431105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060848"/>
            <a:ext cx="771525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7705412" cy="512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98630"/>
            <a:ext cx="2520280" cy="189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12776" y="5589240"/>
            <a:ext cx="4343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810031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548680"/>
            <a:ext cx="2742051" cy="205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332656"/>
            <a:ext cx="2275889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8874010" cy="272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7944241" cy="2779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284984"/>
            <a:ext cx="4061105" cy="330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16632"/>
            <a:ext cx="18859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48680"/>
            <a:ext cx="7632848" cy="4737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941168"/>
            <a:ext cx="2304256" cy="1621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5229200"/>
            <a:ext cx="2520280" cy="1602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5229200"/>
            <a:ext cx="158417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7704856" cy="5364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5085184"/>
            <a:ext cx="1440160" cy="1703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5301208"/>
            <a:ext cx="2232248" cy="1486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022" y="548680"/>
            <a:ext cx="7930394" cy="5456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686" y="476671"/>
            <a:ext cx="7635721" cy="5687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7920880" cy="4221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653136"/>
            <a:ext cx="3362697" cy="1982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548618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437112"/>
            <a:ext cx="2228938" cy="2163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548680"/>
            <a:ext cx="4405660" cy="5809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2176" y="44624"/>
            <a:ext cx="6934200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7044" name="Object 4"/>
          <p:cNvGraphicFramePr>
            <a:graphicFrameLocks noChangeAspect="1"/>
          </p:cNvGraphicFramePr>
          <p:nvPr/>
        </p:nvGraphicFramePr>
        <p:xfrm>
          <a:off x="1187624" y="5013176"/>
          <a:ext cx="2379249" cy="1556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Resim Belgesi" r:id="rId4" imgW="5642517" imgH="3702205" progId="">
                  <p:embed/>
                </p:oleObj>
              </mc:Choice>
              <mc:Fallback>
                <p:oleObj name="Resim Belgesi" r:id="rId4" imgW="5642517" imgH="3702205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5013176"/>
                        <a:ext cx="2379249" cy="1556792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6" name="Object 6"/>
          <p:cNvGraphicFramePr>
            <a:graphicFrameLocks noChangeAspect="1"/>
          </p:cNvGraphicFramePr>
          <p:nvPr/>
        </p:nvGraphicFramePr>
        <p:xfrm>
          <a:off x="4283968" y="4966092"/>
          <a:ext cx="1692385" cy="1847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Ulead Image Editor Image" r:id="rId6" imgW="1993396" imgH="2185143" progId="">
                  <p:embed/>
                </p:oleObj>
              </mc:Choice>
              <mc:Fallback>
                <p:oleObj name="Ulead Image Editor Image" r:id="rId6" imgW="1993396" imgH="2185143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4966092"/>
                        <a:ext cx="1692385" cy="1847284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2200" y="4941168"/>
            <a:ext cx="1584176" cy="182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7" y="502895"/>
            <a:ext cx="7164462" cy="5493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76622"/>
            <a:ext cx="1285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8107841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88640"/>
            <a:ext cx="1285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0"/>
            <a:ext cx="8136904" cy="484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5348" name="Object 4"/>
          <p:cNvGraphicFramePr>
            <a:graphicFrameLocks noChangeAspect="1"/>
          </p:cNvGraphicFramePr>
          <p:nvPr/>
        </p:nvGraphicFramePr>
        <p:xfrm>
          <a:off x="4860032" y="4797152"/>
          <a:ext cx="1728192" cy="1870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Photo Editor Photo" r:id="rId4" imgW="4153480" imgH="4486901" progId="">
                  <p:embed/>
                </p:oleObj>
              </mc:Choice>
              <mc:Fallback>
                <p:oleObj name="Photo Editor Photo" r:id="rId4" imgW="4153480" imgH="4486901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4797152"/>
                        <a:ext cx="1728192" cy="1870236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190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624" y="4671149"/>
            <a:ext cx="3168352" cy="2186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296" y="5733256"/>
            <a:ext cx="1285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5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7438581" cy="2120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3212976"/>
            <a:ext cx="3672408" cy="275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88640"/>
            <a:ext cx="1285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7350388" cy="381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221088"/>
            <a:ext cx="3686479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4005064"/>
            <a:ext cx="4063727" cy="2792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2360" y="188640"/>
            <a:ext cx="1285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7992888" cy="4362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8408" y="4509120"/>
            <a:ext cx="2862064" cy="2146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" y="4797152"/>
            <a:ext cx="56388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0</Words>
  <Application>Microsoft Office PowerPoint</Application>
  <PresentationFormat>Ekran Gösterisi (4:3)</PresentationFormat>
  <Paragraphs>0</Paragraphs>
  <Slides>19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3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Arial</vt:lpstr>
      <vt:lpstr>Calibri</vt:lpstr>
      <vt:lpstr>Ofis Teması</vt:lpstr>
      <vt:lpstr>Resim Belgesi</vt:lpstr>
      <vt:lpstr>Ulead Image Editor Image</vt:lpstr>
      <vt:lpstr>Photo Editor Photo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Administrator</dc:creator>
  <cp:lastModifiedBy>zehrasemrakarakas</cp:lastModifiedBy>
  <cp:revision>26</cp:revision>
  <dcterms:created xsi:type="dcterms:W3CDTF">2016-10-26T19:40:17Z</dcterms:created>
  <dcterms:modified xsi:type="dcterms:W3CDTF">2018-04-10T10:31:32Z</dcterms:modified>
</cp:coreProperties>
</file>