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81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E751F-1ACC-4E07-B411-9F9CE689BCD2}" type="datetimeFigureOut">
              <a:rPr lang="tr-TR" smtClean="0"/>
              <a:pPr/>
              <a:t>10.4.2018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78EA-8E7B-4DF1-BFF5-D3FDF431105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7152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7705412" cy="5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8630"/>
            <a:ext cx="2520280" cy="18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2776" y="5589240"/>
            <a:ext cx="434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10031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2742051" cy="205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32656"/>
            <a:ext cx="227588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8874010" cy="272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44241" cy="277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284984"/>
            <a:ext cx="4061105" cy="330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6632"/>
            <a:ext cx="18859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7632848" cy="473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941168"/>
            <a:ext cx="2304256" cy="16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229200"/>
            <a:ext cx="2520280" cy="160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2292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704856" cy="536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085184"/>
            <a:ext cx="1440160" cy="170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301208"/>
            <a:ext cx="2232248" cy="148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022" y="548680"/>
            <a:ext cx="7930394" cy="54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86" y="476671"/>
            <a:ext cx="7635721" cy="568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20880" cy="422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653136"/>
            <a:ext cx="3362697" cy="198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4861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2228938" cy="216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405660" cy="58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176" y="44624"/>
            <a:ext cx="69342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187624" y="5013176"/>
          <a:ext cx="2379249" cy="155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Resim Belgesi" r:id="rId4" imgW="5642517" imgH="3702205" progId="">
                  <p:embed/>
                </p:oleObj>
              </mc:Choice>
              <mc:Fallback>
                <p:oleObj name="Resim Belgesi" r:id="rId4" imgW="5642517" imgH="3702205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5013176"/>
                        <a:ext cx="2379249" cy="155679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4283968" y="4966092"/>
          <a:ext cx="1692385" cy="184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Ulead Image Editor Image" r:id="rId6" imgW="1993396" imgH="2185143" progId="">
                  <p:embed/>
                </p:oleObj>
              </mc:Choice>
              <mc:Fallback>
                <p:oleObj name="Ulead Image Editor Image" r:id="rId6" imgW="1993396" imgH="2185143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966092"/>
                        <a:ext cx="1692385" cy="1847284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4941168"/>
            <a:ext cx="1584176" cy="18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502895"/>
            <a:ext cx="7164462" cy="549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622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10784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864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8136904" cy="484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4860032" y="4797152"/>
          <a:ext cx="1728192" cy="187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hoto Editor Photo" r:id="rId4" imgW="4153480" imgH="4486901" progId="">
                  <p:embed/>
                </p:oleObj>
              </mc:Choice>
              <mc:Fallback>
                <p:oleObj name="Photo Editor Photo" r:id="rId4" imgW="4153480" imgH="4486901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97152"/>
                        <a:ext cx="1728192" cy="187023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4671149"/>
            <a:ext cx="3168352" cy="218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733256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438581" cy="21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212976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350388" cy="38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368647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005064"/>
            <a:ext cx="4063727" cy="279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8864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992888" cy="43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8408" y="4509120"/>
            <a:ext cx="2862064" cy="214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" y="4797152"/>
            <a:ext cx="56388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Ekran Gösterisi (4:3)</PresentationFormat>
  <Paragraphs>0</Paragraphs>
  <Slides>19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Ofis Teması</vt:lpstr>
      <vt:lpstr>Resim Belgesi</vt:lpstr>
      <vt:lpstr>Ulead Image Editor Image</vt:lpstr>
      <vt:lpstr>Photo Editor Photo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zehrasemrakarakas</cp:lastModifiedBy>
  <cp:revision>26</cp:revision>
  <dcterms:created xsi:type="dcterms:W3CDTF">2016-10-26T19:40:17Z</dcterms:created>
  <dcterms:modified xsi:type="dcterms:W3CDTF">2018-04-10T10:31:32Z</dcterms:modified>
</cp:coreProperties>
</file>