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 id="2147483653" r:id="rId3"/>
    <p:sldMasterId id="2147483655" r:id="rId4"/>
    <p:sldMasterId id="2147483659" r:id="rId5"/>
    <p:sldMasterId id="2147483665" r:id="rId6"/>
    <p:sldMasterId id="2147484903" r:id="rId7"/>
    <p:sldMasterId id="2147484915" r:id="rId8"/>
    <p:sldMasterId id="2147484939" r:id="rId9"/>
  </p:sldMasterIdLst>
  <p:notesMasterIdLst>
    <p:notesMasterId r:id="rId77"/>
  </p:notesMasterIdLst>
  <p:sldIdLst>
    <p:sldId id="256" r:id="rId10"/>
    <p:sldId id="410" r:id="rId11"/>
    <p:sldId id="342" r:id="rId12"/>
    <p:sldId id="343" r:id="rId13"/>
    <p:sldId id="348" r:id="rId14"/>
    <p:sldId id="262" r:id="rId15"/>
    <p:sldId id="365" r:id="rId16"/>
    <p:sldId id="337" r:id="rId17"/>
    <p:sldId id="336" r:id="rId18"/>
    <p:sldId id="344" r:id="rId19"/>
    <p:sldId id="345" r:id="rId20"/>
    <p:sldId id="367" r:id="rId21"/>
    <p:sldId id="369" r:id="rId22"/>
    <p:sldId id="370" r:id="rId23"/>
    <p:sldId id="368" r:id="rId24"/>
    <p:sldId id="371" r:id="rId25"/>
    <p:sldId id="372" r:id="rId26"/>
    <p:sldId id="346" r:id="rId27"/>
    <p:sldId id="373" r:id="rId28"/>
    <p:sldId id="374" r:id="rId29"/>
    <p:sldId id="375" r:id="rId30"/>
    <p:sldId id="347" r:id="rId31"/>
    <p:sldId id="376" r:id="rId32"/>
    <p:sldId id="377" r:id="rId33"/>
    <p:sldId id="378" r:id="rId34"/>
    <p:sldId id="379" r:id="rId35"/>
    <p:sldId id="380" r:id="rId36"/>
    <p:sldId id="381" r:id="rId37"/>
    <p:sldId id="264" r:id="rId38"/>
    <p:sldId id="265" r:id="rId39"/>
    <p:sldId id="266" r:id="rId40"/>
    <p:sldId id="267" r:id="rId41"/>
    <p:sldId id="382" r:id="rId42"/>
    <p:sldId id="383" r:id="rId43"/>
    <p:sldId id="384" r:id="rId44"/>
    <p:sldId id="385" r:id="rId45"/>
    <p:sldId id="386" r:id="rId46"/>
    <p:sldId id="387" r:id="rId47"/>
    <p:sldId id="338" r:id="rId48"/>
    <p:sldId id="273" r:id="rId49"/>
    <p:sldId id="388" r:id="rId50"/>
    <p:sldId id="389" r:id="rId51"/>
    <p:sldId id="277" r:id="rId52"/>
    <p:sldId id="390" r:id="rId53"/>
    <p:sldId id="391" r:id="rId54"/>
    <p:sldId id="392" r:id="rId55"/>
    <p:sldId id="278" r:id="rId56"/>
    <p:sldId id="393" r:id="rId57"/>
    <p:sldId id="394" r:id="rId58"/>
    <p:sldId id="395" r:id="rId59"/>
    <p:sldId id="396" r:id="rId60"/>
    <p:sldId id="397" r:id="rId61"/>
    <p:sldId id="398" r:id="rId62"/>
    <p:sldId id="328" r:id="rId63"/>
    <p:sldId id="399" r:id="rId64"/>
    <p:sldId id="400" r:id="rId65"/>
    <p:sldId id="408" r:id="rId66"/>
    <p:sldId id="401" r:id="rId67"/>
    <p:sldId id="409" r:id="rId68"/>
    <p:sldId id="402" r:id="rId69"/>
    <p:sldId id="403" r:id="rId70"/>
    <p:sldId id="404" r:id="rId71"/>
    <p:sldId id="284" r:id="rId72"/>
    <p:sldId id="320" r:id="rId73"/>
    <p:sldId id="405" r:id="rId74"/>
    <p:sldId id="406" r:id="rId75"/>
    <p:sldId id="407" r:id="rId76"/>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3" y="39"/>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16" Type="http://schemas.openxmlformats.org/officeDocument/2006/relationships/slide" Target="slides/slide7.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2.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7" Type="http://schemas.openxmlformats.org/officeDocument/2006/relationships/slideMaster" Target="slideMasters/slideMaster7.xml"/><Relationship Id="rId71" Type="http://schemas.openxmlformats.org/officeDocument/2006/relationships/slide" Target="slides/slide62.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DF18B23-5113-4A90-BC7F-A19FA90386F5}" type="datetimeFigureOut">
              <a:rPr lang="tr-TR"/>
              <a:pPr>
                <a:defRPr/>
              </a:pPr>
              <a:t>23.09.2024</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7C7040B0-F2C5-425C-A314-9F60561B0E30}" type="slidenum">
              <a:rPr lang="tr-TR"/>
              <a:pPr>
                <a:defRPr/>
              </a:pPr>
              <a:t>‹#›</a:t>
            </a:fld>
            <a:endParaRPr lang="tr-TR"/>
          </a:p>
        </p:txBody>
      </p:sp>
    </p:spTree>
    <p:extLst>
      <p:ext uri="{BB962C8B-B14F-4D97-AF65-F5344CB8AC3E}">
        <p14:creationId xmlns:p14="http://schemas.microsoft.com/office/powerpoint/2010/main" val="4794612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2084388" y="296863"/>
            <a:ext cx="6823075" cy="5353050"/>
            <a:chOff x="1313" y="187"/>
            <a:chExt cx="4298" cy="3372"/>
          </a:xfrm>
        </p:grpSpPr>
        <p:grpSp>
          <p:nvGrpSpPr>
            <p:cNvPr id="5" name="Group 3"/>
            <p:cNvGrpSpPr>
              <a:grpSpLocks/>
            </p:cNvGrpSpPr>
            <p:nvPr/>
          </p:nvGrpSpPr>
          <p:grpSpPr bwMode="auto">
            <a:xfrm>
              <a:off x="2194" y="601"/>
              <a:ext cx="596" cy="447"/>
              <a:chOff x="0" y="0"/>
              <a:chExt cx="768" cy="576"/>
            </a:xfrm>
          </p:grpSpPr>
          <p:sp>
            <p:nvSpPr>
              <p:cNvPr id="135" name="Oval 4"/>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p:spPr>
            <p:txBody>
              <a:bodyPr wrap="none" anchor="ctr"/>
              <a:lstStyle/>
              <a:p>
                <a:endParaRPr lang="tr-TR"/>
              </a:p>
            </p:txBody>
          </p:sp>
          <p:sp>
            <p:nvSpPr>
              <p:cNvPr id="136" name="Oval 5"/>
              <p:cNvSpPr>
                <a:spLocks noChangeArrowheads="1"/>
              </p:cNvSpPr>
              <p:nvPr/>
            </p:nvSpPr>
            <p:spPr bwMode="hidden">
              <a:xfrm>
                <a:off x="276" y="253"/>
                <a:ext cx="187" cy="107"/>
              </a:xfrm>
              <a:prstGeom prst="ellipse">
                <a:avLst/>
              </a:prstGeom>
              <a:gradFill rotWithShape="0">
                <a:gsLst>
                  <a:gs pos="0">
                    <a:schemeClr val="accent1"/>
                  </a:gs>
                  <a:gs pos="100000">
                    <a:schemeClr val="bg2"/>
                  </a:gs>
                </a:gsLst>
                <a:path path="shape">
                  <a:fillToRect l="50000" t="50000" r="50000" b="50000"/>
                </a:path>
              </a:gradFill>
              <a:ln w="9525">
                <a:noFill/>
                <a:round/>
                <a:headEnd/>
                <a:tailEnd/>
              </a:ln>
            </p:spPr>
            <p:txBody>
              <a:bodyPr wrap="none" anchor="ctr"/>
              <a:lstStyle/>
              <a:p>
                <a:endParaRPr lang="tr-TR"/>
              </a:p>
            </p:txBody>
          </p:sp>
        </p:grpSp>
        <p:grpSp>
          <p:nvGrpSpPr>
            <p:cNvPr id="6" name="Group 6"/>
            <p:cNvGrpSpPr>
              <a:grpSpLocks/>
            </p:cNvGrpSpPr>
            <p:nvPr/>
          </p:nvGrpSpPr>
          <p:grpSpPr bwMode="auto">
            <a:xfrm>
              <a:off x="1313" y="187"/>
              <a:ext cx="4298" cy="3372"/>
              <a:chOff x="0" y="0"/>
              <a:chExt cx="5533" cy="4341"/>
            </a:xfrm>
          </p:grpSpPr>
          <p:grpSp>
            <p:nvGrpSpPr>
              <p:cNvPr id="22" name="Group 7"/>
              <p:cNvGrpSpPr>
                <a:grpSpLocks/>
              </p:cNvGrpSpPr>
              <p:nvPr/>
            </p:nvGrpSpPr>
            <p:grpSpPr bwMode="auto">
              <a:xfrm>
                <a:off x="0" y="0"/>
                <a:ext cx="5470" cy="4341"/>
                <a:chOff x="0" y="0"/>
                <a:chExt cx="5470" cy="4341"/>
              </a:xfrm>
            </p:grpSpPr>
            <p:grpSp>
              <p:nvGrpSpPr>
                <p:cNvPr id="33" name="Group 8"/>
                <p:cNvGrpSpPr>
                  <a:grpSpLocks/>
                </p:cNvGrpSpPr>
                <p:nvPr/>
              </p:nvGrpSpPr>
              <p:grpSpPr bwMode="auto">
                <a:xfrm>
                  <a:off x="1339" y="786"/>
                  <a:ext cx="2919" cy="2151"/>
                  <a:chOff x="1265" y="814"/>
                  <a:chExt cx="2919" cy="2151"/>
                </a:xfrm>
              </p:grpSpPr>
              <p:sp>
                <p:nvSpPr>
                  <p:cNvPr id="133" name="Oval 9"/>
                  <p:cNvSpPr>
                    <a:spLocks noChangeArrowheads="1"/>
                  </p:cNvSpPr>
                  <p:nvPr/>
                </p:nvSpPr>
                <p:spPr bwMode="hidden">
                  <a:xfrm>
                    <a:off x="1265" y="816"/>
                    <a:ext cx="2921" cy="2149"/>
                  </a:xfrm>
                  <a:prstGeom prst="ellipse">
                    <a:avLst/>
                  </a:prstGeom>
                  <a:gradFill rotWithShape="0">
                    <a:gsLst>
                      <a:gs pos="0">
                        <a:schemeClr val="bg2"/>
                      </a:gs>
                      <a:gs pos="100000">
                        <a:schemeClr val="bg1"/>
                      </a:gs>
                    </a:gsLst>
                    <a:path path="shape">
                      <a:fillToRect l="50000" t="50000" r="50000" b="50000"/>
                    </a:path>
                  </a:gradFill>
                  <a:ln w="9525">
                    <a:noFill/>
                    <a:round/>
                    <a:headEnd/>
                    <a:tailEnd/>
                  </a:ln>
                </p:spPr>
                <p:txBody>
                  <a:bodyPr wrap="none" anchor="ctr"/>
                  <a:lstStyle/>
                  <a:p>
                    <a:endParaRPr lang="tr-TR"/>
                  </a:p>
                </p:txBody>
              </p:sp>
              <p:sp>
                <p:nvSpPr>
                  <p:cNvPr id="134" name="Oval 10"/>
                  <p:cNvSpPr>
                    <a:spLocks noChangeArrowheads="1"/>
                  </p:cNvSpPr>
                  <p:nvPr/>
                </p:nvSpPr>
                <p:spPr bwMode="hidden">
                  <a:xfrm>
                    <a:off x="2380" y="1601"/>
                    <a:ext cx="579" cy="406"/>
                  </a:xfrm>
                  <a:prstGeom prst="ellipse">
                    <a:avLst/>
                  </a:prstGeom>
                  <a:gradFill rotWithShape="0">
                    <a:gsLst>
                      <a:gs pos="0">
                        <a:schemeClr val="accent2"/>
                      </a:gs>
                      <a:gs pos="100000">
                        <a:schemeClr val="bg2"/>
                      </a:gs>
                    </a:gsLst>
                    <a:path path="shape">
                      <a:fillToRect l="50000" t="50000" r="50000" b="50000"/>
                    </a:path>
                  </a:gradFill>
                  <a:ln w="9525">
                    <a:noFill/>
                    <a:round/>
                    <a:headEnd/>
                    <a:tailEnd/>
                  </a:ln>
                </p:spPr>
                <p:txBody>
                  <a:bodyPr wrap="none" anchor="ctr"/>
                  <a:lstStyle/>
                  <a:p>
                    <a:endParaRPr lang="tr-TR"/>
                  </a:p>
                </p:txBody>
              </p:sp>
            </p:grpSp>
            <p:grpSp>
              <p:nvGrpSpPr>
                <p:cNvPr id="34" name="Group 11"/>
                <p:cNvGrpSpPr>
                  <a:grpSpLocks/>
                </p:cNvGrpSpPr>
                <p:nvPr/>
              </p:nvGrpSpPr>
              <p:grpSpPr bwMode="auto">
                <a:xfrm>
                  <a:off x="0" y="0"/>
                  <a:ext cx="5470" cy="4341"/>
                  <a:chOff x="0" y="0"/>
                  <a:chExt cx="5470" cy="4341"/>
                </a:xfrm>
              </p:grpSpPr>
              <p:grpSp>
                <p:nvGrpSpPr>
                  <p:cNvPr id="35" name="Group 12"/>
                  <p:cNvGrpSpPr>
                    <a:grpSpLocks/>
                  </p:cNvGrpSpPr>
                  <p:nvPr/>
                </p:nvGrpSpPr>
                <p:grpSpPr bwMode="auto">
                  <a:xfrm>
                    <a:off x="3545" y="1502"/>
                    <a:ext cx="1258" cy="2327"/>
                    <a:chOff x="3471" y="1530"/>
                    <a:chExt cx="1258" cy="2327"/>
                  </a:xfrm>
                </p:grpSpPr>
                <p:sp>
                  <p:nvSpPr>
                    <p:cNvPr id="131" name="Freeform 13"/>
                    <p:cNvSpPr>
                      <a:spLocks/>
                    </p:cNvSpPr>
                    <p:nvPr/>
                  </p:nvSpPr>
                  <p:spPr bwMode="hidden">
                    <a:xfrm rot="2711884">
                      <a:off x="2765" y="2236"/>
                      <a:ext cx="1724" cy="312"/>
                    </a:xfrm>
                    <a:custGeom>
                      <a:avLst/>
                      <a:gdLst>
                        <a:gd name="T0" fmla="*/ 0 w 2736"/>
                        <a:gd name="T1" fmla="*/ 28 h 504"/>
                        <a:gd name="T2" fmla="*/ 54 w 2736"/>
                        <a:gd name="T3" fmla="*/ 9 h 504"/>
                        <a:gd name="T4" fmla="*/ 111 w 2736"/>
                        <a:gd name="T5" fmla="*/ 1 h 504"/>
                        <a:gd name="T6" fmla="*/ 171 w 2736"/>
                        <a:gd name="T7" fmla="*/ 1 h 504"/>
                        <a:gd name="T8" fmla="*/ 170 w 2736"/>
                        <a:gd name="T9" fmla="*/ 6 h 504"/>
                        <a:gd name="T10" fmla="*/ 111 w 2736"/>
                        <a:gd name="T11" fmla="*/ 6 h 504"/>
                        <a:gd name="T12" fmla="*/ 41 w 2736"/>
                        <a:gd name="T13" fmla="*/ 17 h 504"/>
                        <a:gd name="T14" fmla="*/ 0 w 2736"/>
                        <a:gd name="T15" fmla="*/ 2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tr-TR"/>
                    </a:p>
                  </p:txBody>
                </p:sp>
                <p:sp>
                  <p:nvSpPr>
                    <p:cNvPr id="132" name="Freeform 14"/>
                    <p:cNvSpPr>
                      <a:spLocks/>
                    </p:cNvSpPr>
                    <p:nvPr/>
                  </p:nvSpPr>
                  <p:spPr bwMode="hidden">
                    <a:xfrm rot="2711884">
                      <a:off x="4022" y="3149"/>
                      <a:ext cx="923" cy="490"/>
                    </a:xfrm>
                    <a:custGeom>
                      <a:avLst/>
                      <a:gdLst>
                        <a:gd name="T0" fmla="*/ 1 w 1769"/>
                        <a:gd name="T1" fmla="*/ 1 h 791"/>
                        <a:gd name="T2" fmla="*/ 10 w 1769"/>
                        <a:gd name="T3" fmla="*/ 4 h 791"/>
                        <a:gd name="T4" fmla="*/ 23 w 1769"/>
                        <a:gd name="T5" fmla="*/ 12 h 791"/>
                        <a:gd name="T6" fmla="*/ 32 w 1769"/>
                        <a:gd name="T7" fmla="*/ 25 h 791"/>
                        <a:gd name="T8" fmla="*/ 35 w 1769"/>
                        <a:gd name="T9" fmla="*/ 35 h 791"/>
                        <a:gd name="T10" fmla="*/ 34 w 1769"/>
                        <a:gd name="T11" fmla="*/ 45 h 791"/>
                        <a:gd name="T12" fmla="*/ 32 w 1769"/>
                        <a:gd name="T13" fmla="*/ 36 h 791"/>
                        <a:gd name="T14" fmla="*/ 28 w 1769"/>
                        <a:gd name="T15" fmla="*/ 26 h 791"/>
                        <a:gd name="T16" fmla="*/ 22 w 1769"/>
                        <a:gd name="T17" fmla="*/ 17 h 791"/>
                        <a:gd name="T18" fmla="*/ 11 w 1769"/>
                        <a:gd name="T19" fmla="*/ 9 h 791"/>
                        <a:gd name="T20" fmla="*/ 0 w 1769"/>
                        <a:gd name="T21" fmla="*/ 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endParaRPr lang="tr-TR"/>
                    </a:p>
                  </p:txBody>
                </p:sp>
              </p:grpSp>
              <p:grpSp>
                <p:nvGrpSpPr>
                  <p:cNvPr id="36" name="Group 15"/>
                  <p:cNvGrpSpPr>
                    <a:grpSpLocks/>
                  </p:cNvGrpSpPr>
                  <p:nvPr/>
                </p:nvGrpSpPr>
                <p:grpSpPr bwMode="auto">
                  <a:xfrm>
                    <a:off x="2938" y="1991"/>
                    <a:ext cx="2463" cy="1332"/>
                    <a:chOff x="2864" y="2019"/>
                    <a:chExt cx="2463" cy="1332"/>
                  </a:xfrm>
                </p:grpSpPr>
                <p:sp>
                  <p:nvSpPr>
                    <p:cNvPr id="129" name="Freeform 16"/>
                    <p:cNvSpPr>
                      <a:spLocks/>
                    </p:cNvSpPr>
                    <p:nvPr/>
                  </p:nvSpPr>
                  <p:spPr bwMode="hidden">
                    <a:xfrm rot="2104081">
                      <a:off x="2864" y="2021"/>
                      <a:ext cx="1814" cy="345"/>
                    </a:xfrm>
                    <a:custGeom>
                      <a:avLst/>
                      <a:gdLst>
                        <a:gd name="T0" fmla="*/ 0 w 2736"/>
                        <a:gd name="T1" fmla="*/ 52 h 504"/>
                        <a:gd name="T2" fmla="*/ 74 w 2736"/>
                        <a:gd name="T3" fmla="*/ 17 h 504"/>
                        <a:gd name="T4" fmla="*/ 151 w 2736"/>
                        <a:gd name="T5" fmla="*/ 2 h 504"/>
                        <a:gd name="T6" fmla="*/ 233 w 2736"/>
                        <a:gd name="T7" fmla="*/ 2 h 504"/>
                        <a:gd name="T8" fmla="*/ 231 w 2736"/>
                        <a:gd name="T9" fmla="*/ 11 h 504"/>
                        <a:gd name="T10" fmla="*/ 150 w 2736"/>
                        <a:gd name="T11" fmla="*/ 11 h 504"/>
                        <a:gd name="T12" fmla="*/ 56 w 2736"/>
                        <a:gd name="T13" fmla="*/ 30 h 504"/>
                        <a:gd name="T14" fmla="*/ 0 w 2736"/>
                        <a:gd name="T15" fmla="*/ 5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endParaRPr lang="tr-TR"/>
                    </a:p>
                  </p:txBody>
                </p:sp>
                <p:sp>
                  <p:nvSpPr>
                    <p:cNvPr id="130" name="Freeform 17"/>
                    <p:cNvSpPr>
                      <a:spLocks/>
                    </p:cNvSpPr>
                    <p:nvPr/>
                  </p:nvSpPr>
                  <p:spPr bwMode="hidden">
                    <a:xfrm rot="2104081">
                      <a:off x="4352" y="2806"/>
                      <a:ext cx="975" cy="545"/>
                    </a:xfrm>
                    <a:custGeom>
                      <a:avLst/>
                      <a:gdLst>
                        <a:gd name="T0" fmla="*/ 1 w 1769"/>
                        <a:gd name="T1" fmla="*/ 1 h 791"/>
                        <a:gd name="T2" fmla="*/ 14 w 1769"/>
                        <a:gd name="T3" fmla="*/ 6 h 791"/>
                        <a:gd name="T4" fmla="*/ 33 w 1769"/>
                        <a:gd name="T5" fmla="*/ 21 h 791"/>
                        <a:gd name="T6" fmla="*/ 45 w 1769"/>
                        <a:gd name="T7" fmla="*/ 46 h 791"/>
                        <a:gd name="T8" fmla="*/ 49 w 1769"/>
                        <a:gd name="T9" fmla="*/ 65 h 791"/>
                        <a:gd name="T10" fmla="*/ 47 w 1769"/>
                        <a:gd name="T11" fmla="*/ 84 h 791"/>
                        <a:gd name="T12" fmla="*/ 45 w 1769"/>
                        <a:gd name="T13" fmla="*/ 68 h 791"/>
                        <a:gd name="T14" fmla="*/ 39 w 1769"/>
                        <a:gd name="T15" fmla="*/ 49 h 791"/>
                        <a:gd name="T16" fmla="*/ 31 w 1769"/>
                        <a:gd name="T17" fmla="*/ 32 h 791"/>
                        <a:gd name="T18" fmla="*/ 16 w 1769"/>
                        <a:gd name="T19" fmla="*/ 16 h 791"/>
                        <a:gd name="T20" fmla="*/ 0 w 1769"/>
                        <a:gd name="T21" fmla="*/ 8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tr-TR"/>
                    </a:p>
                  </p:txBody>
                </p:sp>
              </p:grpSp>
              <p:grpSp>
                <p:nvGrpSpPr>
                  <p:cNvPr id="37" name="Group 18"/>
                  <p:cNvGrpSpPr>
                    <a:grpSpLocks/>
                  </p:cNvGrpSpPr>
                  <p:nvPr/>
                </p:nvGrpSpPr>
                <p:grpSpPr bwMode="auto">
                  <a:xfrm>
                    <a:off x="2971" y="1804"/>
                    <a:ext cx="2477" cy="1064"/>
                    <a:chOff x="2897" y="1832"/>
                    <a:chExt cx="2477" cy="1064"/>
                  </a:xfrm>
                </p:grpSpPr>
                <p:sp>
                  <p:nvSpPr>
                    <p:cNvPr id="127" name="Freeform 19"/>
                    <p:cNvSpPr>
                      <a:spLocks/>
                    </p:cNvSpPr>
                    <p:nvPr/>
                  </p:nvSpPr>
                  <p:spPr bwMode="hidden">
                    <a:xfrm rot="1582915">
                      <a:off x="2897" y="1832"/>
                      <a:ext cx="1735" cy="304"/>
                    </a:xfrm>
                    <a:custGeom>
                      <a:avLst/>
                      <a:gdLst>
                        <a:gd name="T0" fmla="*/ 0 w 2736"/>
                        <a:gd name="T1" fmla="*/ 24 h 504"/>
                        <a:gd name="T2" fmla="*/ 56 w 2736"/>
                        <a:gd name="T3" fmla="*/ 8 h 504"/>
                        <a:gd name="T4" fmla="*/ 115 w 2736"/>
                        <a:gd name="T5" fmla="*/ 1 h 504"/>
                        <a:gd name="T6" fmla="*/ 178 w 2736"/>
                        <a:gd name="T7" fmla="*/ 1 h 504"/>
                        <a:gd name="T8" fmla="*/ 177 w 2736"/>
                        <a:gd name="T9" fmla="*/ 5 h 504"/>
                        <a:gd name="T10" fmla="*/ 115 w 2736"/>
                        <a:gd name="T11" fmla="*/ 5 h 504"/>
                        <a:gd name="T12" fmla="*/ 42 w 2736"/>
                        <a:gd name="T13" fmla="*/ 14 h 504"/>
                        <a:gd name="T14" fmla="*/ 0 w 2736"/>
                        <a:gd name="T15" fmla="*/ 2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endParaRPr lang="tr-TR"/>
                    </a:p>
                  </p:txBody>
                </p:sp>
                <p:sp>
                  <p:nvSpPr>
                    <p:cNvPr id="128" name="Freeform 20"/>
                    <p:cNvSpPr>
                      <a:spLocks/>
                    </p:cNvSpPr>
                    <p:nvPr/>
                  </p:nvSpPr>
                  <p:spPr bwMode="hidden">
                    <a:xfrm rot="1582915">
                      <a:off x="4442" y="2420"/>
                      <a:ext cx="932" cy="476"/>
                    </a:xfrm>
                    <a:custGeom>
                      <a:avLst/>
                      <a:gdLst>
                        <a:gd name="T0" fmla="*/ 1 w 1769"/>
                        <a:gd name="T1" fmla="*/ 1 h 791"/>
                        <a:gd name="T2" fmla="*/ 10 w 1769"/>
                        <a:gd name="T3" fmla="*/ 2 h 791"/>
                        <a:gd name="T4" fmla="*/ 25 w 1769"/>
                        <a:gd name="T5" fmla="*/ 10 h 791"/>
                        <a:gd name="T6" fmla="*/ 34 w 1769"/>
                        <a:gd name="T7" fmla="*/ 20 h 791"/>
                        <a:gd name="T8" fmla="*/ 37 w 1769"/>
                        <a:gd name="T9" fmla="*/ 29 h 791"/>
                        <a:gd name="T10" fmla="*/ 36 w 1769"/>
                        <a:gd name="T11" fmla="*/ 38 h 791"/>
                        <a:gd name="T12" fmla="*/ 34 w 1769"/>
                        <a:gd name="T13" fmla="*/ 30 h 791"/>
                        <a:gd name="T14" fmla="*/ 30 w 1769"/>
                        <a:gd name="T15" fmla="*/ 22 h 791"/>
                        <a:gd name="T16" fmla="*/ 24 w 1769"/>
                        <a:gd name="T17" fmla="*/ 14 h 791"/>
                        <a:gd name="T18" fmla="*/ 13 w 1769"/>
                        <a:gd name="T19" fmla="*/ 7 h 791"/>
                        <a:gd name="T20" fmla="*/ 0 w 1769"/>
                        <a:gd name="T21" fmla="*/ 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tr-TR"/>
                    </a:p>
                  </p:txBody>
                </p:sp>
              </p:grpSp>
              <p:grpSp>
                <p:nvGrpSpPr>
                  <p:cNvPr id="38" name="Group 21"/>
                  <p:cNvGrpSpPr>
                    <a:grpSpLocks/>
                  </p:cNvGrpSpPr>
                  <p:nvPr/>
                </p:nvGrpSpPr>
                <p:grpSpPr bwMode="auto">
                  <a:xfrm>
                    <a:off x="2998" y="1608"/>
                    <a:ext cx="2472" cy="927"/>
                    <a:chOff x="2924" y="1636"/>
                    <a:chExt cx="2472" cy="927"/>
                  </a:xfrm>
                </p:grpSpPr>
                <p:sp>
                  <p:nvSpPr>
                    <p:cNvPr id="125" name="Freeform 22"/>
                    <p:cNvSpPr>
                      <a:spLocks/>
                    </p:cNvSpPr>
                    <p:nvPr/>
                  </p:nvSpPr>
                  <p:spPr bwMode="hidden">
                    <a:xfrm rot="1080363">
                      <a:off x="2924" y="1636"/>
                      <a:ext cx="1677" cy="335"/>
                    </a:xfrm>
                    <a:custGeom>
                      <a:avLst/>
                      <a:gdLst>
                        <a:gd name="T0" fmla="*/ 0 w 2736"/>
                        <a:gd name="T1" fmla="*/ 43 h 504"/>
                        <a:gd name="T2" fmla="*/ 46 w 2736"/>
                        <a:gd name="T3" fmla="*/ 15 h 504"/>
                        <a:gd name="T4" fmla="*/ 94 w 2736"/>
                        <a:gd name="T5" fmla="*/ 2 h 504"/>
                        <a:gd name="T6" fmla="*/ 145 w 2736"/>
                        <a:gd name="T7" fmla="*/ 2 h 504"/>
                        <a:gd name="T8" fmla="*/ 144 w 2736"/>
                        <a:gd name="T9" fmla="*/ 9 h 504"/>
                        <a:gd name="T10" fmla="*/ 94 w 2736"/>
                        <a:gd name="T11" fmla="*/ 9 h 504"/>
                        <a:gd name="T12" fmla="*/ 35 w 2736"/>
                        <a:gd name="T13" fmla="*/ 25 h 504"/>
                        <a:gd name="T14" fmla="*/ 0 w 2736"/>
                        <a:gd name="T15" fmla="*/ 4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endParaRPr lang="tr-TR"/>
                    </a:p>
                  </p:txBody>
                </p:sp>
                <p:sp>
                  <p:nvSpPr>
                    <p:cNvPr id="126" name="Freeform 23"/>
                    <p:cNvSpPr>
                      <a:spLocks/>
                    </p:cNvSpPr>
                    <p:nvPr/>
                  </p:nvSpPr>
                  <p:spPr bwMode="hidden">
                    <a:xfrm rot="1080363">
                      <a:off x="4495" y="2036"/>
                      <a:ext cx="901" cy="527"/>
                    </a:xfrm>
                    <a:custGeom>
                      <a:avLst/>
                      <a:gdLst>
                        <a:gd name="T0" fmla="*/ 1 w 1769"/>
                        <a:gd name="T1" fmla="*/ 1 h 791"/>
                        <a:gd name="T2" fmla="*/ 9 w 1769"/>
                        <a:gd name="T3" fmla="*/ 5 h 791"/>
                        <a:gd name="T4" fmla="*/ 20 w 1769"/>
                        <a:gd name="T5" fmla="*/ 17 h 791"/>
                        <a:gd name="T6" fmla="*/ 28 w 1769"/>
                        <a:gd name="T7" fmla="*/ 38 h 791"/>
                        <a:gd name="T8" fmla="*/ 31 w 1769"/>
                        <a:gd name="T9" fmla="*/ 53 h 791"/>
                        <a:gd name="T10" fmla="*/ 30 w 1769"/>
                        <a:gd name="T11" fmla="*/ 69 h 791"/>
                        <a:gd name="T12" fmla="*/ 28 w 1769"/>
                        <a:gd name="T13" fmla="*/ 55 h 791"/>
                        <a:gd name="T14" fmla="*/ 24 w 1769"/>
                        <a:gd name="T15" fmla="*/ 39 h 791"/>
                        <a:gd name="T16" fmla="*/ 19 w 1769"/>
                        <a:gd name="T17" fmla="*/ 26 h 791"/>
                        <a:gd name="T18" fmla="*/ 10 w 1769"/>
                        <a:gd name="T19" fmla="*/ 13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tr-TR"/>
                    </a:p>
                  </p:txBody>
                </p:sp>
              </p:grpSp>
              <p:grpSp>
                <p:nvGrpSpPr>
                  <p:cNvPr id="39" name="Group 24"/>
                  <p:cNvGrpSpPr>
                    <a:grpSpLocks/>
                  </p:cNvGrpSpPr>
                  <p:nvPr/>
                </p:nvGrpSpPr>
                <p:grpSpPr bwMode="auto">
                  <a:xfrm>
                    <a:off x="3032" y="1386"/>
                    <a:ext cx="2342" cy="657"/>
                    <a:chOff x="2958" y="1414"/>
                    <a:chExt cx="2342" cy="657"/>
                  </a:xfrm>
                </p:grpSpPr>
                <p:sp>
                  <p:nvSpPr>
                    <p:cNvPr id="123" name="Freeform 25"/>
                    <p:cNvSpPr>
                      <a:spLocks/>
                    </p:cNvSpPr>
                    <p:nvPr/>
                  </p:nvSpPr>
                  <p:spPr bwMode="hidden">
                    <a:xfrm rot="463793">
                      <a:off x="2958" y="1414"/>
                      <a:ext cx="1545" cy="312"/>
                    </a:xfrm>
                    <a:custGeom>
                      <a:avLst/>
                      <a:gdLst>
                        <a:gd name="T0" fmla="*/ 0 w 2736"/>
                        <a:gd name="T1" fmla="*/ 28 h 504"/>
                        <a:gd name="T2" fmla="*/ 28 w 2736"/>
                        <a:gd name="T3" fmla="*/ 9 h 504"/>
                        <a:gd name="T4" fmla="*/ 58 w 2736"/>
                        <a:gd name="T5" fmla="*/ 1 h 504"/>
                        <a:gd name="T6" fmla="*/ 89 w 2736"/>
                        <a:gd name="T7" fmla="*/ 1 h 504"/>
                        <a:gd name="T8" fmla="*/ 88 w 2736"/>
                        <a:gd name="T9" fmla="*/ 6 h 504"/>
                        <a:gd name="T10" fmla="*/ 57 w 2736"/>
                        <a:gd name="T11" fmla="*/ 6 h 504"/>
                        <a:gd name="T12" fmla="*/ 21 w 2736"/>
                        <a:gd name="T13" fmla="*/ 17 h 504"/>
                        <a:gd name="T14" fmla="*/ 0 w 2736"/>
                        <a:gd name="T15" fmla="*/ 2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endParaRPr lang="tr-TR"/>
                    </a:p>
                  </p:txBody>
                </p:sp>
                <p:sp>
                  <p:nvSpPr>
                    <p:cNvPr id="124" name="Freeform 26"/>
                    <p:cNvSpPr>
                      <a:spLocks/>
                    </p:cNvSpPr>
                    <p:nvPr/>
                  </p:nvSpPr>
                  <p:spPr bwMode="hidden">
                    <a:xfrm rot="463793">
                      <a:off x="4469" y="1582"/>
                      <a:ext cx="829" cy="489"/>
                    </a:xfrm>
                    <a:custGeom>
                      <a:avLst/>
                      <a:gdLst>
                        <a:gd name="T0" fmla="*/ 0 w 1769"/>
                        <a:gd name="T1" fmla="*/ 1 h 791"/>
                        <a:gd name="T2" fmla="*/ 5 w 1769"/>
                        <a:gd name="T3" fmla="*/ 4 h 791"/>
                        <a:gd name="T4" fmla="*/ 12 w 1769"/>
                        <a:gd name="T5" fmla="*/ 12 h 791"/>
                        <a:gd name="T6" fmla="*/ 17 w 1769"/>
                        <a:gd name="T7" fmla="*/ 24 h 791"/>
                        <a:gd name="T8" fmla="*/ 19 w 1769"/>
                        <a:gd name="T9" fmla="*/ 33 h 791"/>
                        <a:gd name="T10" fmla="*/ 18 w 1769"/>
                        <a:gd name="T11" fmla="*/ 44 h 791"/>
                        <a:gd name="T12" fmla="*/ 17 w 1769"/>
                        <a:gd name="T13" fmla="*/ 35 h 791"/>
                        <a:gd name="T14" fmla="*/ 15 w 1769"/>
                        <a:gd name="T15" fmla="*/ 25 h 791"/>
                        <a:gd name="T16" fmla="*/ 12 w 1769"/>
                        <a:gd name="T17" fmla="*/ 17 h 791"/>
                        <a:gd name="T18" fmla="*/ 6 w 1769"/>
                        <a:gd name="T19" fmla="*/ 9 h 791"/>
                        <a:gd name="T20" fmla="*/ 0 w 1769"/>
                        <a:gd name="T21" fmla="*/ 4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tr-TR"/>
                    </a:p>
                  </p:txBody>
                </p:sp>
              </p:grpSp>
              <p:grpSp>
                <p:nvGrpSpPr>
                  <p:cNvPr id="40" name="Group 27"/>
                  <p:cNvGrpSpPr>
                    <a:grpSpLocks/>
                  </p:cNvGrpSpPr>
                  <p:nvPr/>
                </p:nvGrpSpPr>
                <p:grpSpPr bwMode="auto">
                  <a:xfrm>
                    <a:off x="3057" y="1241"/>
                    <a:ext cx="2150" cy="343"/>
                    <a:chOff x="2983" y="1269"/>
                    <a:chExt cx="2150" cy="343"/>
                  </a:xfrm>
                </p:grpSpPr>
                <p:sp>
                  <p:nvSpPr>
                    <p:cNvPr id="121" name="Freeform 28"/>
                    <p:cNvSpPr>
                      <a:spLocks/>
                    </p:cNvSpPr>
                    <p:nvPr/>
                  </p:nvSpPr>
                  <p:spPr bwMode="hidden">
                    <a:xfrm rot="-84182">
                      <a:off x="2983" y="1290"/>
                      <a:ext cx="1404" cy="218"/>
                    </a:xfrm>
                    <a:custGeom>
                      <a:avLst/>
                      <a:gdLst>
                        <a:gd name="T0" fmla="*/ 0 w 2736"/>
                        <a:gd name="T1" fmla="*/ 3 h 504"/>
                        <a:gd name="T2" fmla="*/ 16 w 2736"/>
                        <a:gd name="T3" fmla="*/ 1 h 504"/>
                        <a:gd name="T4" fmla="*/ 32 w 2736"/>
                        <a:gd name="T5" fmla="*/ 0 h 504"/>
                        <a:gd name="T6" fmla="*/ 50 w 2736"/>
                        <a:gd name="T7" fmla="*/ 0 h 504"/>
                        <a:gd name="T8" fmla="*/ 49 w 2736"/>
                        <a:gd name="T9" fmla="*/ 0 h 504"/>
                        <a:gd name="T10" fmla="*/ 32 w 2736"/>
                        <a:gd name="T11" fmla="*/ 0 h 504"/>
                        <a:gd name="T12" fmla="*/ 12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endParaRPr lang="tr-TR"/>
                    </a:p>
                  </p:txBody>
                </p:sp>
                <p:sp>
                  <p:nvSpPr>
                    <p:cNvPr id="122" name="Freeform 29"/>
                    <p:cNvSpPr>
                      <a:spLocks/>
                    </p:cNvSpPr>
                    <p:nvPr/>
                  </p:nvSpPr>
                  <p:spPr bwMode="hidden">
                    <a:xfrm rot="-84182">
                      <a:off x="4379" y="1269"/>
                      <a:ext cx="754" cy="341"/>
                    </a:xfrm>
                    <a:custGeom>
                      <a:avLst/>
                      <a:gdLst>
                        <a:gd name="T0" fmla="*/ 0 w 1769"/>
                        <a:gd name="T1" fmla="*/ 0 h 791"/>
                        <a:gd name="T2" fmla="*/ 3 w 1769"/>
                        <a:gd name="T3" fmla="*/ 0 h 791"/>
                        <a:gd name="T4" fmla="*/ 7 w 1769"/>
                        <a:gd name="T5" fmla="*/ 1 h 791"/>
                        <a:gd name="T6" fmla="*/ 10 w 1769"/>
                        <a:gd name="T7" fmla="*/ 3 h 791"/>
                        <a:gd name="T8" fmla="*/ 11 w 1769"/>
                        <a:gd name="T9" fmla="*/ 4 h 791"/>
                        <a:gd name="T10" fmla="*/ 10 w 1769"/>
                        <a:gd name="T11" fmla="*/ 5 h 791"/>
                        <a:gd name="T12" fmla="*/ 9 w 1769"/>
                        <a:gd name="T13" fmla="*/ 4 h 791"/>
                        <a:gd name="T14" fmla="*/ 9 w 1769"/>
                        <a:gd name="T15" fmla="*/ 3 h 791"/>
                        <a:gd name="T16" fmla="*/ 7 w 1769"/>
                        <a:gd name="T17" fmla="*/ 2 h 791"/>
                        <a:gd name="T18" fmla="*/ 3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tr-TR"/>
                    </a:p>
                  </p:txBody>
                </p:sp>
              </p:grpSp>
              <p:grpSp>
                <p:nvGrpSpPr>
                  <p:cNvPr id="41" name="Group 30"/>
                  <p:cNvGrpSpPr>
                    <a:grpSpLocks/>
                  </p:cNvGrpSpPr>
                  <p:nvPr/>
                </p:nvGrpSpPr>
                <p:grpSpPr bwMode="auto">
                  <a:xfrm>
                    <a:off x="3012" y="889"/>
                    <a:ext cx="1879" cy="427"/>
                    <a:chOff x="2938" y="917"/>
                    <a:chExt cx="1879" cy="427"/>
                  </a:xfrm>
                </p:grpSpPr>
                <p:sp>
                  <p:nvSpPr>
                    <p:cNvPr id="119" name="Freeform 31"/>
                    <p:cNvSpPr>
                      <a:spLocks/>
                    </p:cNvSpPr>
                    <p:nvPr/>
                  </p:nvSpPr>
                  <p:spPr bwMode="hidden">
                    <a:xfrm rot="-802576">
                      <a:off x="2938" y="1129"/>
                      <a:ext cx="1232" cy="215"/>
                    </a:xfrm>
                    <a:custGeom>
                      <a:avLst/>
                      <a:gdLst>
                        <a:gd name="T0" fmla="*/ 0 w 2736"/>
                        <a:gd name="T1" fmla="*/ 3 h 504"/>
                        <a:gd name="T2" fmla="*/ 7 w 2736"/>
                        <a:gd name="T3" fmla="*/ 1 h 504"/>
                        <a:gd name="T4" fmla="*/ 15 w 2736"/>
                        <a:gd name="T5" fmla="*/ 0 h 504"/>
                        <a:gd name="T6" fmla="*/ 23 w 2736"/>
                        <a:gd name="T7" fmla="*/ 0 h 504"/>
                        <a:gd name="T8" fmla="*/ 23 w 2736"/>
                        <a:gd name="T9" fmla="*/ 0 h 504"/>
                        <a:gd name="T10" fmla="*/ 14 w 2736"/>
                        <a:gd name="T11" fmla="*/ 0 h 504"/>
                        <a:gd name="T12" fmla="*/ 5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endParaRPr lang="tr-TR"/>
                    </a:p>
                  </p:txBody>
                </p:sp>
                <p:sp>
                  <p:nvSpPr>
                    <p:cNvPr id="120" name="Freeform 32"/>
                    <p:cNvSpPr>
                      <a:spLocks/>
                    </p:cNvSpPr>
                    <p:nvPr/>
                  </p:nvSpPr>
                  <p:spPr bwMode="hidden">
                    <a:xfrm rot="-802576">
                      <a:off x="4155" y="919"/>
                      <a:ext cx="662" cy="336"/>
                    </a:xfrm>
                    <a:custGeom>
                      <a:avLst/>
                      <a:gdLst>
                        <a:gd name="T0" fmla="*/ 0 w 1769"/>
                        <a:gd name="T1" fmla="*/ 0 h 791"/>
                        <a:gd name="T2" fmla="*/ 1 w 1769"/>
                        <a:gd name="T3" fmla="*/ 0 h 791"/>
                        <a:gd name="T4" fmla="*/ 3 w 1769"/>
                        <a:gd name="T5" fmla="*/ 1 h 791"/>
                        <a:gd name="T6" fmla="*/ 4 w 1769"/>
                        <a:gd name="T7" fmla="*/ 3 h 791"/>
                        <a:gd name="T8" fmla="*/ 5 w 1769"/>
                        <a:gd name="T9" fmla="*/ 3 h 791"/>
                        <a:gd name="T10" fmla="*/ 4 w 1769"/>
                        <a:gd name="T11" fmla="*/ 5 h 791"/>
                        <a:gd name="T12" fmla="*/ 4 w 1769"/>
                        <a:gd name="T13" fmla="*/ 3 h 791"/>
                        <a:gd name="T14" fmla="*/ 4 w 1769"/>
                        <a:gd name="T15" fmla="*/ 3 h 791"/>
                        <a:gd name="T16" fmla="*/ 3 w 1769"/>
                        <a:gd name="T17" fmla="*/ 2 h 791"/>
                        <a:gd name="T18" fmla="*/ 1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tr-TR"/>
                    </a:p>
                  </p:txBody>
                </p:sp>
              </p:grpSp>
              <p:grpSp>
                <p:nvGrpSpPr>
                  <p:cNvPr id="42" name="Group 33"/>
                  <p:cNvGrpSpPr>
                    <a:grpSpLocks/>
                  </p:cNvGrpSpPr>
                  <p:nvPr/>
                </p:nvGrpSpPr>
                <p:grpSpPr bwMode="auto">
                  <a:xfrm>
                    <a:off x="711" y="1625"/>
                    <a:ext cx="1257" cy="2326"/>
                    <a:chOff x="637" y="1653"/>
                    <a:chExt cx="1257" cy="2326"/>
                  </a:xfrm>
                </p:grpSpPr>
                <p:sp>
                  <p:nvSpPr>
                    <p:cNvPr id="117" name="Freeform 34"/>
                    <p:cNvSpPr>
                      <a:spLocks/>
                    </p:cNvSpPr>
                    <p:nvPr/>
                  </p:nvSpPr>
                  <p:spPr bwMode="hidden">
                    <a:xfrm rot="18888116" flipH="1">
                      <a:off x="876" y="2358"/>
                      <a:ext cx="1724" cy="313"/>
                    </a:xfrm>
                    <a:custGeom>
                      <a:avLst/>
                      <a:gdLst>
                        <a:gd name="T0" fmla="*/ 0 w 2736"/>
                        <a:gd name="T1" fmla="*/ 29 h 504"/>
                        <a:gd name="T2" fmla="*/ 54 w 2736"/>
                        <a:gd name="T3" fmla="*/ 10 h 504"/>
                        <a:gd name="T4" fmla="*/ 111 w 2736"/>
                        <a:gd name="T5" fmla="*/ 1 h 504"/>
                        <a:gd name="T6" fmla="*/ 171 w 2736"/>
                        <a:gd name="T7" fmla="*/ 1 h 504"/>
                        <a:gd name="T8" fmla="*/ 170 w 2736"/>
                        <a:gd name="T9" fmla="*/ 6 h 504"/>
                        <a:gd name="T10" fmla="*/ 111 w 2736"/>
                        <a:gd name="T11" fmla="*/ 6 h 504"/>
                        <a:gd name="T12" fmla="*/ 41 w 2736"/>
                        <a:gd name="T13" fmla="*/ 17 h 504"/>
                        <a:gd name="T14" fmla="*/ 0 w 2736"/>
                        <a:gd name="T15" fmla="*/ 2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endParaRPr lang="tr-TR"/>
                    </a:p>
                  </p:txBody>
                </p:sp>
                <p:sp>
                  <p:nvSpPr>
                    <p:cNvPr id="118" name="Freeform 35"/>
                    <p:cNvSpPr>
                      <a:spLocks/>
                    </p:cNvSpPr>
                    <p:nvPr/>
                  </p:nvSpPr>
                  <p:spPr bwMode="hidden">
                    <a:xfrm rot="18888116" flipH="1">
                      <a:off x="419" y="3271"/>
                      <a:ext cx="926" cy="490"/>
                    </a:xfrm>
                    <a:custGeom>
                      <a:avLst/>
                      <a:gdLst>
                        <a:gd name="T0" fmla="*/ 1 w 1769"/>
                        <a:gd name="T1" fmla="*/ 1 h 791"/>
                        <a:gd name="T2" fmla="*/ 10 w 1769"/>
                        <a:gd name="T3" fmla="*/ 4 h 791"/>
                        <a:gd name="T4" fmla="*/ 24 w 1769"/>
                        <a:gd name="T5" fmla="*/ 12 h 791"/>
                        <a:gd name="T6" fmla="*/ 33 w 1769"/>
                        <a:gd name="T7" fmla="*/ 25 h 791"/>
                        <a:gd name="T8" fmla="*/ 36 w 1769"/>
                        <a:gd name="T9" fmla="*/ 35 h 791"/>
                        <a:gd name="T10" fmla="*/ 35 w 1769"/>
                        <a:gd name="T11" fmla="*/ 45 h 791"/>
                        <a:gd name="T12" fmla="*/ 32 w 1769"/>
                        <a:gd name="T13" fmla="*/ 36 h 791"/>
                        <a:gd name="T14" fmla="*/ 28 w 1769"/>
                        <a:gd name="T15" fmla="*/ 26 h 791"/>
                        <a:gd name="T16" fmla="*/ 23 w 1769"/>
                        <a:gd name="T17" fmla="*/ 17 h 791"/>
                        <a:gd name="T18" fmla="*/ 12 w 1769"/>
                        <a:gd name="T19" fmla="*/ 9 h 791"/>
                        <a:gd name="T20" fmla="*/ 0 w 1769"/>
                        <a:gd name="T21" fmla="*/ 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endParaRPr lang="tr-TR"/>
                    </a:p>
                  </p:txBody>
                </p:sp>
              </p:grpSp>
              <p:grpSp>
                <p:nvGrpSpPr>
                  <p:cNvPr id="43" name="Group 36"/>
                  <p:cNvGrpSpPr>
                    <a:grpSpLocks/>
                  </p:cNvGrpSpPr>
                  <p:nvPr/>
                </p:nvGrpSpPr>
                <p:grpSpPr bwMode="auto">
                  <a:xfrm>
                    <a:off x="69" y="2168"/>
                    <a:ext cx="2463" cy="1332"/>
                    <a:chOff x="-5" y="2196"/>
                    <a:chExt cx="2463" cy="1332"/>
                  </a:xfrm>
                </p:grpSpPr>
                <p:sp>
                  <p:nvSpPr>
                    <p:cNvPr id="115" name="Freeform 37"/>
                    <p:cNvSpPr>
                      <a:spLocks/>
                    </p:cNvSpPr>
                    <p:nvPr/>
                  </p:nvSpPr>
                  <p:spPr bwMode="hidden">
                    <a:xfrm rot="19495919" flipH="1">
                      <a:off x="644" y="2196"/>
                      <a:ext cx="1814" cy="348"/>
                    </a:xfrm>
                    <a:custGeom>
                      <a:avLst/>
                      <a:gdLst>
                        <a:gd name="T0" fmla="*/ 0 w 2736"/>
                        <a:gd name="T1" fmla="*/ 55 h 504"/>
                        <a:gd name="T2" fmla="*/ 74 w 2736"/>
                        <a:gd name="T3" fmla="*/ 18 h 504"/>
                        <a:gd name="T4" fmla="*/ 151 w 2736"/>
                        <a:gd name="T5" fmla="*/ 3 h 504"/>
                        <a:gd name="T6" fmla="*/ 233 w 2736"/>
                        <a:gd name="T7" fmla="*/ 3 h 504"/>
                        <a:gd name="T8" fmla="*/ 231 w 2736"/>
                        <a:gd name="T9" fmla="*/ 11 h 504"/>
                        <a:gd name="T10" fmla="*/ 150 w 2736"/>
                        <a:gd name="T11" fmla="*/ 11 h 504"/>
                        <a:gd name="T12" fmla="*/ 56 w 2736"/>
                        <a:gd name="T13" fmla="*/ 32 h 504"/>
                        <a:gd name="T14" fmla="*/ 0 w 2736"/>
                        <a:gd name="T15" fmla="*/ 5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endParaRPr lang="tr-TR"/>
                    </a:p>
                  </p:txBody>
                </p:sp>
                <p:sp>
                  <p:nvSpPr>
                    <p:cNvPr id="116" name="Freeform 38"/>
                    <p:cNvSpPr>
                      <a:spLocks/>
                    </p:cNvSpPr>
                    <p:nvPr/>
                  </p:nvSpPr>
                  <p:spPr bwMode="hidden">
                    <a:xfrm rot="19495919" flipH="1">
                      <a:off x="-3" y="2984"/>
                      <a:ext cx="975" cy="546"/>
                    </a:xfrm>
                    <a:custGeom>
                      <a:avLst/>
                      <a:gdLst>
                        <a:gd name="T0" fmla="*/ 1 w 1769"/>
                        <a:gd name="T1" fmla="*/ 1 h 791"/>
                        <a:gd name="T2" fmla="*/ 14 w 1769"/>
                        <a:gd name="T3" fmla="*/ 6 h 791"/>
                        <a:gd name="T4" fmla="*/ 33 w 1769"/>
                        <a:gd name="T5" fmla="*/ 22 h 791"/>
                        <a:gd name="T6" fmla="*/ 45 w 1769"/>
                        <a:gd name="T7" fmla="*/ 47 h 791"/>
                        <a:gd name="T8" fmla="*/ 49 w 1769"/>
                        <a:gd name="T9" fmla="*/ 66 h 791"/>
                        <a:gd name="T10" fmla="*/ 47 w 1769"/>
                        <a:gd name="T11" fmla="*/ 86 h 791"/>
                        <a:gd name="T12" fmla="*/ 45 w 1769"/>
                        <a:gd name="T13" fmla="*/ 68 h 791"/>
                        <a:gd name="T14" fmla="*/ 39 w 1769"/>
                        <a:gd name="T15" fmla="*/ 49 h 791"/>
                        <a:gd name="T16" fmla="*/ 31 w 1769"/>
                        <a:gd name="T17" fmla="*/ 32 h 791"/>
                        <a:gd name="T18" fmla="*/ 16 w 1769"/>
                        <a:gd name="T19" fmla="*/ 17 h 791"/>
                        <a:gd name="T20" fmla="*/ 0 w 1769"/>
                        <a:gd name="T21" fmla="*/ 8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endParaRPr lang="tr-TR"/>
                    </a:p>
                  </p:txBody>
                </p:sp>
              </p:grpSp>
              <p:grpSp>
                <p:nvGrpSpPr>
                  <p:cNvPr id="44" name="Group 39"/>
                  <p:cNvGrpSpPr>
                    <a:grpSpLocks/>
                  </p:cNvGrpSpPr>
                  <p:nvPr/>
                </p:nvGrpSpPr>
                <p:grpSpPr bwMode="auto">
                  <a:xfrm>
                    <a:off x="22" y="1981"/>
                    <a:ext cx="2477" cy="1064"/>
                    <a:chOff x="-52" y="2009"/>
                    <a:chExt cx="2477" cy="1064"/>
                  </a:xfrm>
                </p:grpSpPr>
                <p:sp>
                  <p:nvSpPr>
                    <p:cNvPr id="113" name="Freeform 40"/>
                    <p:cNvSpPr>
                      <a:spLocks/>
                    </p:cNvSpPr>
                    <p:nvPr/>
                  </p:nvSpPr>
                  <p:spPr bwMode="hidden">
                    <a:xfrm rot="20017085" flipH="1">
                      <a:off x="689" y="2009"/>
                      <a:ext cx="1734" cy="304"/>
                    </a:xfrm>
                    <a:custGeom>
                      <a:avLst/>
                      <a:gdLst>
                        <a:gd name="T0" fmla="*/ 0 w 2736"/>
                        <a:gd name="T1" fmla="*/ 24 h 504"/>
                        <a:gd name="T2" fmla="*/ 56 w 2736"/>
                        <a:gd name="T3" fmla="*/ 8 h 504"/>
                        <a:gd name="T4" fmla="*/ 115 w 2736"/>
                        <a:gd name="T5" fmla="*/ 1 h 504"/>
                        <a:gd name="T6" fmla="*/ 177 w 2736"/>
                        <a:gd name="T7" fmla="*/ 1 h 504"/>
                        <a:gd name="T8" fmla="*/ 176 w 2736"/>
                        <a:gd name="T9" fmla="*/ 5 h 504"/>
                        <a:gd name="T10" fmla="*/ 115 w 2736"/>
                        <a:gd name="T11" fmla="*/ 5 h 504"/>
                        <a:gd name="T12" fmla="*/ 42 w 2736"/>
                        <a:gd name="T13" fmla="*/ 14 h 504"/>
                        <a:gd name="T14" fmla="*/ 0 w 2736"/>
                        <a:gd name="T15" fmla="*/ 2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endParaRPr lang="tr-TR"/>
                    </a:p>
                  </p:txBody>
                </p:sp>
                <p:sp>
                  <p:nvSpPr>
                    <p:cNvPr id="114" name="Freeform 41"/>
                    <p:cNvSpPr>
                      <a:spLocks/>
                    </p:cNvSpPr>
                    <p:nvPr/>
                  </p:nvSpPr>
                  <p:spPr bwMode="hidden">
                    <a:xfrm rot="20017085" flipH="1">
                      <a:off x="-52" y="2596"/>
                      <a:ext cx="932" cy="475"/>
                    </a:xfrm>
                    <a:custGeom>
                      <a:avLst/>
                      <a:gdLst>
                        <a:gd name="T0" fmla="*/ 1 w 1769"/>
                        <a:gd name="T1" fmla="*/ 1 h 791"/>
                        <a:gd name="T2" fmla="*/ 10 w 1769"/>
                        <a:gd name="T3" fmla="*/ 2 h 791"/>
                        <a:gd name="T4" fmla="*/ 25 w 1769"/>
                        <a:gd name="T5" fmla="*/ 10 h 791"/>
                        <a:gd name="T6" fmla="*/ 34 w 1769"/>
                        <a:gd name="T7" fmla="*/ 20 h 791"/>
                        <a:gd name="T8" fmla="*/ 37 w 1769"/>
                        <a:gd name="T9" fmla="*/ 28 h 791"/>
                        <a:gd name="T10" fmla="*/ 36 w 1769"/>
                        <a:gd name="T11" fmla="*/ 37 h 791"/>
                        <a:gd name="T12" fmla="*/ 34 w 1769"/>
                        <a:gd name="T13" fmla="*/ 29 h 791"/>
                        <a:gd name="T14" fmla="*/ 30 w 1769"/>
                        <a:gd name="T15" fmla="*/ 21 h 791"/>
                        <a:gd name="T16" fmla="*/ 24 w 1769"/>
                        <a:gd name="T17" fmla="*/ 14 h 791"/>
                        <a:gd name="T18" fmla="*/ 13 w 1769"/>
                        <a:gd name="T19" fmla="*/ 7 h 791"/>
                        <a:gd name="T20" fmla="*/ 0 w 1769"/>
                        <a:gd name="T21" fmla="*/ 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p:spPr>
                  <p:txBody>
                    <a:bodyPr wrap="none" anchor="ctr"/>
                    <a:lstStyle/>
                    <a:p>
                      <a:endParaRPr lang="tr-TR"/>
                    </a:p>
                  </p:txBody>
                </p:sp>
              </p:grpSp>
              <p:grpSp>
                <p:nvGrpSpPr>
                  <p:cNvPr id="45" name="Group 42"/>
                  <p:cNvGrpSpPr>
                    <a:grpSpLocks/>
                  </p:cNvGrpSpPr>
                  <p:nvPr/>
                </p:nvGrpSpPr>
                <p:grpSpPr bwMode="auto">
                  <a:xfrm>
                    <a:off x="0" y="1785"/>
                    <a:ext cx="2472" cy="927"/>
                    <a:chOff x="-74" y="1813"/>
                    <a:chExt cx="2472" cy="927"/>
                  </a:xfrm>
                </p:grpSpPr>
                <p:sp>
                  <p:nvSpPr>
                    <p:cNvPr id="111" name="Freeform 43"/>
                    <p:cNvSpPr>
                      <a:spLocks/>
                    </p:cNvSpPr>
                    <p:nvPr/>
                  </p:nvSpPr>
                  <p:spPr bwMode="hidden">
                    <a:xfrm rot="20519637" flipH="1">
                      <a:off x="720" y="1815"/>
                      <a:ext cx="1676" cy="335"/>
                    </a:xfrm>
                    <a:custGeom>
                      <a:avLst/>
                      <a:gdLst>
                        <a:gd name="T0" fmla="*/ 0 w 2736"/>
                        <a:gd name="T1" fmla="*/ 43 h 504"/>
                        <a:gd name="T2" fmla="*/ 45 w 2736"/>
                        <a:gd name="T3" fmla="*/ 15 h 504"/>
                        <a:gd name="T4" fmla="*/ 94 w 2736"/>
                        <a:gd name="T5" fmla="*/ 2 h 504"/>
                        <a:gd name="T6" fmla="*/ 145 w 2736"/>
                        <a:gd name="T7" fmla="*/ 2 h 504"/>
                        <a:gd name="T8" fmla="*/ 144 w 2736"/>
                        <a:gd name="T9" fmla="*/ 9 h 504"/>
                        <a:gd name="T10" fmla="*/ 94 w 2736"/>
                        <a:gd name="T11" fmla="*/ 9 h 504"/>
                        <a:gd name="T12" fmla="*/ 34 w 2736"/>
                        <a:gd name="T13" fmla="*/ 25 h 504"/>
                        <a:gd name="T14" fmla="*/ 0 w 2736"/>
                        <a:gd name="T15" fmla="*/ 4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endParaRPr lang="tr-TR"/>
                    </a:p>
                  </p:txBody>
                </p:sp>
                <p:sp>
                  <p:nvSpPr>
                    <p:cNvPr id="112" name="Freeform 44"/>
                    <p:cNvSpPr>
                      <a:spLocks/>
                    </p:cNvSpPr>
                    <p:nvPr/>
                  </p:nvSpPr>
                  <p:spPr bwMode="hidden">
                    <a:xfrm rot="20519637" flipH="1">
                      <a:off x="-74" y="2214"/>
                      <a:ext cx="901" cy="528"/>
                    </a:xfrm>
                    <a:custGeom>
                      <a:avLst/>
                      <a:gdLst>
                        <a:gd name="T0" fmla="*/ 1 w 1769"/>
                        <a:gd name="T1" fmla="*/ 1 h 791"/>
                        <a:gd name="T2" fmla="*/ 9 w 1769"/>
                        <a:gd name="T3" fmla="*/ 5 h 791"/>
                        <a:gd name="T4" fmla="*/ 20 w 1769"/>
                        <a:gd name="T5" fmla="*/ 17 h 791"/>
                        <a:gd name="T6" fmla="*/ 28 w 1769"/>
                        <a:gd name="T7" fmla="*/ 38 h 791"/>
                        <a:gd name="T8" fmla="*/ 31 w 1769"/>
                        <a:gd name="T9" fmla="*/ 54 h 791"/>
                        <a:gd name="T10" fmla="*/ 30 w 1769"/>
                        <a:gd name="T11" fmla="*/ 69 h 791"/>
                        <a:gd name="T12" fmla="*/ 28 w 1769"/>
                        <a:gd name="T13" fmla="*/ 55 h 791"/>
                        <a:gd name="T14" fmla="*/ 24 w 1769"/>
                        <a:gd name="T15" fmla="*/ 40 h 791"/>
                        <a:gd name="T16" fmla="*/ 19 w 1769"/>
                        <a:gd name="T17" fmla="*/ 26 h 791"/>
                        <a:gd name="T18" fmla="*/ 10 w 1769"/>
                        <a:gd name="T19" fmla="*/ 13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p:spPr>
                  <p:txBody>
                    <a:bodyPr wrap="none" anchor="ctr"/>
                    <a:lstStyle/>
                    <a:p>
                      <a:endParaRPr lang="tr-TR"/>
                    </a:p>
                  </p:txBody>
                </p:sp>
              </p:grpSp>
              <p:grpSp>
                <p:nvGrpSpPr>
                  <p:cNvPr id="46" name="Group 45"/>
                  <p:cNvGrpSpPr>
                    <a:grpSpLocks/>
                  </p:cNvGrpSpPr>
                  <p:nvPr/>
                </p:nvGrpSpPr>
                <p:grpSpPr bwMode="auto">
                  <a:xfrm>
                    <a:off x="96" y="1563"/>
                    <a:ext cx="2342" cy="657"/>
                    <a:chOff x="22" y="1591"/>
                    <a:chExt cx="2342" cy="657"/>
                  </a:xfrm>
                </p:grpSpPr>
                <p:sp>
                  <p:nvSpPr>
                    <p:cNvPr id="109" name="Freeform 46"/>
                    <p:cNvSpPr>
                      <a:spLocks/>
                    </p:cNvSpPr>
                    <p:nvPr/>
                  </p:nvSpPr>
                  <p:spPr bwMode="hidden">
                    <a:xfrm rot="21136207" flipH="1">
                      <a:off x="819" y="1591"/>
                      <a:ext cx="1545" cy="312"/>
                    </a:xfrm>
                    <a:custGeom>
                      <a:avLst/>
                      <a:gdLst>
                        <a:gd name="T0" fmla="*/ 0 w 2736"/>
                        <a:gd name="T1" fmla="*/ 28 h 504"/>
                        <a:gd name="T2" fmla="*/ 28 w 2736"/>
                        <a:gd name="T3" fmla="*/ 9 h 504"/>
                        <a:gd name="T4" fmla="*/ 58 w 2736"/>
                        <a:gd name="T5" fmla="*/ 1 h 504"/>
                        <a:gd name="T6" fmla="*/ 89 w 2736"/>
                        <a:gd name="T7" fmla="*/ 1 h 504"/>
                        <a:gd name="T8" fmla="*/ 88 w 2736"/>
                        <a:gd name="T9" fmla="*/ 6 h 504"/>
                        <a:gd name="T10" fmla="*/ 57 w 2736"/>
                        <a:gd name="T11" fmla="*/ 6 h 504"/>
                        <a:gd name="T12" fmla="*/ 21 w 2736"/>
                        <a:gd name="T13" fmla="*/ 17 h 504"/>
                        <a:gd name="T14" fmla="*/ 0 w 2736"/>
                        <a:gd name="T15" fmla="*/ 2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endParaRPr lang="tr-TR"/>
                    </a:p>
                  </p:txBody>
                </p:sp>
                <p:sp>
                  <p:nvSpPr>
                    <p:cNvPr id="110" name="Freeform 47"/>
                    <p:cNvSpPr>
                      <a:spLocks/>
                    </p:cNvSpPr>
                    <p:nvPr/>
                  </p:nvSpPr>
                  <p:spPr bwMode="hidden">
                    <a:xfrm rot="21136207" flipH="1">
                      <a:off x="24" y="1758"/>
                      <a:ext cx="829" cy="488"/>
                    </a:xfrm>
                    <a:custGeom>
                      <a:avLst/>
                      <a:gdLst>
                        <a:gd name="T0" fmla="*/ 0 w 1769"/>
                        <a:gd name="T1" fmla="*/ 1 h 791"/>
                        <a:gd name="T2" fmla="*/ 5 w 1769"/>
                        <a:gd name="T3" fmla="*/ 4 h 791"/>
                        <a:gd name="T4" fmla="*/ 12 w 1769"/>
                        <a:gd name="T5" fmla="*/ 11 h 791"/>
                        <a:gd name="T6" fmla="*/ 17 w 1769"/>
                        <a:gd name="T7" fmla="*/ 24 h 791"/>
                        <a:gd name="T8" fmla="*/ 19 w 1769"/>
                        <a:gd name="T9" fmla="*/ 33 h 791"/>
                        <a:gd name="T10" fmla="*/ 18 w 1769"/>
                        <a:gd name="T11" fmla="*/ 43 h 791"/>
                        <a:gd name="T12" fmla="*/ 17 w 1769"/>
                        <a:gd name="T13" fmla="*/ 35 h 791"/>
                        <a:gd name="T14" fmla="*/ 15 w 1769"/>
                        <a:gd name="T15" fmla="*/ 25 h 791"/>
                        <a:gd name="T16" fmla="*/ 12 w 1769"/>
                        <a:gd name="T17" fmla="*/ 17 h 791"/>
                        <a:gd name="T18" fmla="*/ 6 w 1769"/>
                        <a:gd name="T19" fmla="*/ 9 h 791"/>
                        <a:gd name="T20" fmla="*/ 0 w 1769"/>
                        <a:gd name="T21" fmla="*/ 4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p:spPr>
                  <p:txBody>
                    <a:bodyPr wrap="none" anchor="ctr"/>
                    <a:lstStyle/>
                    <a:p>
                      <a:endParaRPr lang="tr-TR"/>
                    </a:p>
                  </p:txBody>
                </p:sp>
              </p:grpSp>
              <p:grpSp>
                <p:nvGrpSpPr>
                  <p:cNvPr id="47" name="Group 48"/>
                  <p:cNvGrpSpPr>
                    <a:grpSpLocks/>
                  </p:cNvGrpSpPr>
                  <p:nvPr/>
                </p:nvGrpSpPr>
                <p:grpSpPr bwMode="auto">
                  <a:xfrm>
                    <a:off x="263" y="1418"/>
                    <a:ext cx="2150" cy="343"/>
                    <a:chOff x="189" y="1446"/>
                    <a:chExt cx="2150" cy="343"/>
                  </a:xfrm>
                </p:grpSpPr>
                <p:sp>
                  <p:nvSpPr>
                    <p:cNvPr id="107" name="Freeform 49"/>
                    <p:cNvSpPr>
                      <a:spLocks/>
                    </p:cNvSpPr>
                    <p:nvPr/>
                  </p:nvSpPr>
                  <p:spPr bwMode="hidden">
                    <a:xfrm rot="84182" flipH="1">
                      <a:off x="934" y="1466"/>
                      <a:ext cx="1403" cy="219"/>
                    </a:xfrm>
                    <a:custGeom>
                      <a:avLst/>
                      <a:gdLst>
                        <a:gd name="T0" fmla="*/ 0 w 2736"/>
                        <a:gd name="T1" fmla="*/ 3 h 504"/>
                        <a:gd name="T2" fmla="*/ 15 w 2736"/>
                        <a:gd name="T3" fmla="*/ 1 h 504"/>
                        <a:gd name="T4" fmla="*/ 32 w 2736"/>
                        <a:gd name="T5" fmla="*/ 0 h 504"/>
                        <a:gd name="T6" fmla="*/ 50 w 2736"/>
                        <a:gd name="T7" fmla="*/ 0 h 504"/>
                        <a:gd name="T8" fmla="*/ 49 w 2736"/>
                        <a:gd name="T9" fmla="*/ 1 h 504"/>
                        <a:gd name="T10" fmla="*/ 32 w 2736"/>
                        <a:gd name="T11" fmla="*/ 1 h 504"/>
                        <a:gd name="T12" fmla="*/ 12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endParaRPr lang="tr-TR"/>
                    </a:p>
                  </p:txBody>
                </p:sp>
                <p:sp>
                  <p:nvSpPr>
                    <p:cNvPr id="108" name="Freeform 50"/>
                    <p:cNvSpPr>
                      <a:spLocks/>
                    </p:cNvSpPr>
                    <p:nvPr/>
                  </p:nvSpPr>
                  <p:spPr bwMode="hidden">
                    <a:xfrm rot="84182" flipH="1">
                      <a:off x="189" y="1444"/>
                      <a:ext cx="754" cy="345"/>
                    </a:xfrm>
                    <a:custGeom>
                      <a:avLst/>
                      <a:gdLst>
                        <a:gd name="T0" fmla="*/ 0 w 1769"/>
                        <a:gd name="T1" fmla="*/ 0 h 791"/>
                        <a:gd name="T2" fmla="*/ 3 w 1769"/>
                        <a:gd name="T3" fmla="*/ 0 h 791"/>
                        <a:gd name="T4" fmla="*/ 7 w 1769"/>
                        <a:gd name="T5" fmla="*/ 1 h 791"/>
                        <a:gd name="T6" fmla="*/ 10 w 1769"/>
                        <a:gd name="T7" fmla="*/ 3 h 791"/>
                        <a:gd name="T8" fmla="*/ 11 w 1769"/>
                        <a:gd name="T9" fmla="*/ 4 h 791"/>
                        <a:gd name="T10" fmla="*/ 10 w 1769"/>
                        <a:gd name="T11" fmla="*/ 5 h 791"/>
                        <a:gd name="T12" fmla="*/ 9 w 1769"/>
                        <a:gd name="T13" fmla="*/ 4 h 791"/>
                        <a:gd name="T14" fmla="*/ 9 w 1769"/>
                        <a:gd name="T15" fmla="*/ 3 h 791"/>
                        <a:gd name="T16" fmla="*/ 7 w 1769"/>
                        <a:gd name="T17" fmla="*/ 2 h 791"/>
                        <a:gd name="T18" fmla="*/ 3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p:spPr>
                  <p:txBody>
                    <a:bodyPr wrap="none" anchor="ctr"/>
                    <a:lstStyle/>
                    <a:p>
                      <a:endParaRPr lang="tr-TR"/>
                    </a:p>
                  </p:txBody>
                </p:sp>
              </p:grpSp>
              <p:grpSp>
                <p:nvGrpSpPr>
                  <p:cNvPr id="48" name="Group 51"/>
                  <p:cNvGrpSpPr>
                    <a:grpSpLocks/>
                  </p:cNvGrpSpPr>
                  <p:nvPr/>
                </p:nvGrpSpPr>
                <p:grpSpPr bwMode="auto">
                  <a:xfrm>
                    <a:off x="579" y="1066"/>
                    <a:ext cx="1879" cy="427"/>
                    <a:chOff x="505" y="1094"/>
                    <a:chExt cx="1879" cy="427"/>
                  </a:xfrm>
                </p:grpSpPr>
                <p:sp>
                  <p:nvSpPr>
                    <p:cNvPr id="105" name="Freeform 52"/>
                    <p:cNvSpPr>
                      <a:spLocks/>
                    </p:cNvSpPr>
                    <p:nvPr/>
                  </p:nvSpPr>
                  <p:spPr bwMode="hidden">
                    <a:xfrm rot="802576" flipH="1">
                      <a:off x="1152" y="1306"/>
                      <a:ext cx="1232" cy="215"/>
                    </a:xfrm>
                    <a:custGeom>
                      <a:avLst/>
                      <a:gdLst>
                        <a:gd name="T0" fmla="*/ 0 w 2736"/>
                        <a:gd name="T1" fmla="*/ 3 h 504"/>
                        <a:gd name="T2" fmla="*/ 7 w 2736"/>
                        <a:gd name="T3" fmla="*/ 1 h 504"/>
                        <a:gd name="T4" fmla="*/ 15 w 2736"/>
                        <a:gd name="T5" fmla="*/ 0 h 504"/>
                        <a:gd name="T6" fmla="*/ 23 w 2736"/>
                        <a:gd name="T7" fmla="*/ 0 h 504"/>
                        <a:gd name="T8" fmla="*/ 23 w 2736"/>
                        <a:gd name="T9" fmla="*/ 0 h 504"/>
                        <a:gd name="T10" fmla="*/ 14 w 2736"/>
                        <a:gd name="T11" fmla="*/ 0 h 504"/>
                        <a:gd name="T12" fmla="*/ 5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endParaRPr lang="tr-TR"/>
                    </a:p>
                  </p:txBody>
                </p:sp>
                <p:sp>
                  <p:nvSpPr>
                    <p:cNvPr id="106" name="Freeform 53"/>
                    <p:cNvSpPr>
                      <a:spLocks/>
                    </p:cNvSpPr>
                    <p:nvPr/>
                  </p:nvSpPr>
                  <p:spPr bwMode="hidden">
                    <a:xfrm rot="802576" flipH="1">
                      <a:off x="505" y="1094"/>
                      <a:ext cx="662" cy="340"/>
                    </a:xfrm>
                    <a:custGeom>
                      <a:avLst/>
                      <a:gdLst>
                        <a:gd name="T0" fmla="*/ 0 w 1769"/>
                        <a:gd name="T1" fmla="*/ 0 h 791"/>
                        <a:gd name="T2" fmla="*/ 1 w 1769"/>
                        <a:gd name="T3" fmla="*/ 0 h 791"/>
                        <a:gd name="T4" fmla="*/ 3 w 1769"/>
                        <a:gd name="T5" fmla="*/ 1 h 791"/>
                        <a:gd name="T6" fmla="*/ 4 w 1769"/>
                        <a:gd name="T7" fmla="*/ 3 h 791"/>
                        <a:gd name="T8" fmla="*/ 5 w 1769"/>
                        <a:gd name="T9" fmla="*/ 4 h 791"/>
                        <a:gd name="T10" fmla="*/ 4 w 1769"/>
                        <a:gd name="T11" fmla="*/ 5 h 791"/>
                        <a:gd name="T12" fmla="*/ 4 w 1769"/>
                        <a:gd name="T13" fmla="*/ 4 h 791"/>
                        <a:gd name="T14" fmla="*/ 4 w 1769"/>
                        <a:gd name="T15" fmla="*/ 3 h 791"/>
                        <a:gd name="T16" fmla="*/ 3 w 1769"/>
                        <a:gd name="T17" fmla="*/ 2 h 791"/>
                        <a:gd name="T18" fmla="*/ 1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tr-TR"/>
                    </a:p>
                  </p:txBody>
                </p:sp>
              </p:grpSp>
              <p:grpSp>
                <p:nvGrpSpPr>
                  <p:cNvPr id="49" name="Group 54"/>
                  <p:cNvGrpSpPr>
                    <a:grpSpLocks/>
                  </p:cNvGrpSpPr>
                  <p:nvPr/>
                </p:nvGrpSpPr>
                <p:grpSpPr bwMode="auto">
                  <a:xfrm>
                    <a:off x="690" y="871"/>
                    <a:ext cx="1850" cy="554"/>
                    <a:chOff x="616" y="899"/>
                    <a:chExt cx="1850" cy="554"/>
                  </a:xfrm>
                </p:grpSpPr>
                <p:sp>
                  <p:nvSpPr>
                    <p:cNvPr id="103" name="Freeform 55"/>
                    <p:cNvSpPr>
                      <a:spLocks/>
                    </p:cNvSpPr>
                    <p:nvPr/>
                  </p:nvSpPr>
                  <p:spPr bwMode="hidden">
                    <a:xfrm rot="1277471" flipH="1">
                      <a:off x="1233" y="1238"/>
                      <a:ext cx="1233" cy="215"/>
                    </a:xfrm>
                    <a:custGeom>
                      <a:avLst/>
                      <a:gdLst>
                        <a:gd name="T0" fmla="*/ 0 w 2736"/>
                        <a:gd name="T1" fmla="*/ 3 h 504"/>
                        <a:gd name="T2" fmla="*/ 7 w 2736"/>
                        <a:gd name="T3" fmla="*/ 1 h 504"/>
                        <a:gd name="T4" fmla="*/ 15 w 2736"/>
                        <a:gd name="T5" fmla="*/ 0 h 504"/>
                        <a:gd name="T6" fmla="*/ 23 w 2736"/>
                        <a:gd name="T7" fmla="*/ 0 h 504"/>
                        <a:gd name="T8" fmla="*/ 23 w 2736"/>
                        <a:gd name="T9" fmla="*/ 0 h 504"/>
                        <a:gd name="T10" fmla="*/ 15 w 2736"/>
                        <a:gd name="T11" fmla="*/ 0 h 504"/>
                        <a:gd name="T12" fmla="*/ 5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endParaRPr lang="tr-TR"/>
                    </a:p>
                  </p:txBody>
                </p:sp>
                <p:sp>
                  <p:nvSpPr>
                    <p:cNvPr id="104" name="Freeform 56"/>
                    <p:cNvSpPr>
                      <a:spLocks/>
                    </p:cNvSpPr>
                    <p:nvPr/>
                  </p:nvSpPr>
                  <p:spPr bwMode="hidden">
                    <a:xfrm rot="1277471" flipH="1">
                      <a:off x="616" y="901"/>
                      <a:ext cx="662" cy="336"/>
                    </a:xfrm>
                    <a:custGeom>
                      <a:avLst/>
                      <a:gdLst>
                        <a:gd name="T0" fmla="*/ 0 w 1769"/>
                        <a:gd name="T1" fmla="*/ 0 h 791"/>
                        <a:gd name="T2" fmla="*/ 1 w 1769"/>
                        <a:gd name="T3" fmla="*/ 0 h 791"/>
                        <a:gd name="T4" fmla="*/ 3 w 1769"/>
                        <a:gd name="T5" fmla="*/ 1 h 791"/>
                        <a:gd name="T6" fmla="*/ 4 w 1769"/>
                        <a:gd name="T7" fmla="*/ 3 h 791"/>
                        <a:gd name="T8" fmla="*/ 5 w 1769"/>
                        <a:gd name="T9" fmla="*/ 3 h 791"/>
                        <a:gd name="T10" fmla="*/ 4 w 1769"/>
                        <a:gd name="T11" fmla="*/ 5 h 791"/>
                        <a:gd name="T12" fmla="*/ 4 w 1769"/>
                        <a:gd name="T13" fmla="*/ 3 h 791"/>
                        <a:gd name="T14" fmla="*/ 4 w 1769"/>
                        <a:gd name="T15" fmla="*/ 3 h 791"/>
                        <a:gd name="T16" fmla="*/ 3 w 1769"/>
                        <a:gd name="T17" fmla="*/ 2 h 791"/>
                        <a:gd name="T18" fmla="*/ 1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tr-TR"/>
                    </a:p>
                  </p:txBody>
                </p:sp>
              </p:grpSp>
              <p:grpSp>
                <p:nvGrpSpPr>
                  <p:cNvPr id="50" name="Group 57"/>
                  <p:cNvGrpSpPr>
                    <a:grpSpLocks/>
                  </p:cNvGrpSpPr>
                  <p:nvPr/>
                </p:nvGrpSpPr>
                <p:grpSpPr bwMode="auto">
                  <a:xfrm>
                    <a:off x="911" y="589"/>
                    <a:ext cx="1767" cy="743"/>
                    <a:chOff x="911" y="589"/>
                    <a:chExt cx="1767" cy="743"/>
                  </a:xfrm>
                </p:grpSpPr>
                <p:sp>
                  <p:nvSpPr>
                    <p:cNvPr id="101" name="Freeform 58"/>
                    <p:cNvSpPr>
                      <a:spLocks/>
                    </p:cNvSpPr>
                    <p:nvPr/>
                  </p:nvSpPr>
                  <p:spPr bwMode="hidden">
                    <a:xfrm rot="2028410" flipH="1">
                      <a:off x="1446" y="1117"/>
                      <a:ext cx="1232" cy="215"/>
                    </a:xfrm>
                    <a:custGeom>
                      <a:avLst/>
                      <a:gdLst>
                        <a:gd name="T0" fmla="*/ 0 w 2736"/>
                        <a:gd name="T1" fmla="*/ 3 h 504"/>
                        <a:gd name="T2" fmla="*/ 7 w 2736"/>
                        <a:gd name="T3" fmla="*/ 1 h 504"/>
                        <a:gd name="T4" fmla="*/ 15 w 2736"/>
                        <a:gd name="T5" fmla="*/ 0 h 504"/>
                        <a:gd name="T6" fmla="*/ 23 w 2736"/>
                        <a:gd name="T7" fmla="*/ 0 h 504"/>
                        <a:gd name="T8" fmla="*/ 23 w 2736"/>
                        <a:gd name="T9" fmla="*/ 0 h 504"/>
                        <a:gd name="T10" fmla="*/ 14 w 2736"/>
                        <a:gd name="T11" fmla="*/ 0 h 504"/>
                        <a:gd name="T12" fmla="*/ 5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endParaRPr lang="tr-TR"/>
                    </a:p>
                  </p:txBody>
                </p:sp>
                <p:sp>
                  <p:nvSpPr>
                    <p:cNvPr id="102" name="Freeform 59"/>
                    <p:cNvSpPr>
                      <a:spLocks/>
                    </p:cNvSpPr>
                    <p:nvPr/>
                  </p:nvSpPr>
                  <p:spPr bwMode="hidden">
                    <a:xfrm rot="2028410" flipH="1">
                      <a:off x="911" y="591"/>
                      <a:ext cx="662" cy="336"/>
                    </a:xfrm>
                    <a:custGeom>
                      <a:avLst/>
                      <a:gdLst>
                        <a:gd name="T0" fmla="*/ 0 w 1769"/>
                        <a:gd name="T1" fmla="*/ 0 h 791"/>
                        <a:gd name="T2" fmla="*/ 1 w 1769"/>
                        <a:gd name="T3" fmla="*/ 0 h 791"/>
                        <a:gd name="T4" fmla="*/ 3 w 1769"/>
                        <a:gd name="T5" fmla="*/ 1 h 791"/>
                        <a:gd name="T6" fmla="*/ 4 w 1769"/>
                        <a:gd name="T7" fmla="*/ 3 h 791"/>
                        <a:gd name="T8" fmla="*/ 5 w 1769"/>
                        <a:gd name="T9" fmla="*/ 3 h 791"/>
                        <a:gd name="T10" fmla="*/ 4 w 1769"/>
                        <a:gd name="T11" fmla="*/ 5 h 791"/>
                        <a:gd name="T12" fmla="*/ 4 w 1769"/>
                        <a:gd name="T13" fmla="*/ 3 h 791"/>
                        <a:gd name="T14" fmla="*/ 4 w 1769"/>
                        <a:gd name="T15" fmla="*/ 3 h 791"/>
                        <a:gd name="T16" fmla="*/ 3 w 1769"/>
                        <a:gd name="T17" fmla="*/ 2 h 791"/>
                        <a:gd name="T18" fmla="*/ 1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tr-TR"/>
                    </a:p>
                  </p:txBody>
                </p:sp>
              </p:grpSp>
              <p:grpSp>
                <p:nvGrpSpPr>
                  <p:cNvPr id="51" name="Group 60"/>
                  <p:cNvGrpSpPr>
                    <a:grpSpLocks/>
                  </p:cNvGrpSpPr>
                  <p:nvPr/>
                </p:nvGrpSpPr>
                <p:grpSpPr bwMode="auto">
                  <a:xfrm>
                    <a:off x="1120" y="300"/>
                    <a:ext cx="1693" cy="892"/>
                    <a:chOff x="1120" y="300"/>
                    <a:chExt cx="1693" cy="892"/>
                  </a:xfrm>
                </p:grpSpPr>
                <p:sp>
                  <p:nvSpPr>
                    <p:cNvPr id="99" name="Freeform 61"/>
                    <p:cNvSpPr>
                      <a:spLocks/>
                    </p:cNvSpPr>
                    <p:nvPr/>
                  </p:nvSpPr>
                  <p:spPr bwMode="hidden">
                    <a:xfrm rot="2664424" flipH="1">
                      <a:off x="1562" y="977"/>
                      <a:ext cx="1251" cy="215"/>
                    </a:xfrm>
                    <a:custGeom>
                      <a:avLst/>
                      <a:gdLst>
                        <a:gd name="T0" fmla="*/ 0 w 2736"/>
                        <a:gd name="T1" fmla="*/ 3 h 504"/>
                        <a:gd name="T2" fmla="*/ 8 w 2736"/>
                        <a:gd name="T3" fmla="*/ 1 h 504"/>
                        <a:gd name="T4" fmla="*/ 16 w 2736"/>
                        <a:gd name="T5" fmla="*/ 0 h 504"/>
                        <a:gd name="T6" fmla="*/ 25 w 2736"/>
                        <a:gd name="T7" fmla="*/ 0 h 504"/>
                        <a:gd name="T8" fmla="*/ 25 w 2736"/>
                        <a:gd name="T9" fmla="*/ 0 h 504"/>
                        <a:gd name="T10" fmla="*/ 16 w 2736"/>
                        <a:gd name="T11" fmla="*/ 0 h 504"/>
                        <a:gd name="T12" fmla="*/ 6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endParaRPr lang="tr-TR"/>
                    </a:p>
                  </p:txBody>
                </p:sp>
                <p:sp>
                  <p:nvSpPr>
                    <p:cNvPr id="100" name="Freeform 62"/>
                    <p:cNvSpPr>
                      <a:spLocks/>
                    </p:cNvSpPr>
                    <p:nvPr/>
                  </p:nvSpPr>
                  <p:spPr bwMode="hidden">
                    <a:xfrm rot="2664424" flipH="1">
                      <a:off x="1120" y="300"/>
                      <a:ext cx="672" cy="339"/>
                    </a:xfrm>
                    <a:custGeom>
                      <a:avLst/>
                      <a:gdLst>
                        <a:gd name="T0" fmla="*/ 0 w 1769"/>
                        <a:gd name="T1" fmla="*/ 0 h 791"/>
                        <a:gd name="T2" fmla="*/ 2 w 1769"/>
                        <a:gd name="T3" fmla="*/ 0 h 791"/>
                        <a:gd name="T4" fmla="*/ 3 w 1769"/>
                        <a:gd name="T5" fmla="*/ 1 h 791"/>
                        <a:gd name="T6" fmla="*/ 5 w 1769"/>
                        <a:gd name="T7" fmla="*/ 3 h 791"/>
                        <a:gd name="T8" fmla="*/ 5 w 1769"/>
                        <a:gd name="T9" fmla="*/ 4 h 791"/>
                        <a:gd name="T10" fmla="*/ 5 w 1769"/>
                        <a:gd name="T11" fmla="*/ 5 h 791"/>
                        <a:gd name="T12" fmla="*/ 5 w 1769"/>
                        <a:gd name="T13" fmla="*/ 4 h 791"/>
                        <a:gd name="T14" fmla="*/ 4 w 1769"/>
                        <a:gd name="T15" fmla="*/ 3 h 791"/>
                        <a:gd name="T16" fmla="*/ 3 w 1769"/>
                        <a:gd name="T17" fmla="*/ 2 h 791"/>
                        <a:gd name="T18" fmla="*/ 2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tr-TR"/>
                    </a:p>
                  </p:txBody>
                </p:sp>
              </p:grpSp>
              <p:grpSp>
                <p:nvGrpSpPr>
                  <p:cNvPr id="52" name="Group 63"/>
                  <p:cNvGrpSpPr>
                    <a:grpSpLocks/>
                  </p:cNvGrpSpPr>
                  <p:nvPr/>
                </p:nvGrpSpPr>
                <p:grpSpPr bwMode="auto">
                  <a:xfrm>
                    <a:off x="1707" y="76"/>
                    <a:ext cx="778" cy="1512"/>
                    <a:chOff x="1633" y="104"/>
                    <a:chExt cx="778" cy="1512"/>
                  </a:xfrm>
                </p:grpSpPr>
                <p:sp>
                  <p:nvSpPr>
                    <p:cNvPr id="97" name="Freeform 64"/>
                    <p:cNvSpPr>
                      <a:spLocks/>
                    </p:cNvSpPr>
                    <p:nvPr/>
                  </p:nvSpPr>
                  <p:spPr bwMode="hidden">
                    <a:xfrm rot="3473776" flipH="1">
                      <a:off x="1752" y="959"/>
                      <a:ext cx="1102" cy="215"/>
                    </a:xfrm>
                    <a:custGeom>
                      <a:avLst/>
                      <a:gdLst>
                        <a:gd name="T0" fmla="*/ 0 w 2736"/>
                        <a:gd name="T1" fmla="*/ 3 h 504"/>
                        <a:gd name="T2" fmla="*/ 4 w 2736"/>
                        <a:gd name="T3" fmla="*/ 1 h 504"/>
                        <a:gd name="T4" fmla="*/ 8 w 2736"/>
                        <a:gd name="T5" fmla="*/ 0 h 504"/>
                        <a:gd name="T6" fmla="*/ 12 w 2736"/>
                        <a:gd name="T7" fmla="*/ 0 h 504"/>
                        <a:gd name="T8" fmla="*/ 12 w 2736"/>
                        <a:gd name="T9" fmla="*/ 0 h 504"/>
                        <a:gd name="T10" fmla="*/ 8 w 2736"/>
                        <a:gd name="T11" fmla="*/ 0 h 504"/>
                        <a:gd name="T12" fmla="*/ 3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endParaRPr lang="tr-TR"/>
                    </a:p>
                  </p:txBody>
                </p:sp>
                <p:sp>
                  <p:nvSpPr>
                    <p:cNvPr id="98" name="Freeform 65"/>
                    <p:cNvSpPr>
                      <a:spLocks/>
                    </p:cNvSpPr>
                    <p:nvPr/>
                  </p:nvSpPr>
                  <p:spPr bwMode="hidden">
                    <a:xfrm rot="3473776" flipH="1">
                      <a:off x="1506" y="231"/>
                      <a:ext cx="591" cy="337"/>
                    </a:xfrm>
                    <a:custGeom>
                      <a:avLst/>
                      <a:gdLst>
                        <a:gd name="T0" fmla="*/ 0 w 1769"/>
                        <a:gd name="T1" fmla="*/ 0 h 791"/>
                        <a:gd name="T2" fmla="*/ 1 w 1769"/>
                        <a:gd name="T3" fmla="*/ 0 h 791"/>
                        <a:gd name="T4" fmla="*/ 2 w 1769"/>
                        <a:gd name="T5" fmla="*/ 1 h 791"/>
                        <a:gd name="T6" fmla="*/ 2 w 1769"/>
                        <a:gd name="T7" fmla="*/ 3 h 791"/>
                        <a:gd name="T8" fmla="*/ 2 w 1769"/>
                        <a:gd name="T9" fmla="*/ 4 h 791"/>
                        <a:gd name="T10" fmla="*/ 2 w 1769"/>
                        <a:gd name="T11" fmla="*/ 5 h 791"/>
                        <a:gd name="T12" fmla="*/ 2 w 1769"/>
                        <a:gd name="T13" fmla="*/ 4 h 791"/>
                        <a:gd name="T14" fmla="*/ 2 w 1769"/>
                        <a:gd name="T15" fmla="*/ 3 h 791"/>
                        <a:gd name="T16" fmla="*/ 2 w 1769"/>
                        <a:gd name="T17" fmla="*/ 2 h 791"/>
                        <a:gd name="T18" fmla="*/ 1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tr-TR"/>
                    </a:p>
                  </p:txBody>
                </p:sp>
              </p:grpSp>
              <p:grpSp>
                <p:nvGrpSpPr>
                  <p:cNvPr id="53" name="Group 66"/>
                  <p:cNvGrpSpPr>
                    <a:grpSpLocks/>
                  </p:cNvGrpSpPr>
                  <p:nvPr/>
                </p:nvGrpSpPr>
                <p:grpSpPr bwMode="auto">
                  <a:xfrm>
                    <a:off x="2009" y="0"/>
                    <a:ext cx="634" cy="1534"/>
                    <a:chOff x="1935" y="28"/>
                    <a:chExt cx="634" cy="1534"/>
                  </a:xfrm>
                </p:grpSpPr>
                <p:sp>
                  <p:nvSpPr>
                    <p:cNvPr id="95" name="Freeform 67"/>
                    <p:cNvSpPr>
                      <a:spLocks/>
                    </p:cNvSpPr>
                    <p:nvPr/>
                  </p:nvSpPr>
                  <p:spPr bwMode="hidden">
                    <a:xfrm rot="4126480" flipH="1">
                      <a:off x="1930" y="925"/>
                      <a:ext cx="1062" cy="215"/>
                    </a:xfrm>
                    <a:custGeom>
                      <a:avLst/>
                      <a:gdLst>
                        <a:gd name="T0" fmla="*/ 0 w 2736"/>
                        <a:gd name="T1" fmla="*/ 3 h 504"/>
                        <a:gd name="T2" fmla="*/ 3 w 2736"/>
                        <a:gd name="T3" fmla="*/ 1 h 504"/>
                        <a:gd name="T4" fmla="*/ 6 w 2736"/>
                        <a:gd name="T5" fmla="*/ 0 h 504"/>
                        <a:gd name="T6" fmla="*/ 9 w 2736"/>
                        <a:gd name="T7" fmla="*/ 0 h 504"/>
                        <a:gd name="T8" fmla="*/ 9 w 2736"/>
                        <a:gd name="T9" fmla="*/ 0 h 504"/>
                        <a:gd name="T10" fmla="*/ 6 w 2736"/>
                        <a:gd name="T11" fmla="*/ 0 h 504"/>
                        <a:gd name="T12" fmla="*/ 2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endParaRPr lang="tr-TR"/>
                    </a:p>
                  </p:txBody>
                </p:sp>
                <p:sp>
                  <p:nvSpPr>
                    <p:cNvPr id="96" name="Freeform 68"/>
                    <p:cNvSpPr>
                      <a:spLocks/>
                    </p:cNvSpPr>
                    <p:nvPr/>
                  </p:nvSpPr>
                  <p:spPr bwMode="hidden">
                    <a:xfrm rot="4126480" flipH="1">
                      <a:off x="1819" y="146"/>
                      <a:ext cx="570" cy="337"/>
                    </a:xfrm>
                    <a:custGeom>
                      <a:avLst/>
                      <a:gdLst>
                        <a:gd name="T0" fmla="*/ 0 w 1769"/>
                        <a:gd name="T1" fmla="*/ 0 h 791"/>
                        <a:gd name="T2" fmla="*/ 1 w 1769"/>
                        <a:gd name="T3" fmla="*/ 0 h 791"/>
                        <a:gd name="T4" fmla="*/ 1 w 1769"/>
                        <a:gd name="T5" fmla="*/ 1 h 791"/>
                        <a:gd name="T6" fmla="*/ 2 w 1769"/>
                        <a:gd name="T7" fmla="*/ 3 h 791"/>
                        <a:gd name="T8" fmla="*/ 2 w 1769"/>
                        <a:gd name="T9" fmla="*/ 4 h 791"/>
                        <a:gd name="T10" fmla="*/ 2 w 1769"/>
                        <a:gd name="T11" fmla="*/ 5 h 791"/>
                        <a:gd name="T12" fmla="*/ 2 w 1769"/>
                        <a:gd name="T13" fmla="*/ 4 h 791"/>
                        <a:gd name="T14" fmla="*/ 2 w 1769"/>
                        <a:gd name="T15" fmla="*/ 3 h 791"/>
                        <a:gd name="T16" fmla="*/ 1 w 1769"/>
                        <a:gd name="T17" fmla="*/ 2 h 791"/>
                        <a:gd name="T18" fmla="*/ 1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tr-TR"/>
                    </a:p>
                  </p:txBody>
                </p:sp>
              </p:grpSp>
              <p:grpSp>
                <p:nvGrpSpPr>
                  <p:cNvPr id="54" name="Group 69"/>
                  <p:cNvGrpSpPr>
                    <a:grpSpLocks/>
                  </p:cNvGrpSpPr>
                  <p:nvPr/>
                </p:nvGrpSpPr>
                <p:grpSpPr bwMode="auto">
                  <a:xfrm>
                    <a:off x="2896" y="644"/>
                    <a:ext cx="1845" cy="566"/>
                    <a:chOff x="2822" y="672"/>
                    <a:chExt cx="1845" cy="566"/>
                  </a:xfrm>
                </p:grpSpPr>
                <p:sp>
                  <p:nvSpPr>
                    <p:cNvPr id="93" name="Freeform 70"/>
                    <p:cNvSpPr>
                      <a:spLocks/>
                    </p:cNvSpPr>
                    <p:nvPr/>
                  </p:nvSpPr>
                  <p:spPr bwMode="hidden">
                    <a:xfrm rot="-1325434">
                      <a:off x="2824" y="1023"/>
                      <a:ext cx="1232" cy="215"/>
                    </a:xfrm>
                    <a:custGeom>
                      <a:avLst/>
                      <a:gdLst>
                        <a:gd name="T0" fmla="*/ 0 w 2736"/>
                        <a:gd name="T1" fmla="*/ 3 h 504"/>
                        <a:gd name="T2" fmla="*/ 7 w 2736"/>
                        <a:gd name="T3" fmla="*/ 1 h 504"/>
                        <a:gd name="T4" fmla="*/ 15 w 2736"/>
                        <a:gd name="T5" fmla="*/ 0 h 504"/>
                        <a:gd name="T6" fmla="*/ 23 w 2736"/>
                        <a:gd name="T7" fmla="*/ 0 h 504"/>
                        <a:gd name="T8" fmla="*/ 23 w 2736"/>
                        <a:gd name="T9" fmla="*/ 0 h 504"/>
                        <a:gd name="T10" fmla="*/ 14 w 2736"/>
                        <a:gd name="T11" fmla="*/ 0 h 504"/>
                        <a:gd name="T12" fmla="*/ 5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endParaRPr lang="tr-TR"/>
                    </a:p>
                  </p:txBody>
                </p:sp>
                <p:sp>
                  <p:nvSpPr>
                    <p:cNvPr id="94" name="Freeform 71"/>
                    <p:cNvSpPr>
                      <a:spLocks/>
                    </p:cNvSpPr>
                    <p:nvPr/>
                  </p:nvSpPr>
                  <p:spPr bwMode="hidden">
                    <a:xfrm rot="-1325434">
                      <a:off x="4007" y="672"/>
                      <a:ext cx="662" cy="340"/>
                    </a:xfrm>
                    <a:custGeom>
                      <a:avLst/>
                      <a:gdLst>
                        <a:gd name="T0" fmla="*/ 0 w 1769"/>
                        <a:gd name="T1" fmla="*/ 0 h 791"/>
                        <a:gd name="T2" fmla="*/ 1 w 1769"/>
                        <a:gd name="T3" fmla="*/ 0 h 791"/>
                        <a:gd name="T4" fmla="*/ 3 w 1769"/>
                        <a:gd name="T5" fmla="*/ 1 h 791"/>
                        <a:gd name="T6" fmla="*/ 4 w 1769"/>
                        <a:gd name="T7" fmla="*/ 3 h 791"/>
                        <a:gd name="T8" fmla="*/ 5 w 1769"/>
                        <a:gd name="T9" fmla="*/ 4 h 791"/>
                        <a:gd name="T10" fmla="*/ 4 w 1769"/>
                        <a:gd name="T11" fmla="*/ 5 h 791"/>
                        <a:gd name="T12" fmla="*/ 4 w 1769"/>
                        <a:gd name="T13" fmla="*/ 4 h 791"/>
                        <a:gd name="T14" fmla="*/ 4 w 1769"/>
                        <a:gd name="T15" fmla="*/ 3 h 791"/>
                        <a:gd name="T16" fmla="*/ 3 w 1769"/>
                        <a:gd name="T17" fmla="*/ 2 h 791"/>
                        <a:gd name="T18" fmla="*/ 1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tr-TR"/>
                    </a:p>
                  </p:txBody>
                </p:sp>
              </p:grpSp>
              <p:grpSp>
                <p:nvGrpSpPr>
                  <p:cNvPr id="55" name="Group 72"/>
                  <p:cNvGrpSpPr>
                    <a:grpSpLocks/>
                  </p:cNvGrpSpPr>
                  <p:nvPr/>
                </p:nvGrpSpPr>
                <p:grpSpPr bwMode="auto">
                  <a:xfrm>
                    <a:off x="2757" y="417"/>
                    <a:ext cx="1781" cy="717"/>
                    <a:chOff x="2683" y="445"/>
                    <a:chExt cx="1781" cy="717"/>
                  </a:xfrm>
                </p:grpSpPr>
                <p:sp>
                  <p:nvSpPr>
                    <p:cNvPr id="91" name="Freeform 73"/>
                    <p:cNvSpPr>
                      <a:spLocks/>
                    </p:cNvSpPr>
                    <p:nvPr/>
                  </p:nvSpPr>
                  <p:spPr bwMode="hidden">
                    <a:xfrm rot="-1921064">
                      <a:off x="2683" y="947"/>
                      <a:ext cx="1232" cy="215"/>
                    </a:xfrm>
                    <a:custGeom>
                      <a:avLst/>
                      <a:gdLst>
                        <a:gd name="T0" fmla="*/ 0 w 2736"/>
                        <a:gd name="T1" fmla="*/ 3 h 504"/>
                        <a:gd name="T2" fmla="*/ 7 w 2736"/>
                        <a:gd name="T3" fmla="*/ 1 h 504"/>
                        <a:gd name="T4" fmla="*/ 15 w 2736"/>
                        <a:gd name="T5" fmla="*/ 0 h 504"/>
                        <a:gd name="T6" fmla="*/ 23 w 2736"/>
                        <a:gd name="T7" fmla="*/ 0 h 504"/>
                        <a:gd name="T8" fmla="*/ 23 w 2736"/>
                        <a:gd name="T9" fmla="*/ 0 h 504"/>
                        <a:gd name="T10" fmla="*/ 14 w 2736"/>
                        <a:gd name="T11" fmla="*/ 0 h 504"/>
                        <a:gd name="T12" fmla="*/ 5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endParaRPr lang="tr-TR"/>
                    </a:p>
                  </p:txBody>
                </p:sp>
                <p:sp>
                  <p:nvSpPr>
                    <p:cNvPr id="92" name="Freeform 74"/>
                    <p:cNvSpPr>
                      <a:spLocks/>
                    </p:cNvSpPr>
                    <p:nvPr/>
                  </p:nvSpPr>
                  <p:spPr bwMode="hidden">
                    <a:xfrm rot="-1921064">
                      <a:off x="3802" y="445"/>
                      <a:ext cx="662" cy="339"/>
                    </a:xfrm>
                    <a:custGeom>
                      <a:avLst/>
                      <a:gdLst>
                        <a:gd name="T0" fmla="*/ 0 w 1769"/>
                        <a:gd name="T1" fmla="*/ 0 h 791"/>
                        <a:gd name="T2" fmla="*/ 1 w 1769"/>
                        <a:gd name="T3" fmla="*/ 0 h 791"/>
                        <a:gd name="T4" fmla="*/ 3 w 1769"/>
                        <a:gd name="T5" fmla="*/ 1 h 791"/>
                        <a:gd name="T6" fmla="*/ 4 w 1769"/>
                        <a:gd name="T7" fmla="*/ 3 h 791"/>
                        <a:gd name="T8" fmla="*/ 5 w 1769"/>
                        <a:gd name="T9" fmla="*/ 4 h 791"/>
                        <a:gd name="T10" fmla="*/ 4 w 1769"/>
                        <a:gd name="T11" fmla="*/ 5 h 791"/>
                        <a:gd name="T12" fmla="*/ 4 w 1769"/>
                        <a:gd name="T13" fmla="*/ 4 h 791"/>
                        <a:gd name="T14" fmla="*/ 4 w 1769"/>
                        <a:gd name="T15" fmla="*/ 3 h 791"/>
                        <a:gd name="T16" fmla="*/ 3 w 1769"/>
                        <a:gd name="T17" fmla="*/ 2 h 791"/>
                        <a:gd name="T18" fmla="*/ 1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tr-TR"/>
                    </a:p>
                  </p:txBody>
                </p:sp>
              </p:grpSp>
              <p:sp>
                <p:nvSpPr>
                  <p:cNvPr id="56" name="Freeform 75"/>
                  <p:cNvSpPr>
                    <a:spLocks/>
                  </p:cNvSpPr>
                  <p:nvPr/>
                </p:nvSpPr>
                <p:spPr bwMode="hidden">
                  <a:xfrm rot="4578755" flipH="1">
                    <a:off x="2176" y="949"/>
                    <a:ext cx="1026" cy="145"/>
                  </a:xfrm>
                  <a:custGeom>
                    <a:avLst/>
                    <a:gdLst>
                      <a:gd name="T0" fmla="*/ 0 w 2736"/>
                      <a:gd name="T1" fmla="*/ 0 h 504"/>
                      <a:gd name="T2" fmla="*/ 2 w 2736"/>
                      <a:gd name="T3" fmla="*/ 0 h 504"/>
                      <a:gd name="T4" fmla="*/ 5 w 2736"/>
                      <a:gd name="T5" fmla="*/ 0 h 504"/>
                      <a:gd name="T6" fmla="*/ 8 w 2736"/>
                      <a:gd name="T7" fmla="*/ 0 h 504"/>
                      <a:gd name="T8" fmla="*/ 8 w 2736"/>
                      <a:gd name="T9" fmla="*/ 0 h 504"/>
                      <a:gd name="T10" fmla="*/ 5 w 2736"/>
                      <a:gd name="T11" fmla="*/ 0 h 504"/>
                      <a:gd name="T12" fmla="*/ 2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tr-TR"/>
                  </a:p>
                </p:txBody>
              </p:sp>
              <p:sp>
                <p:nvSpPr>
                  <p:cNvPr id="57" name="Freeform 76"/>
                  <p:cNvSpPr>
                    <a:spLocks/>
                  </p:cNvSpPr>
                  <p:nvPr/>
                </p:nvSpPr>
                <p:spPr bwMode="hidden">
                  <a:xfrm rot="4578755" flipH="1">
                    <a:off x="2197" y="196"/>
                    <a:ext cx="552" cy="229"/>
                  </a:xfrm>
                  <a:custGeom>
                    <a:avLst/>
                    <a:gdLst>
                      <a:gd name="T0" fmla="*/ 0 w 1769"/>
                      <a:gd name="T1" fmla="*/ 0 h 791"/>
                      <a:gd name="T2" fmla="*/ 1 w 1769"/>
                      <a:gd name="T3" fmla="*/ 0 h 791"/>
                      <a:gd name="T4" fmla="*/ 1 w 1769"/>
                      <a:gd name="T5" fmla="*/ 0 h 791"/>
                      <a:gd name="T6" fmla="*/ 2 w 1769"/>
                      <a:gd name="T7" fmla="*/ 0 h 791"/>
                      <a:gd name="T8" fmla="*/ 2 w 1769"/>
                      <a:gd name="T9" fmla="*/ 0 h 791"/>
                      <a:gd name="T10" fmla="*/ 2 w 1769"/>
                      <a:gd name="T11" fmla="*/ 1 h 791"/>
                      <a:gd name="T12" fmla="*/ 2 w 1769"/>
                      <a:gd name="T13" fmla="*/ 0 h 791"/>
                      <a:gd name="T14" fmla="*/ 1 w 1769"/>
                      <a:gd name="T15" fmla="*/ 0 h 791"/>
                      <a:gd name="T16" fmla="*/ 1 w 1769"/>
                      <a:gd name="T17" fmla="*/ 0 h 791"/>
                      <a:gd name="T18" fmla="*/ 1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tr-TR"/>
                  </a:p>
                </p:txBody>
              </p:sp>
              <p:grpSp>
                <p:nvGrpSpPr>
                  <p:cNvPr id="58" name="Group 77"/>
                  <p:cNvGrpSpPr>
                    <a:grpSpLocks/>
                  </p:cNvGrpSpPr>
                  <p:nvPr/>
                </p:nvGrpSpPr>
                <p:grpSpPr bwMode="auto">
                  <a:xfrm>
                    <a:off x="2874" y="13"/>
                    <a:ext cx="640" cy="1520"/>
                    <a:chOff x="2800" y="41"/>
                    <a:chExt cx="640" cy="1520"/>
                  </a:xfrm>
                </p:grpSpPr>
                <p:sp>
                  <p:nvSpPr>
                    <p:cNvPr id="89" name="Freeform 78"/>
                    <p:cNvSpPr>
                      <a:spLocks/>
                    </p:cNvSpPr>
                    <p:nvPr/>
                  </p:nvSpPr>
                  <p:spPr bwMode="hidden">
                    <a:xfrm rot="-3857755">
                      <a:off x="2359" y="938"/>
                      <a:ext cx="1062" cy="184"/>
                    </a:xfrm>
                    <a:custGeom>
                      <a:avLst/>
                      <a:gdLst>
                        <a:gd name="T0" fmla="*/ 0 w 2736"/>
                        <a:gd name="T1" fmla="*/ 1 h 504"/>
                        <a:gd name="T2" fmla="*/ 3 w 2736"/>
                        <a:gd name="T3" fmla="*/ 0 h 504"/>
                        <a:gd name="T4" fmla="*/ 6 w 2736"/>
                        <a:gd name="T5" fmla="*/ 0 h 504"/>
                        <a:gd name="T6" fmla="*/ 9 w 2736"/>
                        <a:gd name="T7" fmla="*/ 0 h 504"/>
                        <a:gd name="T8" fmla="*/ 9 w 2736"/>
                        <a:gd name="T9" fmla="*/ 0 h 504"/>
                        <a:gd name="T10" fmla="*/ 6 w 2736"/>
                        <a:gd name="T11" fmla="*/ 0 h 504"/>
                        <a:gd name="T12" fmla="*/ 2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endParaRPr lang="tr-TR"/>
                    </a:p>
                  </p:txBody>
                </p:sp>
                <p:sp>
                  <p:nvSpPr>
                    <p:cNvPr id="90" name="Freeform 79"/>
                    <p:cNvSpPr>
                      <a:spLocks/>
                    </p:cNvSpPr>
                    <p:nvPr/>
                  </p:nvSpPr>
                  <p:spPr bwMode="hidden">
                    <a:xfrm rot="-3857755">
                      <a:off x="3010" y="181"/>
                      <a:ext cx="570" cy="291"/>
                    </a:xfrm>
                    <a:custGeom>
                      <a:avLst/>
                      <a:gdLst>
                        <a:gd name="T0" fmla="*/ 0 w 1769"/>
                        <a:gd name="T1" fmla="*/ 0 h 791"/>
                        <a:gd name="T2" fmla="*/ 1 w 1769"/>
                        <a:gd name="T3" fmla="*/ 0 h 791"/>
                        <a:gd name="T4" fmla="*/ 1 w 1769"/>
                        <a:gd name="T5" fmla="*/ 0 h 791"/>
                        <a:gd name="T6" fmla="*/ 2 w 1769"/>
                        <a:gd name="T7" fmla="*/ 1 h 791"/>
                        <a:gd name="T8" fmla="*/ 2 w 1769"/>
                        <a:gd name="T9" fmla="*/ 1 h 791"/>
                        <a:gd name="T10" fmla="*/ 2 w 1769"/>
                        <a:gd name="T11" fmla="*/ 2 h 791"/>
                        <a:gd name="T12" fmla="*/ 2 w 1769"/>
                        <a:gd name="T13" fmla="*/ 1 h 791"/>
                        <a:gd name="T14" fmla="*/ 2 w 1769"/>
                        <a:gd name="T15" fmla="*/ 1 h 791"/>
                        <a:gd name="T16" fmla="*/ 1 w 1769"/>
                        <a:gd name="T17" fmla="*/ 1 h 791"/>
                        <a:gd name="T18" fmla="*/ 1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tr-TR"/>
                    </a:p>
                  </p:txBody>
                </p:sp>
              </p:grpSp>
              <p:grpSp>
                <p:nvGrpSpPr>
                  <p:cNvPr id="59" name="Group 80"/>
                  <p:cNvGrpSpPr>
                    <a:grpSpLocks/>
                  </p:cNvGrpSpPr>
                  <p:nvPr/>
                </p:nvGrpSpPr>
                <p:grpSpPr bwMode="auto">
                  <a:xfrm>
                    <a:off x="3008" y="135"/>
                    <a:ext cx="1017" cy="1464"/>
                    <a:chOff x="2934" y="163"/>
                    <a:chExt cx="1017" cy="1464"/>
                  </a:xfrm>
                </p:grpSpPr>
                <p:sp>
                  <p:nvSpPr>
                    <p:cNvPr id="87" name="Freeform 81"/>
                    <p:cNvSpPr>
                      <a:spLocks/>
                    </p:cNvSpPr>
                    <p:nvPr/>
                  </p:nvSpPr>
                  <p:spPr bwMode="hidden">
                    <a:xfrm rot="-2777260">
                      <a:off x="2494" y="913"/>
                      <a:ext cx="1155" cy="270"/>
                    </a:xfrm>
                    <a:custGeom>
                      <a:avLst/>
                      <a:gdLst>
                        <a:gd name="T0" fmla="*/ 0 w 2736"/>
                        <a:gd name="T1" fmla="*/ 12 h 504"/>
                        <a:gd name="T2" fmla="*/ 5 w 2736"/>
                        <a:gd name="T3" fmla="*/ 4 h 504"/>
                        <a:gd name="T4" fmla="*/ 10 w 2736"/>
                        <a:gd name="T5" fmla="*/ 1 h 504"/>
                        <a:gd name="T6" fmla="*/ 16 w 2736"/>
                        <a:gd name="T7" fmla="*/ 1 h 504"/>
                        <a:gd name="T8" fmla="*/ 16 w 2736"/>
                        <a:gd name="T9" fmla="*/ 3 h 504"/>
                        <a:gd name="T10" fmla="*/ 10 w 2736"/>
                        <a:gd name="T11" fmla="*/ 3 h 504"/>
                        <a:gd name="T12" fmla="*/ 4 w 2736"/>
                        <a:gd name="T13" fmla="*/ 7 h 504"/>
                        <a:gd name="T14" fmla="*/ 0 w 2736"/>
                        <a:gd name="T15" fmla="*/ 1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endParaRPr lang="tr-TR"/>
                    </a:p>
                  </p:txBody>
                </p:sp>
                <p:sp>
                  <p:nvSpPr>
                    <p:cNvPr id="88" name="Freeform 82"/>
                    <p:cNvSpPr>
                      <a:spLocks/>
                    </p:cNvSpPr>
                    <p:nvPr/>
                  </p:nvSpPr>
                  <p:spPr bwMode="hidden">
                    <a:xfrm rot="-2777260">
                      <a:off x="3430" y="261"/>
                      <a:ext cx="621" cy="425"/>
                    </a:xfrm>
                    <a:custGeom>
                      <a:avLst/>
                      <a:gdLst>
                        <a:gd name="T0" fmla="*/ 0 w 1769"/>
                        <a:gd name="T1" fmla="*/ 1 h 791"/>
                        <a:gd name="T2" fmla="*/ 1 w 1769"/>
                        <a:gd name="T3" fmla="*/ 2 h 791"/>
                        <a:gd name="T4" fmla="*/ 2 w 1769"/>
                        <a:gd name="T5" fmla="*/ 5 h 791"/>
                        <a:gd name="T6" fmla="*/ 3 w 1769"/>
                        <a:gd name="T7" fmla="*/ 10 h 791"/>
                        <a:gd name="T8" fmla="*/ 3 w 1769"/>
                        <a:gd name="T9" fmla="*/ 15 h 791"/>
                        <a:gd name="T10" fmla="*/ 3 w 1769"/>
                        <a:gd name="T11" fmla="*/ 19 h 791"/>
                        <a:gd name="T12" fmla="*/ 3 w 1769"/>
                        <a:gd name="T13" fmla="*/ 15 h 791"/>
                        <a:gd name="T14" fmla="*/ 2 w 1769"/>
                        <a:gd name="T15" fmla="*/ 11 h 791"/>
                        <a:gd name="T16" fmla="*/ 2 w 1769"/>
                        <a:gd name="T17" fmla="*/ 7 h 791"/>
                        <a:gd name="T18" fmla="*/ 1 w 1769"/>
                        <a:gd name="T19" fmla="*/ 4 h 791"/>
                        <a:gd name="T20" fmla="*/ 0 w 1769"/>
                        <a:gd name="T21" fmla="*/ 2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tr-TR"/>
                    </a:p>
                  </p:txBody>
                </p:sp>
              </p:grpSp>
              <p:grpSp>
                <p:nvGrpSpPr>
                  <p:cNvPr id="60" name="Group 83"/>
                  <p:cNvGrpSpPr>
                    <a:grpSpLocks/>
                  </p:cNvGrpSpPr>
                  <p:nvPr/>
                </p:nvGrpSpPr>
                <p:grpSpPr bwMode="auto">
                  <a:xfrm>
                    <a:off x="2804" y="4"/>
                    <a:ext cx="243" cy="1448"/>
                    <a:chOff x="2730" y="32"/>
                    <a:chExt cx="243" cy="1448"/>
                  </a:xfrm>
                </p:grpSpPr>
                <p:sp>
                  <p:nvSpPr>
                    <p:cNvPr id="85" name="Freeform 84"/>
                    <p:cNvSpPr>
                      <a:spLocks/>
                    </p:cNvSpPr>
                    <p:nvPr/>
                  </p:nvSpPr>
                  <p:spPr bwMode="hidden">
                    <a:xfrm rot="-4903748">
                      <a:off x="2296" y="960"/>
                      <a:ext cx="954" cy="86"/>
                    </a:xfrm>
                    <a:custGeom>
                      <a:avLst/>
                      <a:gdLst>
                        <a:gd name="T0" fmla="*/ 0 w 2736"/>
                        <a:gd name="T1" fmla="*/ 0 h 504"/>
                        <a:gd name="T2" fmla="*/ 2 w 2736"/>
                        <a:gd name="T3" fmla="*/ 0 h 504"/>
                        <a:gd name="T4" fmla="*/ 3 w 2736"/>
                        <a:gd name="T5" fmla="*/ 0 h 504"/>
                        <a:gd name="T6" fmla="*/ 5 w 2736"/>
                        <a:gd name="T7" fmla="*/ 0 h 504"/>
                        <a:gd name="T8" fmla="*/ 5 w 2736"/>
                        <a:gd name="T9" fmla="*/ 0 h 504"/>
                        <a:gd name="T10" fmla="*/ 3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endParaRPr lang="tr-TR"/>
                    </a:p>
                  </p:txBody>
                </p:sp>
                <p:sp>
                  <p:nvSpPr>
                    <p:cNvPr id="86" name="Freeform 85"/>
                    <p:cNvSpPr>
                      <a:spLocks/>
                    </p:cNvSpPr>
                    <p:nvPr/>
                  </p:nvSpPr>
                  <p:spPr bwMode="hidden">
                    <a:xfrm rot="-4903748">
                      <a:off x="2648" y="220"/>
                      <a:ext cx="512" cy="135"/>
                    </a:xfrm>
                    <a:custGeom>
                      <a:avLst/>
                      <a:gdLst>
                        <a:gd name="T0" fmla="*/ 0 w 1769"/>
                        <a:gd name="T1" fmla="*/ 0 h 791"/>
                        <a:gd name="T2" fmla="*/ 0 w 1769"/>
                        <a:gd name="T3" fmla="*/ 0 h 791"/>
                        <a:gd name="T4" fmla="*/ 1 w 1769"/>
                        <a:gd name="T5" fmla="*/ 0 h 791"/>
                        <a:gd name="T6" fmla="*/ 1 w 1769"/>
                        <a:gd name="T7" fmla="*/ 0 h 791"/>
                        <a:gd name="T8" fmla="*/ 1 w 1769"/>
                        <a:gd name="T9" fmla="*/ 0 h 791"/>
                        <a:gd name="T10" fmla="*/ 1 w 1769"/>
                        <a:gd name="T11" fmla="*/ 0 h 791"/>
                        <a:gd name="T12" fmla="*/ 1 w 1769"/>
                        <a:gd name="T13" fmla="*/ 0 h 791"/>
                        <a:gd name="T14" fmla="*/ 1 w 1769"/>
                        <a:gd name="T15" fmla="*/ 0 h 791"/>
                        <a:gd name="T16" fmla="*/ 1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tr-TR"/>
                    </a:p>
                  </p:txBody>
                </p:sp>
              </p:grpSp>
              <p:grpSp>
                <p:nvGrpSpPr>
                  <p:cNvPr id="61" name="Group 86"/>
                  <p:cNvGrpSpPr>
                    <a:grpSpLocks/>
                  </p:cNvGrpSpPr>
                  <p:nvPr/>
                </p:nvGrpSpPr>
                <p:grpSpPr bwMode="auto">
                  <a:xfrm>
                    <a:off x="1017" y="1741"/>
                    <a:ext cx="1085" cy="2450"/>
                    <a:chOff x="943" y="1769"/>
                    <a:chExt cx="1085" cy="2450"/>
                  </a:xfrm>
                </p:grpSpPr>
                <p:sp>
                  <p:nvSpPr>
                    <p:cNvPr id="83" name="Freeform 87"/>
                    <p:cNvSpPr>
                      <a:spLocks/>
                    </p:cNvSpPr>
                    <p:nvPr/>
                  </p:nvSpPr>
                  <p:spPr bwMode="hidden">
                    <a:xfrm rot="18335692" flipH="1">
                      <a:off x="1011" y="2474"/>
                      <a:ext cx="1724" cy="313"/>
                    </a:xfrm>
                    <a:custGeom>
                      <a:avLst/>
                      <a:gdLst>
                        <a:gd name="T0" fmla="*/ 0 w 2736"/>
                        <a:gd name="T1" fmla="*/ 29 h 504"/>
                        <a:gd name="T2" fmla="*/ 54 w 2736"/>
                        <a:gd name="T3" fmla="*/ 10 h 504"/>
                        <a:gd name="T4" fmla="*/ 111 w 2736"/>
                        <a:gd name="T5" fmla="*/ 1 h 504"/>
                        <a:gd name="T6" fmla="*/ 171 w 2736"/>
                        <a:gd name="T7" fmla="*/ 1 h 504"/>
                        <a:gd name="T8" fmla="*/ 170 w 2736"/>
                        <a:gd name="T9" fmla="*/ 6 h 504"/>
                        <a:gd name="T10" fmla="*/ 111 w 2736"/>
                        <a:gd name="T11" fmla="*/ 6 h 504"/>
                        <a:gd name="T12" fmla="*/ 41 w 2736"/>
                        <a:gd name="T13" fmla="*/ 17 h 504"/>
                        <a:gd name="T14" fmla="*/ 0 w 2736"/>
                        <a:gd name="T15" fmla="*/ 2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endParaRPr lang="tr-TR"/>
                    </a:p>
                  </p:txBody>
                </p:sp>
                <p:sp>
                  <p:nvSpPr>
                    <p:cNvPr id="84" name="Freeform 88"/>
                    <p:cNvSpPr>
                      <a:spLocks/>
                    </p:cNvSpPr>
                    <p:nvPr/>
                  </p:nvSpPr>
                  <p:spPr bwMode="hidden">
                    <a:xfrm rot="18335692" flipH="1">
                      <a:off x="727" y="3510"/>
                      <a:ext cx="923" cy="490"/>
                    </a:xfrm>
                    <a:custGeom>
                      <a:avLst/>
                      <a:gdLst>
                        <a:gd name="T0" fmla="*/ 1 w 1769"/>
                        <a:gd name="T1" fmla="*/ 1 h 791"/>
                        <a:gd name="T2" fmla="*/ 10 w 1769"/>
                        <a:gd name="T3" fmla="*/ 4 h 791"/>
                        <a:gd name="T4" fmla="*/ 23 w 1769"/>
                        <a:gd name="T5" fmla="*/ 12 h 791"/>
                        <a:gd name="T6" fmla="*/ 32 w 1769"/>
                        <a:gd name="T7" fmla="*/ 25 h 791"/>
                        <a:gd name="T8" fmla="*/ 35 w 1769"/>
                        <a:gd name="T9" fmla="*/ 35 h 791"/>
                        <a:gd name="T10" fmla="*/ 34 w 1769"/>
                        <a:gd name="T11" fmla="*/ 45 h 791"/>
                        <a:gd name="T12" fmla="*/ 32 w 1769"/>
                        <a:gd name="T13" fmla="*/ 36 h 791"/>
                        <a:gd name="T14" fmla="*/ 28 w 1769"/>
                        <a:gd name="T15" fmla="*/ 26 h 791"/>
                        <a:gd name="T16" fmla="*/ 22 w 1769"/>
                        <a:gd name="T17" fmla="*/ 17 h 791"/>
                        <a:gd name="T18" fmla="*/ 11 w 1769"/>
                        <a:gd name="T19" fmla="*/ 9 h 791"/>
                        <a:gd name="T20" fmla="*/ 0 w 1769"/>
                        <a:gd name="T21" fmla="*/ 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endParaRPr lang="tr-TR"/>
                    </a:p>
                  </p:txBody>
                </p:sp>
              </p:grpSp>
              <p:grpSp>
                <p:nvGrpSpPr>
                  <p:cNvPr id="62" name="Group 89"/>
                  <p:cNvGrpSpPr>
                    <a:grpSpLocks/>
                  </p:cNvGrpSpPr>
                  <p:nvPr/>
                </p:nvGrpSpPr>
                <p:grpSpPr bwMode="auto">
                  <a:xfrm>
                    <a:off x="1529" y="1908"/>
                    <a:ext cx="766" cy="2373"/>
                    <a:chOff x="1455" y="1936"/>
                    <a:chExt cx="766" cy="2373"/>
                  </a:xfrm>
                </p:grpSpPr>
                <p:sp>
                  <p:nvSpPr>
                    <p:cNvPr id="81" name="Freeform 90"/>
                    <p:cNvSpPr>
                      <a:spLocks/>
                    </p:cNvSpPr>
                    <p:nvPr/>
                  </p:nvSpPr>
                  <p:spPr bwMode="hidden">
                    <a:xfrm rot="17542885" flipH="1">
                      <a:off x="1269" y="2577"/>
                      <a:ext cx="1595" cy="313"/>
                    </a:xfrm>
                    <a:custGeom>
                      <a:avLst/>
                      <a:gdLst>
                        <a:gd name="T0" fmla="*/ 0 w 2736"/>
                        <a:gd name="T1" fmla="*/ 29 h 504"/>
                        <a:gd name="T2" fmla="*/ 34 w 2736"/>
                        <a:gd name="T3" fmla="*/ 10 h 504"/>
                        <a:gd name="T4" fmla="*/ 70 w 2736"/>
                        <a:gd name="T5" fmla="*/ 1 h 504"/>
                        <a:gd name="T6" fmla="*/ 107 w 2736"/>
                        <a:gd name="T7" fmla="*/ 1 h 504"/>
                        <a:gd name="T8" fmla="*/ 107 w 2736"/>
                        <a:gd name="T9" fmla="*/ 6 h 504"/>
                        <a:gd name="T10" fmla="*/ 69 w 2736"/>
                        <a:gd name="T11" fmla="*/ 6 h 504"/>
                        <a:gd name="T12" fmla="*/ 26 w 2736"/>
                        <a:gd name="T13" fmla="*/ 17 h 504"/>
                        <a:gd name="T14" fmla="*/ 0 w 2736"/>
                        <a:gd name="T15" fmla="*/ 2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endParaRPr lang="tr-TR"/>
                    </a:p>
                  </p:txBody>
                </p:sp>
                <p:sp>
                  <p:nvSpPr>
                    <p:cNvPr id="82" name="Freeform 91"/>
                    <p:cNvSpPr>
                      <a:spLocks/>
                    </p:cNvSpPr>
                    <p:nvPr/>
                  </p:nvSpPr>
                  <p:spPr bwMode="hidden">
                    <a:xfrm rot="17542885" flipH="1">
                      <a:off x="1273" y="3635"/>
                      <a:ext cx="856" cy="489"/>
                    </a:xfrm>
                    <a:custGeom>
                      <a:avLst/>
                      <a:gdLst>
                        <a:gd name="T0" fmla="*/ 0 w 1769"/>
                        <a:gd name="T1" fmla="*/ 1 h 791"/>
                        <a:gd name="T2" fmla="*/ 6 w 1769"/>
                        <a:gd name="T3" fmla="*/ 4 h 791"/>
                        <a:gd name="T4" fmla="*/ 15 w 1769"/>
                        <a:gd name="T5" fmla="*/ 12 h 791"/>
                        <a:gd name="T6" fmla="*/ 21 w 1769"/>
                        <a:gd name="T7" fmla="*/ 24 h 791"/>
                        <a:gd name="T8" fmla="*/ 22 w 1769"/>
                        <a:gd name="T9" fmla="*/ 33 h 791"/>
                        <a:gd name="T10" fmla="*/ 22 w 1769"/>
                        <a:gd name="T11" fmla="*/ 44 h 791"/>
                        <a:gd name="T12" fmla="*/ 20 w 1769"/>
                        <a:gd name="T13" fmla="*/ 35 h 791"/>
                        <a:gd name="T14" fmla="*/ 18 w 1769"/>
                        <a:gd name="T15" fmla="*/ 25 h 791"/>
                        <a:gd name="T16" fmla="*/ 15 w 1769"/>
                        <a:gd name="T17" fmla="*/ 17 h 791"/>
                        <a:gd name="T18" fmla="*/ 7 w 1769"/>
                        <a:gd name="T19" fmla="*/ 9 h 791"/>
                        <a:gd name="T20" fmla="*/ 0 w 1769"/>
                        <a:gd name="T21" fmla="*/ 4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endParaRPr lang="tr-TR"/>
                    </a:p>
                  </p:txBody>
                </p:sp>
              </p:grpSp>
              <p:grpSp>
                <p:nvGrpSpPr>
                  <p:cNvPr id="63" name="Group 92"/>
                  <p:cNvGrpSpPr>
                    <a:grpSpLocks/>
                  </p:cNvGrpSpPr>
                  <p:nvPr/>
                </p:nvGrpSpPr>
                <p:grpSpPr bwMode="auto">
                  <a:xfrm rot="88588">
                    <a:off x="2061" y="1962"/>
                    <a:ext cx="459" cy="2329"/>
                    <a:chOff x="1956" y="1990"/>
                    <a:chExt cx="492" cy="2604"/>
                  </a:xfrm>
                </p:grpSpPr>
                <p:sp>
                  <p:nvSpPr>
                    <p:cNvPr id="79" name="Freeform 93"/>
                    <p:cNvSpPr>
                      <a:spLocks/>
                    </p:cNvSpPr>
                    <p:nvPr/>
                  </p:nvSpPr>
                  <p:spPr bwMode="hidden">
                    <a:xfrm rot="16782062" flipH="1">
                      <a:off x="1438" y="2693"/>
                      <a:ext cx="1711" cy="301"/>
                    </a:xfrm>
                    <a:custGeom>
                      <a:avLst/>
                      <a:gdLst>
                        <a:gd name="T0" fmla="*/ 0 w 2736"/>
                        <a:gd name="T1" fmla="*/ 23 h 504"/>
                        <a:gd name="T2" fmla="*/ 52 w 2736"/>
                        <a:gd name="T3" fmla="*/ 8 h 504"/>
                        <a:gd name="T4" fmla="*/ 106 w 2736"/>
                        <a:gd name="T5" fmla="*/ 1 h 504"/>
                        <a:gd name="T6" fmla="*/ 163 w 2736"/>
                        <a:gd name="T7" fmla="*/ 1 h 504"/>
                        <a:gd name="T8" fmla="*/ 163 w 2736"/>
                        <a:gd name="T9" fmla="*/ 5 h 504"/>
                        <a:gd name="T10" fmla="*/ 106 w 2736"/>
                        <a:gd name="T11" fmla="*/ 5 h 504"/>
                        <a:gd name="T12" fmla="*/ 39 w 2736"/>
                        <a:gd name="T13" fmla="*/ 13 h 504"/>
                        <a:gd name="T14" fmla="*/ 0 w 2736"/>
                        <a:gd name="T15" fmla="*/ 2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endParaRPr lang="tr-TR"/>
                    </a:p>
                  </p:txBody>
                </p:sp>
                <p:sp>
                  <p:nvSpPr>
                    <p:cNvPr id="80" name="Freeform 94"/>
                    <p:cNvSpPr>
                      <a:spLocks/>
                    </p:cNvSpPr>
                    <p:nvPr/>
                  </p:nvSpPr>
                  <p:spPr bwMode="hidden">
                    <a:xfrm rot="16782062" flipH="1">
                      <a:off x="1731" y="3897"/>
                      <a:ext cx="917" cy="472"/>
                    </a:xfrm>
                    <a:custGeom>
                      <a:avLst/>
                      <a:gdLst>
                        <a:gd name="T0" fmla="*/ 1 w 1769"/>
                        <a:gd name="T1" fmla="*/ 1 h 791"/>
                        <a:gd name="T2" fmla="*/ 9 w 1769"/>
                        <a:gd name="T3" fmla="*/ 2 h 791"/>
                        <a:gd name="T4" fmla="*/ 22 w 1769"/>
                        <a:gd name="T5" fmla="*/ 9 h 791"/>
                        <a:gd name="T6" fmla="*/ 31 w 1769"/>
                        <a:gd name="T7" fmla="*/ 20 h 791"/>
                        <a:gd name="T8" fmla="*/ 34 w 1769"/>
                        <a:gd name="T9" fmla="*/ 27 h 791"/>
                        <a:gd name="T10" fmla="*/ 33 w 1769"/>
                        <a:gd name="T11" fmla="*/ 36 h 791"/>
                        <a:gd name="T12" fmla="*/ 31 w 1769"/>
                        <a:gd name="T13" fmla="*/ 29 h 791"/>
                        <a:gd name="T14" fmla="*/ 27 w 1769"/>
                        <a:gd name="T15" fmla="*/ 21 h 791"/>
                        <a:gd name="T16" fmla="*/ 21 w 1769"/>
                        <a:gd name="T17" fmla="*/ 14 h 791"/>
                        <a:gd name="T18" fmla="*/ 11 w 1769"/>
                        <a:gd name="T19" fmla="*/ 7 h 791"/>
                        <a:gd name="T20" fmla="*/ 0 w 1769"/>
                        <a:gd name="T21" fmla="*/ 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endParaRPr lang="tr-TR"/>
                    </a:p>
                  </p:txBody>
                </p:sp>
              </p:grpSp>
              <p:grpSp>
                <p:nvGrpSpPr>
                  <p:cNvPr id="64" name="Group 95"/>
                  <p:cNvGrpSpPr>
                    <a:grpSpLocks/>
                  </p:cNvGrpSpPr>
                  <p:nvPr/>
                </p:nvGrpSpPr>
                <p:grpSpPr bwMode="auto">
                  <a:xfrm>
                    <a:off x="3408" y="1689"/>
                    <a:ext cx="1125" cy="2426"/>
                    <a:chOff x="3334" y="1717"/>
                    <a:chExt cx="1125" cy="2426"/>
                  </a:xfrm>
                </p:grpSpPr>
                <p:sp>
                  <p:nvSpPr>
                    <p:cNvPr id="77" name="Freeform 96"/>
                    <p:cNvSpPr>
                      <a:spLocks/>
                    </p:cNvSpPr>
                    <p:nvPr/>
                  </p:nvSpPr>
                  <p:spPr bwMode="hidden">
                    <a:xfrm rot="3144576">
                      <a:off x="2627" y="2423"/>
                      <a:ext cx="1724" cy="313"/>
                    </a:xfrm>
                    <a:custGeom>
                      <a:avLst/>
                      <a:gdLst>
                        <a:gd name="T0" fmla="*/ 0 w 2736"/>
                        <a:gd name="T1" fmla="*/ 29 h 504"/>
                        <a:gd name="T2" fmla="*/ 54 w 2736"/>
                        <a:gd name="T3" fmla="*/ 10 h 504"/>
                        <a:gd name="T4" fmla="*/ 111 w 2736"/>
                        <a:gd name="T5" fmla="*/ 1 h 504"/>
                        <a:gd name="T6" fmla="*/ 171 w 2736"/>
                        <a:gd name="T7" fmla="*/ 1 h 504"/>
                        <a:gd name="T8" fmla="*/ 170 w 2736"/>
                        <a:gd name="T9" fmla="*/ 6 h 504"/>
                        <a:gd name="T10" fmla="*/ 111 w 2736"/>
                        <a:gd name="T11" fmla="*/ 6 h 504"/>
                        <a:gd name="T12" fmla="*/ 41 w 2736"/>
                        <a:gd name="T13" fmla="*/ 17 h 504"/>
                        <a:gd name="T14" fmla="*/ 0 w 2736"/>
                        <a:gd name="T15" fmla="*/ 2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tr-TR"/>
                    </a:p>
                  </p:txBody>
                </p:sp>
                <p:sp>
                  <p:nvSpPr>
                    <p:cNvPr id="78" name="Freeform 97"/>
                    <p:cNvSpPr>
                      <a:spLocks/>
                    </p:cNvSpPr>
                    <p:nvPr/>
                  </p:nvSpPr>
                  <p:spPr bwMode="hidden">
                    <a:xfrm rot="3144576">
                      <a:off x="3751" y="3435"/>
                      <a:ext cx="923" cy="489"/>
                    </a:xfrm>
                    <a:custGeom>
                      <a:avLst/>
                      <a:gdLst>
                        <a:gd name="T0" fmla="*/ 1 w 1769"/>
                        <a:gd name="T1" fmla="*/ 1 h 791"/>
                        <a:gd name="T2" fmla="*/ 10 w 1769"/>
                        <a:gd name="T3" fmla="*/ 4 h 791"/>
                        <a:gd name="T4" fmla="*/ 23 w 1769"/>
                        <a:gd name="T5" fmla="*/ 12 h 791"/>
                        <a:gd name="T6" fmla="*/ 32 w 1769"/>
                        <a:gd name="T7" fmla="*/ 24 h 791"/>
                        <a:gd name="T8" fmla="*/ 35 w 1769"/>
                        <a:gd name="T9" fmla="*/ 33 h 791"/>
                        <a:gd name="T10" fmla="*/ 34 w 1769"/>
                        <a:gd name="T11" fmla="*/ 44 h 791"/>
                        <a:gd name="T12" fmla="*/ 32 w 1769"/>
                        <a:gd name="T13" fmla="*/ 35 h 791"/>
                        <a:gd name="T14" fmla="*/ 28 w 1769"/>
                        <a:gd name="T15" fmla="*/ 25 h 791"/>
                        <a:gd name="T16" fmla="*/ 22 w 1769"/>
                        <a:gd name="T17" fmla="*/ 17 h 791"/>
                        <a:gd name="T18" fmla="*/ 11 w 1769"/>
                        <a:gd name="T19" fmla="*/ 9 h 791"/>
                        <a:gd name="T20" fmla="*/ 0 w 1769"/>
                        <a:gd name="T21" fmla="*/ 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endParaRPr lang="tr-TR"/>
                    </a:p>
                  </p:txBody>
                </p:sp>
              </p:grpSp>
              <p:grpSp>
                <p:nvGrpSpPr>
                  <p:cNvPr id="65" name="Group 98"/>
                  <p:cNvGrpSpPr>
                    <a:grpSpLocks/>
                  </p:cNvGrpSpPr>
                  <p:nvPr/>
                </p:nvGrpSpPr>
                <p:grpSpPr bwMode="auto">
                  <a:xfrm>
                    <a:off x="3255" y="1838"/>
                    <a:ext cx="883" cy="2426"/>
                    <a:chOff x="3181" y="1866"/>
                    <a:chExt cx="883" cy="2426"/>
                  </a:xfrm>
                </p:grpSpPr>
                <p:sp>
                  <p:nvSpPr>
                    <p:cNvPr id="75" name="Freeform 99"/>
                    <p:cNvSpPr>
                      <a:spLocks/>
                    </p:cNvSpPr>
                    <p:nvPr/>
                  </p:nvSpPr>
                  <p:spPr bwMode="hidden">
                    <a:xfrm rot="3745735">
                      <a:off x="2505" y="2542"/>
                      <a:ext cx="1648" cy="300"/>
                    </a:xfrm>
                    <a:custGeom>
                      <a:avLst/>
                      <a:gdLst>
                        <a:gd name="T0" fmla="*/ 0 w 2736"/>
                        <a:gd name="T1" fmla="*/ 23 h 504"/>
                        <a:gd name="T2" fmla="*/ 42 w 2736"/>
                        <a:gd name="T3" fmla="*/ 8 h 504"/>
                        <a:gd name="T4" fmla="*/ 85 w 2736"/>
                        <a:gd name="T5" fmla="*/ 1 h 504"/>
                        <a:gd name="T6" fmla="*/ 131 w 2736"/>
                        <a:gd name="T7" fmla="*/ 1 h 504"/>
                        <a:gd name="T8" fmla="*/ 130 w 2736"/>
                        <a:gd name="T9" fmla="*/ 5 h 504"/>
                        <a:gd name="T10" fmla="*/ 84 w 2736"/>
                        <a:gd name="T11" fmla="*/ 5 h 504"/>
                        <a:gd name="T12" fmla="*/ 31 w 2736"/>
                        <a:gd name="T13" fmla="*/ 13 h 504"/>
                        <a:gd name="T14" fmla="*/ 0 w 2736"/>
                        <a:gd name="T15" fmla="*/ 2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tr-TR"/>
                    </a:p>
                  </p:txBody>
                </p:sp>
                <p:sp>
                  <p:nvSpPr>
                    <p:cNvPr id="76" name="Freeform 100"/>
                    <p:cNvSpPr>
                      <a:spLocks/>
                    </p:cNvSpPr>
                    <p:nvPr/>
                  </p:nvSpPr>
                  <p:spPr bwMode="hidden">
                    <a:xfrm rot="3745735">
                      <a:off x="3386" y="3615"/>
                      <a:ext cx="884" cy="469"/>
                    </a:xfrm>
                    <a:custGeom>
                      <a:avLst/>
                      <a:gdLst>
                        <a:gd name="T0" fmla="*/ 0 w 1769"/>
                        <a:gd name="T1" fmla="*/ 1 h 791"/>
                        <a:gd name="T2" fmla="*/ 7 w 1769"/>
                        <a:gd name="T3" fmla="*/ 2 h 791"/>
                        <a:gd name="T4" fmla="*/ 18 w 1769"/>
                        <a:gd name="T5" fmla="*/ 9 h 791"/>
                        <a:gd name="T6" fmla="*/ 25 w 1769"/>
                        <a:gd name="T7" fmla="*/ 18 h 791"/>
                        <a:gd name="T8" fmla="*/ 27 w 1769"/>
                        <a:gd name="T9" fmla="*/ 26 h 791"/>
                        <a:gd name="T10" fmla="*/ 26 w 1769"/>
                        <a:gd name="T11" fmla="*/ 34 h 791"/>
                        <a:gd name="T12" fmla="*/ 24 w 1769"/>
                        <a:gd name="T13" fmla="*/ 27 h 791"/>
                        <a:gd name="T14" fmla="*/ 21 w 1769"/>
                        <a:gd name="T15" fmla="*/ 20 h 791"/>
                        <a:gd name="T16" fmla="*/ 17 w 1769"/>
                        <a:gd name="T17" fmla="*/ 13 h 791"/>
                        <a:gd name="T18" fmla="*/ 9 w 1769"/>
                        <a:gd name="T19" fmla="*/ 7 h 791"/>
                        <a:gd name="T20" fmla="*/ 0 w 1769"/>
                        <a:gd name="T21" fmla="*/ 3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endParaRPr lang="tr-TR"/>
                    </a:p>
                  </p:txBody>
                </p:sp>
              </p:grpSp>
              <p:grpSp>
                <p:nvGrpSpPr>
                  <p:cNvPr id="66" name="Group 101"/>
                  <p:cNvGrpSpPr>
                    <a:grpSpLocks/>
                  </p:cNvGrpSpPr>
                  <p:nvPr/>
                </p:nvGrpSpPr>
                <p:grpSpPr bwMode="auto">
                  <a:xfrm>
                    <a:off x="3080" y="1955"/>
                    <a:ext cx="619" cy="2386"/>
                    <a:chOff x="3006" y="1983"/>
                    <a:chExt cx="619" cy="2386"/>
                  </a:xfrm>
                </p:grpSpPr>
                <p:sp>
                  <p:nvSpPr>
                    <p:cNvPr id="73" name="Freeform 102"/>
                    <p:cNvSpPr>
                      <a:spLocks/>
                    </p:cNvSpPr>
                    <p:nvPr/>
                  </p:nvSpPr>
                  <p:spPr bwMode="hidden">
                    <a:xfrm rot="4286818">
                      <a:off x="2328" y="2661"/>
                      <a:ext cx="1599" cy="246"/>
                    </a:xfrm>
                    <a:custGeom>
                      <a:avLst/>
                      <a:gdLst>
                        <a:gd name="T0" fmla="*/ 0 w 2736"/>
                        <a:gd name="T1" fmla="*/ 7 h 504"/>
                        <a:gd name="T2" fmla="*/ 34 w 2736"/>
                        <a:gd name="T3" fmla="*/ 2 h 504"/>
                        <a:gd name="T4" fmla="*/ 71 w 2736"/>
                        <a:gd name="T5" fmla="*/ 0 h 504"/>
                        <a:gd name="T6" fmla="*/ 109 w 2736"/>
                        <a:gd name="T7" fmla="*/ 0 h 504"/>
                        <a:gd name="T8" fmla="*/ 108 w 2736"/>
                        <a:gd name="T9" fmla="*/ 1 h 504"/>
                        <a:gd name="T10" fmla="*/ 70 w 2736"/>
                        <a:gd name="T11" fmla="*/ 1 h 504"/>
                        <a:gd name="T12" fmla="*/ 26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tr-TR"/>
                    </a:p>
                  </p:txBody>
                </p:sp>
                <p:sp>
                  <p:nvSpPr>
                    <p:cNvPr id="74" name="Freeform 103"/>
                    <p:cNvSpPr>
                      <a:spLocks/>
                    </p:cNvSpPr>
                    <p:nvPr/>
                  </p:nvSpPr>
                  <p:spPr bwMode="hidden">
                    <a:xfrm rot="4286818">
                      <a:off x="3002" y="3747"/>
                      <a:ext cx="859" cy="386"/>
                    </a:xfrm>
                    <a:custGeom>
                      <a:avLst/>
                      <a:gdLst>
                        <a:gd name="T0" fmla="*/ 0 w 1769"/>
                        <a:gd name="T1" fmla="*/ 0 h 791"/>
                        <a:gd name="T2" fmla="*/ 6 w 1769"/>
                        <a:gd name="T3" fmla="*/ 0 h 791"/>
                        <a:gd name="T4" fmla="*/ 16 w 1769"/>
                        <a:gd name="T5" fmla="*/ 2 h 791"/>
                        <a:gd name="T6" fmla="*/ 21 w 1769"/>
                        <a:gd name="T7" fmla="*/ 6 h 791"/>
                        <a:gd name="T8" fmla="*/ 23 w 1769"/>
                        <a:gd name="T9" fmla="*/ 8 h 791"/>
                        <a:gd name="T10" fmla="*/ 22 w 1769"/>
                        <a:gd name="T11" fmla="*/ 10 h 791"/>
                        <a:gd name="T12" fmla="*/ 21 w 1769"/>
                        <a:gd name="T13" fmla="*/ 9 h 791"/>
                        <a:gd name="T14" fmla="*/ 18 w 1769"/>
                        <a:gd name="T15" fmla="*/ 6 h 791"/>
                        <a:gd name="T16" fmla="*/ 15 w 1769"/>
                        <a:gd name="T17" fmla="*/ 4 h 791"/>
                        <a:gd name="T18" fmla="*/ 8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tr-TR"/>
                    </a:p>
                  </p:txBody>
                </p:sp>
              </p:grpSp>
              <p:grpSp>
                <p:nvGrpSpPr>
                  <p:cNvPr id="67" name="Group 104"/>
                  <p:cNvGrpSpPr>
                    <a:grpSpLocks/>
                  </p:cNvGrpSpPr>
                  <p:nvPr/>
                </p:nvGrpSpPr>
                <p:grpSpPr bwMode="auto">
                  <a:xfrm>
                    <a:off x="2893" y="2073"/>
                    <a:ext cx="405" cy="2219"/>
                    <a:chOff x="2819" y="2101"/>
                    <a:chExt cx="405" cy="2219"/>
                  </a:xfrm>
                </p:grpSpPr>
                <p:sp>
                  <p:nvSpPr>
                    <p:cNvPr id="71" name="Freeform 105"/>
                    <p:cNvSpPr>
                      <a:spLocks/>
                    </p:cNvSpPr>
                    <p:nvPr/>
                  </p:nvSpPr>
                  <p:spPr bwMode="hidden">
                    <a:xfrm rot="4898956">
                      <a:off x="2206" y="2712"/>
                      <a:ext cx="1471" cy="246"/>
                    </a:xfrm>
                    <a:custGeom>
                      <a:avLst/>
                      <a:gdLst>
                        <a:gd name="T0" fmla="*/ 0 w 2736"/>
                        <a:gd name="T1" fmla="*/ 7 h 504"/>
                        <a:gd name="T2" fmla="*/ 21 w 2736"/>
                        <a:gd name="T3" fmla="*/ 2 h 504"/>
                        <a:gd name="T4" fmla="*/ 43 w 2736"/>
                        <a:gd name="T5" fmla="*/ 0 h 504"/>
                        <a:gd name="T6" fmla="*/ 66 w 2736"/>
                        <a:gd name="T7" fmla="*/ 0 h 504"/>
                        <a:gd name="T8" fmla="*/ 66 w 2736"/>
                        <a:gd name="T9" fmla="*/ 1 h 504"/>
                        <a:gd name="T10" fmla="*/ 42 w 2736"/>
                        <a:gd name="T11" fmla="*/ 1 h 504"/>
                        <a:gd name="T12" fmla="*/ 16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tr-TR"/>
                    </a:p>
                  </p:txBody>
                </p:sp>
                <p:sp>
                  <p:nvSpPr>
                    <p:cNvPr id="72" name="Freeform 106"/>
                    <p:cNvSpPr>
                      <a:spLocks/>
                    </p:cNvSpPr>
                    <p:nvPr/>
                  </p:nvSpPr>
                  <p:spPr bwMode="hidden">
                    <a:xfrm rot="4898956">
                      <a:off x="2636" y="3732"/>
                      <a:ext cx="790" cy="386"/>
                    </a:xfrm>
                    <a:custGeom>
                      <a:avLst/>
                      <a:gdLst>
                        <a:gd name="T0" fmla="*/ 0 w 1769"/>
                        <a:gd name="T1" fmla="*/ 0 h 791"/>
                        <a:gd name="T2" fmla="*/ 4 w 1769"/>
                        <a:gd name="T3" fmla="*/ 0 h 791"/>
                        <a:gd name="T4" fmla="*/ 9 w 1769"/>
                        <a:gd name="T5" fmla="*/ 2 h 791"/>
                        <a:gd name="T6" fmla="*/ 13 w 1769"/>
                        <a:gd name="T7" fmla="*/ 6 h 791"/>
                        <a:gd name="T8" fmla="*/ 14 w 1769"/>
                        <a:gd name="T9" fmla="*/ 8 h 791"/>
                        <a:gd name="T10" fmla="*/ 13 w 1769"/>
                        <a:gd name="T11" fmla="*/ 10 h 791"/>
                        <a:gd name="T12" fmla="*/ 13 w 1769"/>
                        <a:gd name="T13" fmla="*/ 9 h 791"/>
                        <a:gd name="T14" fmla="*/ 11 w 1769"/>
                        <a:gd name="T15" fmla="*/ 6 h 791"/>
                        <a:gd name="T16" fmla="*/ 9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tr-TR"/>
                    </a:p>
                  </p:txBody>
                </p:sp>
              </p:grpSp>
              <p:grpSp>
                <p:nvGrpSpPr>
                  <p:cNvPr id="68" name="Group 107"/>
                  <p:cNvGrpSpPr>
                    <a:grpSpLocks/>
                  </p:cNvGrpSpPr>
                  <p:nvPr/>
                </p:nvGrpSpPr>
                <p:grpSpPr bwMode="auto">
                  <a:xfrm>
                    <a:off x="2372" y="2107"/>
                    <a:ext cx="426" cy="2185"/>
                    <a:chOff x="2287" y="2135"/>
                    <a:chExt cx="426" cy="2185"/>
                  </a:xfrm>
                </p:grpSpPr>
                <p:sp>
                  <p:nvSpPr>
                    <p:cNvPr id="69" name="Freeform 108"/>
                    <p:cNvSpPr>
                      <a:spLocks/>
                    </p:cNvSpPr>
                    <p:nvPr/>
                  </p:nvSpPr>
                  <p:spPr bwMode="hidden">
                    <a:xfrm rot="5755659">
                      <a:off x="1900" y="2760"/>
                      <a:ext cx="1437" cy="188"/>
                    </a:xfrm>
                    <a:custGeom>
                      <a:avLst/>
                      <a:gdLst>
                        <a:gd name="T0" fmla="*/ 0 w 2736"/>
                        <a:gd name="T1" fmla="*/ 1 h 504"/>
                        <a:gd name="T2" fmla="*/ 18 w 2736"/>
                        <a:gd name="T3" fmla="*/ 0 h 504"/>
                        <a:gd name="T4" fmla="*/ 37 w 2736"/>
                        <a:gd name="T5" fmla="*/ 0 h 504"/>
                        <a:gd name="T6" fmla="*/ 58 w 2736"/>
                        <a:gd name="T7" fmla="*/ 0 h 504"/>
                        <a:gd name="T8" fmla="*/ 57 w 2736"/>
                        <a:gd name="T9" fmla="*/ 0 h 504"/>
                        <a:gd name="T10" fmla="*/ 37 w 2736"/>
                        <a:gd name="T11" fmla="*/ 0 h 504"/>
                        <a:gd name="T12" fmla="*/ 14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p:spPr>
                  <p:txBody>
                    <a:bodyPr wrap="none" anchor="ctr"/>
                    <a:lstStyle/>
                    <a:p>
                      <a:endParaRPr lang="tr-TR"/>
                    </a:p>
                  </p:txBody>
                </p:sp>
                <p:sp>
                  <p:nvSpPr>
                    <p:cNvPr id="70" name="Freeform 109"/>
                    <p:cNvSpPr>
                      <a:spLocks/>
                    </p:cNvSpPr>
                    <p:nvPr/>
                  </p:nvSpPr>
                  <p:spPr bwMode="hidden">
                    <a:xfrm rot="5755659">
                      <a:off x="2049" y="3787"/>
                      <a:ext cx="771" cy="295"/>
                    </a:xfrm>
                    <a:custGeom>
                      <a:avLst/>
                      <a:gdLst>
                        <a:gd name="T0" fmla="*/ 0 w 1769"/>
                        <a:gd name="T1" fmla="*/ 0 h 791"/>
                        <a:gd name="T2" fmla="*/ 3 w 1769"/>
                        <a:gd name="T3" fmla="*/ 0 h 791"/>
                        <a:gd name="T4" fmla="*/ 8 w 1769"/>
                        <a:gd name="T5" fmla="*/ 0 h 791"/>
                        <a:gd name="T6" fmla="*/ 11 w 1769"/>
                        <a:gd name="T7" fmla="*/ 1 h 791"/>
                        <a:gd name="T8" fmla="*/ 12 w 1769"/>
                        <a:gd name="T9" fmla="*/ 1 h 791"/>
                        <a:gd name="T10" fmla="*/ 12 w 1769"/>
                        <a:gd name="T11" fmla="*/ 2 h 791"/>
                        <a:gd name="T12" fmla="*/ 11 w 1769"/>
                        <a:gd name="T13" fmla="*/ 1 h 791"/>
                        <a:gd name="T14" fmla="*/ 10 w 1769"/>
                        <a:gd name="T15" fmla="*/ 1 h 791"/>
                        <a:gd name="T16" fmla="*/ 7 w 1769"/>
                        <a:gd name="T17" fmla="*/ 1 h 791"/>
                        <a:gd name="T18" fmla="*/ 4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tr-TR"/>
                    </a:p>
                  </p:txBody>
                </p:sp>
              </p:grpSp>
            </p:grpSp>
          </p:grpSp>
          <p:grpSp>
            <p:nvGrpSpPr>
              <p:cNvPr id="23" name="Group 110"/>
              <p:cNvGrpSpPr>
                <a:grpSpLocks/>
              </p:cNvGrpSpPr>
              <p:nvPr/>
            </p:nvGrpSpPr>
            <p:grpSpPr bwMode="auto">
              <a:xfrm>
                <a:off x="74" y="313"/>
                <a:ext cx="5459" cy="3667"/>
                <a:chOff x="74" y="313"/>
                <a:chExt cx="5459" cy="3667"/>
              </a:xfrm>
            </p:grpSpPr>
            <p:grpSp>
              <p:nvGrpSpPr>
                <p:cNvPr id="24" name="Group 111"/>
                <p:cNvGrpSpPr>
                  <a:grpSpLocks/>
                </p:cNvGrpSpPr>
                <p:nvPr/>
              </p:nvGrpSpPr>
              <p:grpSpPr bwMode="auto">
                <a:xfrm>
                  <a:off x="74" y="313"/>
                  <a:ext cx="5459" cy="3667"/>
                  <a:chOff x="74" y="313"/>
                  <a:chExt cx="5459" cy="3667"/>
                </a:xfrm>
              </p:grpSpPr>
              <p:sp>
                <p:nvSpPr>
                  <p:cNvPr id="26" name="Arc 112"/>
                  <p:cNvSpPr>
                    <a:spLocks/>
                  </p:cNvSpPr>
                  <p:nvPr/>
                </p:nvSpPr>
                <p:spPr bwMode="hidden">
                  <a:xfrm flipV="1">
                    <a:off x="2966" y="456"/>
                    <a:ext cx="2567" cy="2047"/>
                  </a:xfrm>
                  <a:custGeom>
                    <a:avLst/>
                    <a:gdLst>
                      <a:gd name="T0" fmla="*/ 0 w 36729"/>
                      <a:gd name="T1" fmla="*/ 0 h 21600"/>
                      <a:gd name="T2" fmla="*/ 0 w 36729"/>
                      <a:gd name="T3" fmla="*/ 0 h 21600"/>
                      <a:gd name="T4" fmla="*/ 0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9525">
                    <a:solidFill>
                      <a:schemeClr val="accent1"/>
                    </a:solidFill>
                    <a:round/>
                    <a:headEnd/>
                    <a:tailEnd/>
                  </a:ln>
                </p:spPr>
                <p:txBody>
                  <a:bodyPr wrap="none" anchor="ctr"/>
                  <a:lstStyle/>
                  <a:p>
                    <a:endParaRPr lang="tr-TR"/>
                  </a:p>
                </p:txBody>
              </p:sp>
              <p:sp>
                <p:nvSpPr>
                  <p:cNvPr id="27" name="Arc 113"/>
                  <p:cNvSpPr>
                    <a:spLocks/>
                  </p:cNvSpPr>
                  <p:nvPr/>
                </p:nvSpPr>
                <p:spPr bwMode="hidden">
                  <a:xfrm flipH="1">
                    <a:off x="386" y="1601"/>
                    <a:ext cx="2016" cy="2379"/>
                  </a:xfrm>
                  <a:custGeom>
                    <a:avLst/>
                    <a:gdLst>
                      <a:gd name="T0" fmla="*/ 0 w 30473"/>
                      <a:gd name="T1" fmla="*/ 0 h 22305"/>
                      <a:gd name="T2" fmla="*/ 0 w 30473"/>
                      <a:gd name="T3" fmla="*/ 0 h 22305"/>
                      <a:gd name="T4" fmla="*/ 0 w 30473"/>
                      <a:gd name="T5" fmla="*/ 0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p:spPr>
                <p:txBody>
                  <a:bodyPr wrap="none" anchor="ctr"/>
                  <a:lstStyle/>
                  <a:p>
                    <a:endParaRPr lang="tr-TR"/>
                  </a:p>
                </p:txBody>
              </p:sp>
              <p:sp>
                <p:nvSpPr>
                  <p:cNvPr id="28" name="Arc 114"/>
                  <p:cNvSpPr>
                    <a:spLocks/>
                  </p:cNvSpPr>
                  <p:nvPr/>
                </p:nvSpPr>
                <p:spPr bwMode="hidden">
                  <a:xfrm>
                    <a:off x="3029" y="1181"/>
                    <a:ext cx="1426" cy="2380"/>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p:spPr>
                <p:txBody>
                  <a:bodyPr wrap="none" anchor="ctr"/>
                  <a:lstStyle/>
                  <a:p>
                    <a:endParaRPr lang="tr-TR"/>
                  </a:p>
                </p:txBody>
              </p:sp>
              <p:sp>
                <p:nvSpPr>
                  <p:cNvPr id="29" name="Arc 115"/>
                  <p:cNvSpPr>
                    <a:spLocks/>
                  </p:cNvSpPr>
                  <p:nvPr/>
                </p:nvSpPr>
                <p:spPr bwMode="hidden">
                  <a:xfrm flipH="1">
                    <a:off x="72" y="812"/>
                    <a:ext cx="2541" cy="2380"/>
                  </a:xfrm>
                  <a:custGeom>
                    <a:avLst/>
                    <a:gdLst>
                      <a:gd name="T0" fmla="*/ 0 w 36830"/>
                      <a:gd name="T1" fmla="*/ 0 h 22305"/>
                      <a:gd name="T2" fmla="*/ 0 w 36830"/>
                      <a:gd name="T3" fmla="*/ 0 h 22305"/>
                      <a:gd name="T4" fmla="*/ 0 w 36830"/>
                      <a:gd name="T5" fmla="*/ 0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p:spPr>
                <p:txBody>
                  <a:bodyPr wrap="none" anchor="ctr"/>
                  <a:lstStyle/>
                  <a:p>
                    <a:endParaRPr lang="tr-TR"/>
                  </a:p>
                </p:txBody>
              </p:sp>
              <p:sp>
                <p:nvSpPr>
                  <p:cNvPr id="30" name="Arc 116"/>
                  <p:cNvSpPr>
                    <a:spLocks/>
                  </p:cNvSpPr>
                  <p:nvPr/>
                </p:nvSpPr>
                <p:spPr bwMode="hidden">
                  <a:xfrm flipH="1">
                    <a:off x="788" y="313"/>
                    <a:ext cx="1851" cy="2304"/>
                  </a:xfrm>
                  <a:custGeom>
                    <a:avLst/>
                    <a:gdLst>
                      <a:gd name="T0" fmla="*/ 0 w 31881"/>
                      <a:gd name="T1" fmla="*/ 0 h 21600"/>
                      <a:gd name="T2" fmla="*/ 0 w 31881"/>
                      <a:gd name="T3" fmla="*/ 0 h 21600"/>
                      <a:gd name="T4" fmla="*/ 0 w 31881"/>
                      <a:gd name="T5" fmla="*/ 0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9525">
                    <a:solidFill>
                      <a:schemeClr val="accent1"/>
                    </a:solidFill>
                    <a:round/>
                    <a:headEnd/>
                    <a:tailEnd/>
                  </a:ln>
                </p:spPr>
                <p:txBody>
                  <a:bodyPr wrap="none" anchor="ctr"/>
                  <a:lstStyle/>
                  <a:p>
                    <a:endParaRPr lang="tr-TR"/>
                  </a:p>
                </p:txBody>
              </p:sp>
              <p:sp>
                <p:nvSpPr>
                  <p:cNvPr id="31" name="Arc 117"/>
                  <p:cNvSpPr>
                    <a:spLocks/>
                  </p:cNvSpPr>
                  <p:nvPr/>
                </p:nvSpPr>
                <p:spPr bwMode="hidden">
                  <a:xfrm>
                    <a:off x="2763" y="1281"/>
                    <a:ext cx="765" cy="2304"/>
                  </a:xfrm>
                  <a:custGeom>
                    <a:avLst/>
                    <a:gdLst>
                      <a:gd name="T0" fmla="*/ 0 w 31146"/>
                      <a:gd name="T1" fmla="*/ 0 h 21600"/>
                      <a:gd name="T2" fmla="*/ 0 w 31146"/>
                      <a:gd name="T3" fmla="*/ 0 h 21600"/>
                      <a:gd name="T4" fmla="*/ 0 w 31146"/>
                      <a:gd name="T5" fmla="*/ 0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9525">
                    <a:solidFill>
                      <a:schemeClr val="accent2"/>
                    </a:solidFill>
                    <a:round/>
                    <a:headEnd/>
                    <a:tailEnd/>
                  </a:ln>
                </p:spPr>
                <p:txBody>
                  <a:bodyPr wrap="none" anchor="ctr"/>
                  <a:lstStyle/>
                  <a:p>
                    <a:endParaRPr lang="tr-TR"/>
                  </a:p>
                </p:txBody>
              </p:sp>
              <p:sp>
                <p:nvSpPr>
                  <p:cNvPr id="32" name="Freeform 118"/>
                  <p:cNvSpPr>
                    <a:spLocks/>
                  </p:cNvSpPr>
                  <p:nvPr/>
                </p:nvSpPr>
                <p:spPr bwMode="hidden">
                  <a:xfrm flipH="1">
                    <a:off x="1800" y="438"/>
                    <a:ext cx="418" cy="1524"/>
                  </a:xfrm>
                  <a:custGeom>
                    <a:avLst/>
                    <a:gdLst>
                      <a:gd name="T0" fmla="*/ 0 w 776"/>
                      <a:gd name="T1" fmla="*/ 5 h 2368"/>
                      <a:gd name="T2" fmla="*/ 6 w 776"/>
                      <a:gd name="T3" fmla="*/ 1 h 2368"/>
                      <a:gd name="T4" fmla="*/ 2 w 776"/>
                      <a:gd name="T5" fmla="*/ 11 h 2368"/>
                      <a:gd name="T6" fmla="*/ 8 w 776"/>
                      <a:gd name="T7" fmla="*/ 11 h 2368"/>
                      <a:gd name="T8" fmla="*/ 5 w 776"/>
                      <a:gd name="T9" fmla="*/ 21 h 2368"/>
                      <a:gd name="T10" fmla="*/ 9 w 776"/>
                      <a:gd name="T11" fmla="*/ 25 h 2368"/>
                      <a:gd name="T12" fmla="*/ 7 w 776"/>
                      <a:gd name="T13" fmla="*/ 32 h 2368"/>
                      <a:gd name="T14" fmla="*/ 12 w 776"/>
                      <a:gd name="T15" fmla="*/ 35 h 2368"/>
                      <a:gd name="T16" fmla="*/ 9 w 776"/>
                      <a:gd name="T17" fmla="*/ 42 h 2368"/>
                      <a:gd name="T18" fmla="*/ 13 w 776"/>
                      <a:gd name="T19" fmla="*/ 46 h 2368"/>
                      <a:gd name="T20" fmla="*/ 12 w 776"/>
                      <a:gd name="T21" fmla="*/ 52 h 2368"/>
                      <a:gd name="T22" fmla="*/ 14 w 776"/>
                      <a:gd name="T23" fmla="*/ 59 h 2368"/>
                      <a:gd name="T24" fmla="*/ 14 w 776"/>
                      <a:gd name="T25" fmla="*/ 66 h 2368"/>
                      <a:gd name="T26" fmla="*/ 17 w 776"/>
                      <a:gd name="T27" fmla="*/ 76 h 2368"/>
                      <a:gd name="T28" fmla="*/ 15 w 776"/>
                      <a:gd name="T29" fmla="*/ 87 h 2368"/>
                      <a:gd name="T30" fmla="*/ 18 w 776"/>
                      <a:gd name="T31" fmla="*/ 93 h 2368"/>
                      <a:gd name="T32" fmla="*/ 17 w 776"/>
                      <a:gd name="T33" fmla="*/ 104 h 2368"/>
                      <a:gd name="T34" fmla="*/ 18 w 776"/>
                      <a:gd name="T35" fmla="*/ 114 h 2368"/>
                      <a:gd name="T36" fmla="*/ 17 w 776"/>
                      <a:gd name="T37" fmla="*/ 120 h 2368"/>
                      <a:gd name="T38" fmla="*/ 19 w 776"/>
                      <a:gd name="T39" fmla="*/ 131 h 2368"/>
                      <a:gd name="T40" fmla="*/ 18 w 776"/>
                      <a:gd name="T41" fmla="*/ 141 h 2368"/>
                      <a:gd name="T42" fmla="*/ 19 w 776"/>
                      <a:gd name="T43" fmla="*/ 154 h 2368"/>
                      <a:gd name="T44" fmla="*/ 18 w 776"/>
                      <a:gd name="T45" fmla="*/ 158 h 2368"/>
                      <a:gd name="T46" fmla="*/ 19 w 776"/>
                      <a:gd name="T47" fmla="*/ 1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endParaRPr lang="tr-TR"/>
                  </a:p>
                </p:txBody>
              </p:sp>
            </p:grpSp>
            <p:sp>
              <p:nvSpPr>
                <p:cNvPr id="25" name="Freeform 119"/>
                <p:cNvSpPr>
                  <a:spLocks/>
                </p:cNvSpPr>
                <p:nvPr/>
              </p:nvSpPr>
              <p:spPr bwMode="hidden">
                <a:xfrm rot="-1346631">
                  <a:off x="3280" y="1529"/>
                  <a:ext cx="442" cy="837"/>
                </a:xfrm>
                <a:custGeom>
                  <a:avLst/>
                  <a:gdLst>
                    <a:gd name="T0" fmla="*/ 0 w 776"/>
                    <a:gd name="T1" fmla="*/ 0 h 2368"/>
                    <a:gd name="T2" fmla="*/ 8 w 776"/>
                    <a:gd name="T3" fmla="*/ 0 h 2368"/>
                    <a:gd name="T4" fmla="*/ 3 w 776"/>
                    <a:gd name="T5" fmla="*/ 0 h 2368"/>
                    <a:gd name="T6" fmla="*/ 11 w 776"/>
                    <a:gd name="T7" fmla="*/ 0 h 2368"/>
                    <a:gd name="T8" fmla="*/ 6 w 776"/>
                    <a:gd name="T9" fmla="*/ 1 h 2368"/>
                    <a:gd name="T10" fmla="*/ 13 w 776"/>
                    <a:gd name="T11" fmla="*/ 1 h 2368"/>
                    <a:gd name="T12" fmla="*/ 10 w 776"/>
                    <a:gd name="T13" fmla="*/ 1 h 2368"/>
                    <a:gd name="T14" fmla="*/ 16 w 776"/>
                    <a:gd name="T15" fmla="*/ 1 h 2368"/>
                    <a:gd name="T16" fmla="*/ 13 w 776"/>
                    <a:gd name="T17" fmla="*/ 1 h 2368"/>
                    <a:gd name="T18" fmla="*/ 18 w 776"/>
                    <a:gd name="T19" fmla="*/ 1 h 2368"/>
                    <a:gd name="T20" fmla="*/ 16 w 776"/>
                    <a:gd name="T21" fmla="*/ 1 h 2368"/>
                    <a:gd name="T22" fmla="*/ 20 w 776"/>
                    <a:gd name="T23" fmla="*/ 2 h 2368"/>
                    <a:gd name="T24" fmla="*/ 20 w 776"/>
                    <a:gd name="T25" fmla="*/ 2 h 2368"/>
                    <a:gd name="T26" fmla="*/ 23 w 776"/>
                    <a:gd name="T27" fmla="*/ 2 h 2368"/>
                    <a:gd name="T28" fmla="*/ 22 w 776"/>
                    <a:gd name="T29" fmla="*/ 2 h 2368"/>
                    <a:gd name="T30" fmla="*/ 24 w 776"/>
                    <a:gd name="T31" fmla="*/ 2 h 2368"/>
                    <a:gd name="T32" fmla="*/ 23 w 776"/>
                    <a:gd name="T33" fmla="*/ 3 h 2368"/>
                    <a:gd name="T34" fmla="*/ 24 w 776"/>
                    <a:gd name="T35" fmla="*/ 3 h 2368"/>
                    <a:gd name="T36" fmla="*/ 23 w 776"/>
                    <a:gd name="T37" fmla="*/ 4 h 2368"/>
                    <a:gd name="T38" fmla="*/ 26 w 776"/>
                    <a:gd name="T39" fmla="*/ 4 h 2368"/>
                    <a:gd name="T40" fmla="*/ 24 w 776"/>
                    <a:gd name="T41" fmla="*/ 4 h 2368"/>
                    <a:gd name="T42" fmla="*/ 26 w 776"/>
                    <a:gd name="T43" fmla="*/ 4 h 2368"/>
                    <a:gd name="T44" fmla="*/ 24 w 776"/>
                    <a:gd name="T45" fmla="*/ 4 h 2368"/>
                    <a:gd name="T46" fmla="*/ 26 w 776"/>
                    <a:gd name="T47" fmla="*/ 5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tr-TR"/>
                </a:p>
              </p:txBody>
            </p:sp>
          </p:grpSp>
        </p:grpSp>
        <p:grpSp>
          <p:nvGrpSpPr>
            <p:cNvPr id="7" name="Group 120"/>
            <p:cNvGrpSpPr>
              <a:grpSpLocks/>
            </p:cNvGrpSpPr>
            <p:nvPr/>
          </p:nvGrpSpPr>
          <p:grpSpPr bwMode="auto">
            <a:xfrm>
              <a:off x="1476" y="449"/>
              <a:ext cx="4038" cy="2966"/>
              <a:chOff x="210" y="337"/>
              <a:chExt cx="5198" cy="3818"/>
            </a:xfrm>
          </p:grpSpPr>
          <p:sp>
            <p:nvSpPr>
              <p:cNvPr id="8" name="Freeform 121"/>
              <p:cNvSpPr>
                <a:spLocks/>
              </p:cNvSpPr>
              <p:nvPr/>
            </p:nvSpPr>
            <p:spPr bwMode="hidden">
              <a:xfrm flipH="1">
                <a:off x="1934" y="2382"/>
                <a:ext cx="485" cy="1479"/>
              </a:xfrm>
              <a:custGeom>
                <a:avLst/>
                <a:gdLst>
                  <a:gd name="T0" fmla="*/ 0 w 776"/>
                  <a:gd name="T1" fmla="*/ 4 h 2368"/>
                  <a:gd name="T2" fmla="*/ 14 w 776"/>
                  <a:gd name="T3" fmla="*/ 1 h 2368"/>
                  <a:gd name="T4" fmla="*/ 6 w 776"/>
                  <a:gd name="T5" fmla="*/ 9 h 2368"/>
                  <a:gd name="T6" fmla="*/ 20 w 776"/>
                  <a:gd name="T7" fmla="*/ 9 h 2368"/>
                  <a:gd name="T8" fmla="*/ 11 w 776"/>
                  <a:gd name="T9" fmla="*/ 18 h 2368"/>
                  <a:gd name="T10" fmla="*/ 23 w 776"/>
                  <a:gd name="T11" fmla="*/ 21 h 2368"/>
                  <a:gd name="T12" fmla="*/ 18 w 776"/>
                  <a:gd name="T13" fmla="*/ 26 h 2368"/>
                  <a:gd name="T14" fmla="*/ 29 w 776"/>
                  <a:gd name="T15" fmla="*/ 29 h 2368"/>
                  <a:gd name="T16" fmla="*/ 23 w 776"/>
                  <a:gd name="T17" fmla="*/ 35 h 2368"/>
                  <a:gd name="T18" fmla="*/ 32 w 776"/>
                  <a:gd name="T19" fmla="*/ 38 h 2368"/>
                  <a:gd name="T20" fmla="*/ 29 w 776"/>
                  <a:gd name="T21" fmla="*/ 44 h 2368"/>
                  <a:gd name="T22" fmla="*/ 34 w 776"/>
                  <a:gd name="T23" fmla="*/ 49 h 2368"/>
                  <a:gd name="T24" fmla="*/ 34 w 776"/>
                  <a:gd name="T25" fmla="*/ 55 h 2368"/>
                  <a:gd name="T26" fmla="*/ 40 w 776"/>
                  <a:gd name="T27" fmla="*/ 64 h 2368"/>
                  <a:gd name="T28" fmla="*/ 38 w 776"/>
                  <a:gd name="T29" fmla="*/ 72 h 2368"/>
                  <a:gd name="T30" fmla="*/ 43 w 776"/>
                  <a:gd name="T31" fmla="*/ 78 h 2368"/>
                  <a:gd name="T32" fmla="*/ 40 w 776"/>
                  <a:gd name="T33" fmla="*/ 87 h 2368"/>
                  <a:gd name="T34" fmla="*/ 43 w 776"/>
                  <a:gd name="T35" fmla="*/ 95 h 2368"/>
                  <a:gd name="T36" fmla="*/ 40 w 776"/>
                  <a:gd name="T37" fmla="*/ 101 h 2368"/>
                  <a:gd name="T38" fmla="*/ 46 w 776"/>
                  <a:gd name="T39" fmla="*/ 109 h 2368"/>
                  <a:gd name="T40" fmla="*/ 43 w 776"/>
                  <a:gd name="T41" fmla="*/ 118 h 2368"/>
                  <a:gd name="T42" fmla="*/ 46 w 776"/>
                  <a:gd name="T43" fmla="*/ 129 h 2368"/>
                  <a:gd name="T44" fmla="*/ 43 w 776"/>
                  <a:gd name="T45" fmla="*/ 132 h 2368"/>
                  <a:gd name="T46" fmla="*/ 46 w 776"/>
                  <a:gd name="T47" fmla="*/ 14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endParaRPr lang="tr-TR"/>
              </a:p>
            </p:txBody>
          </p:sp>
          <p:sp>
            <p:nvSpPr>
              <p:cNvPr id="9" name="Arc 122"/>
              <p:cNvSpPr>
                <a:spLocks/>
              </p:cNvSpPr>
              <p:nvPr/>
            </p:nvSpPr>
            <p:spPr bwMode="hidden">
              <a:xfrm flipH="1">
                <a:off x="1054" y="1851"/>
                <a:ext cx="2120" cy="2304"/>
              </a:xfrm>
              <a:custGeom>
                <a:avLst/>
                <a:gdLst>
                  <a:gd name="T0" fmla="*/ 0 w 21600"/>
                  <a:gd name="T1" fmla="*/ 0 h 21602"/>
                  <a:gd name="T2" fmla="*/ 0 w 21600"/>
                  <a:gd name="T3" fmla="*/ 0 h 21602"/>
                  <a:gd name="T4" fmla="*/ 0 w 21600"/>
                  <a:gd name="T5" fmla="*/ 0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p:spPr>
            <p:txBody>
              <a:bodyPr wrap="none" anchor="ctr"/>
              <a:lstStyle/>
              <a:p>
                <a:endParaRPr lang="tr-TR"/>
              </a:p>
            </p:txBody>
          </p:sp>
          <p:sp>
            <p:nvSpPr>
              <p:cNvPr id="10" name="Arc 123"/>
              <p:cNvSpPr>
                <a:spLocks/>
              </p:cNvSpPr>
              <p:nvPr/>
            </p:nvSpPr>
            <p:spPr bwMode="hidden">
              <a:xfrm flipH="1">
                <a:off x="1266" y="1480"/>
                <a:ext cx="1246" cy="2379"/>
              </a:xfrm>
              <a:custGeom>
                <a:avLst/>
                <a:gdLst>
                  <a:gd name="T0" fmla="*/ 0 w 28940"/>
                  <a:gd name="T1" fmla="*/ 0 h 22305"/>
                  <a:gd name="T2" fmla="*/ 0 w 28940"/>
                  <a:gd name="T3" fmla="*/ 0 h 22305"/>
                  <a:gd name="T4" fmla="*/ 0 w 28940"/>
                  <a:gd name="T5" fmla="*/ 0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p:spPr>
            <p:txBody>
              <a:bodyPr wrap="none" anchor="ctr"/>
              <a:lstStyle/>
              <a:p>
                <a:endParaRPr lang="tr-TR"/>
              </a:p>
            </p:txBody>
          </p:sp>
          <p:sp>
            <p:nvSpPr>
              <p:cNvPr id="11" name="Arc 124"/>
              <p:cNvSpPr>
                <a:spLocks/>
              </p:cNvSpPr>
              <p:nvPr/>
            </p:nvSpPr>
            <p:spPr bwMode="hidden">
              <a:xfrm flipH="1">
                <a:off x="210" y="1169"/>
                <a:ext cx="2376" cy="2379"/>
              </a:xfrm>
              <a:custGeom>
                <a:avLst/>
                <a:gdLst>
                  <a:gd name="T0" fmla="*/ 0 w 34455"/>
                  <a:gd name="T1" fmla="*/ 0 h 22305"/>
                  <a:gd name="T2" fmla="*/ 0 w 34455"/>
                  <a:gd name="T3" fmla="*/ 0 h 22305"/>
                  <a:gd name="T4" fmla="*/ 0 w 34455"/>
                  <a:gd name="T5" fmla="*/ 0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p:spPr>
            <p:txBody>
              <a:bodyPr wrap="none" anchor="ctr"/>
              <a:lstStyle/>
              <a:p>
                <a:endParaRPr lang="tr-TR"/>
              </a:p>
            </p:txBody>
          </p:sp>
          <p:sp>
            <p:nvSpPr>
              <p:cNvPr id="12" name="Arc 125"/>
              <p:cNvSpPr>
                <a:spLocks/>
              </p:cNvSpPr>
              <p:nvPr/>
            </p:nvSpPr>
            <p:spPr bwMode="hidden">
              <a:xfrm>
                <a:off x="2840" y="1503"/>
                <a:ext cx="381" cy="2379"/>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p:spPr>
            <p:txBody>
              <a:bodyPr wrap="none" anchor="ctr"/>
              <a:lstStyle/>
              <a:p>
                <a:endParaRPr lang="tr-TR"/>
              </a:p>
            </p:txBody>
          </p:sp>
          <p:sp>
            <p:nvSpPr>
              <p:cNvPr id="13" name="Arc 126"/>
              <p:cNvSpPr>
                <a:spLocks/>
              </p:cNvSpPr>
              <p:nvPr/>
            </p:nvSpPr>
            <p:spPr bwMode="hidden">
              <a:xfrm>
                <a:off x="2940" y="1492"/>
                <a:ext cx="1004" cy="2379"/>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p:spPr>
            <p:txBody>
              <a:bodyPr wrap="none" anchor="ctr"/>
              <a:lstStyle/>
              <a:p>
                <a:endParaRPr lang="tr-TR"/>
              </a:p>
            </p:txBody>
          </p:sp>
          <p:sp>
            <p:nvSpPr>
              <p:cNvPr id="14" name="Freeform 127"/>
              <p:cNvSpPr>
                <a:spLocks/>
              </p:cNvSpPr>
              <p:nvPr/>
            </p:nvSpPr>
            <p:spPr bwMode="hidden">
              <a:xfrm>
                <a:off x="3301" y="2635"/>
                <a:ext cx="485" cy="1479"/>
              </a:xfrm>
              <a:custGeom>
                <a:avLst/>
                <a:gdLst>
                  <a:gd name="T0" fmla="*/ 0 w 776"/>
                  <a:gd name="T1" fmla="*/ 4 h 2368"/>
                  <a:gd name="T2" fmla="*/ 14 w 776"/>
                  <a:gd name="T3" fmla="*/ 1 h 2368"/>
                  <a:gd name="T4" fmla="*/ 6 w 776"/>
                  <a:gd name="T5" fmla="*/ 9 h 2368"/>
                  <a:gd name="T6" fmla="*/ 20 w 776"/>
                  <a:gd name="T7" fmla="*/ 9 h 2368"/>
                  <a:gd name="T8" fmla="*/ 11 w 776"/>
                  <a:gd name="T9" fmla="*/ 18 h 2368"/>
                  <a:gd name="T10" fmla="*/ 23 w 776"/>
                  <a:gd name="T11" fmla="*/ 21 h 2368"/>
                  <a:gd name="T12" fmla="*/ 18 w 776"/>
                  <a:gd name="T13" fmla="*/ 26 h 2368"/>
                  <a:gd name="T14" fmla="*/ 29 w 776"/>
                  <a:gd name="T15" fmla="*/ 29 h 2368"/>
                  <a:gd name="T16" fmla="*/ 23 w 776"/>
                  <a:gd name="T17" fmla="*/ 35 h 2368"/>
                  <a:gd name="T18" fmla="*/ 32 w 776"/>
                  <a:gd name="T19" fmla="*/ 38 h 2368"/>
                  <a:gd name="T20" fmla="*/ 29 w 776"/>
                  <a:gd name="T21" fmla="*/ 44 h 2368"/>
                  <a:gd name="T22" fmla="*/ 34 w 776"/>
                  <a:gd name="T23" fmla="*/ 49 h 2368"/>
                  <a:gd name="T24" fmla="*/ 34 w 776"/>
                  <a:gd name="T25" fmla="*/ 55 h 2368"/>
                  <a:gd name="T26" fmla="*/ 40 w 776"/>
                  <a:gd name="T27" fmla="*/ 64 h 2368"/>
                  <a:gd name="T28" fmla="*/ 38 w 776"/>
                  <a:gd name="T29" fmla="*/ 72 h 2368"/>
                  <a:gd name="T30" fmla="*/ 43 w 776"/>
                  <a:gd name="T31" fmla="*/ 78 h 2368"/>
                  <a:gd name="T32" fmla="*/ 40 w 776"/>
                  <a:gd name="T33" fmla="*/ 87 h 2368"/>
                  <a:gd name="T34" fmla="*/ 43 w 776"/>
                  <a:gd name="T35" fmla="*/ 95 h 2368"/>
                  <a:gd name="T36" fmla="*/ 40 w 776"/>
                  <a:gd name="T37" fmla="*/ 101 h 2368"/>
                  <a:gd name="T38" fmla="*/ 46 w 776"/>
                  <a:gd name="T39" fmla="*/ 109 h 2368"/>
                  <a:gd name="T40" fmla="*/ 43 w 776"/>
                  <a:gd name="T41" fmla="*/ 118 h 2368"/>
                  <a:gd name="T42" fmla="*/ 46 w 776"/>
                  <a:gd name="T43" fmla="*/ 129 h 2368"/>
                  <a:gd name="T44" fmla="*/ 43 w 776"/>
                  <a:gd name="T45" fmla="*/ 132 h 2368"/>
                  <a:gd name="T46" fmla="*/ 46 w 776"/>
                  <a:gd name="T47" fmla="*/ 14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endParaRPr lang="tr-TR"/>
              </a:p>
            </p:txBody>
          </p:sp>
          <p:sp>
            <p:nvSpPr>
              <p:cNvPr id="15" name="Freeform 128"/>
              <p:cNvSpPr>
                <a:spLocks/>
              </p:cNvSpPr>
              <p:nvPr/>
            </p:nvSpPr>
            <p:spPr bwMode="hidden">
              <a:xfrm rot="19660755" flipV="1">
                <a:off x="2546" y="2149"/>
                <a:ext cx="442" cy="838"/>
              </a:xfrm>
              <a:custGeom>
                <a:avLst/>
                <a:gdLst>
                  <a:gd name="T0" fmla="*/ 0 w 776"/>
                  <a:gd name="T1" fmla="*/ 0 h 2368"/>
                  <a:gd name="T2" fmla="*/ 8 w 776"/>
                  <a:gd name="T3" fmla="*/ 0 h 2368"/>
                  <a:gd name="T4" fmla="*/ 3 w 776"/>
                  <a:gd name="T5" fmla="*/ 0 h 2368"/>
                  <a:gd name="T6" fmla="*/ 11 w 776"/>
                  <a:gd name="T7" fmla="*/ 0 h 2368"/>
                  <a:gd name="T8" fmla="*/ 6 w 776"/>
                  <a:gd name="T9" fmla="*/ 1 h 2368"/>
                  <a:gd name="T10" fmla="*/ 13 w 776"/>
                  <a:gd name="T11" fmla="*/ 1 h 2368"/>
                  <a:gd name="T12" fmla="*/ 10 w 776"/>
                  <a:gd name="T13" fmla="*/ 1 h 2368"/>
                  <a:gd name="T14" fmla="*/ 16 w 776"/>
                  <a:gd name="T15" fmla="*/ 1 h 2368"/>
                  <a:gd name="T16" fmla="*/ 13 w 776"/>
                  <a:gd name="T17" fmla="*/ 1 h 2368"/>
                  <a:gd name="T18" fmla="*/ 18 w 776"/>
                  <a:gd name="T19" fmla="*/ 1 h 2368"/>
                  <a:gd name="T20" fmla="*/ 16 w 776"/>
                  <a:gd name="T21" fmla="*/ 1 h 2368"/>
                  <a:gd name="T22" fmla="*/ 20 w 776"/>
                  <a:gd name="T23" fmla="*/ 2 h 2368"/>
                  <a:gd name="T24" fmla="*/ 20 w 776"/>
                  <a:gd name="T25" fmla="*/ 2 h 2368"/>
                  <a:gd name="T26" fmla="*/ 23 w 776"/>
                  <a:gd name="T27" fmla="*/ 2 h 2368"/>
                  <a:gd name="T28" fmla="*/ 22 w 776"/>
                  <a:gd name="T29" fmla="*/ 2 h 2368"/>
                  <a:gd name="T30" fmla="*/ 24 w 776"/>
                  <a:gd name="T31" fmla="*/ 2 h 2368"/>
                  <a:gd name="T32" fmla="*/ 23 w 776"/>
                  <a:gd name="T33" fmla="*/ 3 h 2368"/>
                  <a:gd name="T34" fmla="*/ 24 w 776"/>
                  <a:gd name="T35" fmla="*/ 3 h 2368"/>
                  <a:gd name="T36" fmla="*/ 23 w 776"/>
                  <a:gd name="T37" fmla="*/ 4 h 2368"/>
                  <a:gd name="T38" fmla="*/ 26 w 776"/>
                  <a:gd name="T39" fmla="*/ 4 h 2368"/>
                  <a:gd name="T40" fmla="*/ 24 w 776"/>
                  <a:gd name="T41" fmla="*/ 4 h 2368"/>
                  <a:gd name="T42" fmla="*/ 26 w 776"/>
                  <a:gd name="T43" fmla="*/ 4 h 2368"/>
                  <a:gd name="T44" fmla="*/ 24 w 776"/>
                  <a:gd name="T45" fmla="*/ 4 h 2368"/>
                  <a:gd name="T46" fmla="*/ 26 w 776"/>
                  <a:gd name="T47" fmla="*/ 5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tr-TR"/>
              </a:p>
            </p:txBody>
          </p:sp>
          <p:sp>
            <p:nvSpPr>
              <p:cNvPr id="16" name="Freeform 129"/>
              <p:cNvSpPr>
                <a:spLocks/>
              </p:cNvSpPr>
              <p:nvPr/>
            </p:nvSpPr>
            <p:spPr bwMode="hidden">
              <a:xfrm flipH="1">
                <a:off x="489" y="2503"/>
                <a:ext cx="1085" cy="1524"/>
              </a:xfrm>
              <a:custGeom>
                <a:avLst/>
                <a:gdLst>
                  <a:gd name="T0" fmla="*/ 0 w 776"/>
                  <a:gd name="T1" fmla="*/ 5 h 2368"/>
                  <a:gd name="T2" fmla="*/ 1797 w 776"/>
                  <a:gd name="T3" fmla="*/ 1 h 2368"/>
                  <a:gd name="T4" fmla="*/ 713 w 776"/>
                  <a:gd name="T5" fmla="*/ 11 h 2368"/>
                  <a:gd name="T6" fmla="*/ 2513 w 776"/>
                  <a:gd name="T7" fmla="*/ 11 h 2368"/>
                  <a:gd name="T8" fmla="*/ 1433 w 776"/>
                  <a:gd name="T9" fmla="*/ 21 h 2368"/>
                  <a:gd name="T10" fmla="*/ 2870 w 776"/>
                  <a:gd name="T11" fmla="*/ 25 h 2368"/>
                  <a:gd name="T12" fmla="*/ 2150 w 776"/>
                  <a:gd name="T13" fmla="*/ 32 h 2368"/>
                  <a:gd name="T14" fmla="*/ 3585 w 776"/>
                  <a:gd name="T15" fmla="*/ 35 h 2368"/>
                  <a:gd name="T16" fmla="*/ 2870 w 776"/>
                  <a:gd name="T17" fmla="*/ 42 h 2368"/>
                  <a:gd name="T18" fmla="*/ 3946 w 776"/>
                  <a:gd name="T19" fmla="*/ 46 h 2368"/>
                  <a:gd name="T20" fmla="*/ 3585 w 776"/>
                  <a:gd name="T21" fmla="*/ 52 h 2368"/>
                  <a:gd name="T22" fmla="*/ 4302 w 776"/>
                  <a:gd name="T23" fmla="*/ 59 h 2368"/>
                  <a:gd name="T24" fmla="*/ 4302 w 776"/>
                  <a:gd name="T25" fmla="*/ 66 h 2368"/>
                  <a:gd name="T26" fmla="*/ 5021 w 776"/>
                  <a:gd name="T27" fmla="*/ 76 h 2368"/>
                  <a:gd name="T28" fmla="*/ 4659 w 776"/>
                  <a:gd name="T29" fmla="*/ 87 h 2368"/>
                  <a:gd name="T30" fmla="*/ 5382 w 776"/>
                  <a:gd name="T31" fmla="*/ 93 h 2368"/>
                  <a:gd name="T32" fmla="*/ 5021 w 776"/>
                  <a:gd name="T33" fmla="*/ 104 h 2368"/>
                  <a:gd name="T34" fmla="*/ 5382 w 776"/>
                  <a:gd name="T35" fmla="*/ 114 h 2368"/>
                  <a:gd name="T36" fmla="*/ 5021 w 776"/>
                  <a:gd name="T37" fmla="*/ 120 h 2368"/>
                  <a:gd name="T38" fmla="*/ 5740 w 776"/>
                  <a:gd name="T39" fmla="*/ 131 h 2368"/>
                  <a:gd name="T40" fmla="*/ 5382 w 776"/>
                  <a:gd name="T41" fmla="*/ 141 h 2368"/>
                  <a:gd name="T42" fmla="*/ 5740 w 776"/>
                  <a:gd name="T43" fmla="*/ 154 h 2368"/>
                  <a:gd name="T44" fmla="*/ 5382 w 776"/>
                  <a:gd name="T45" fmla="*/ 158 h 2368"/>
                  <a:gd name="T46" fmla="*/ 5740 w 776"/>
                  <a:gd name="T47" fmla="*/ 1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endParaRPr lang="tr-TR"/>
              </a:p>
            </p:txBody>
          </p:sp>
          <p:sp>
            <p:nvSpPr>
              <p:cNvPr id="17" name="Freeform 130"/>
              <p:cNvSpPr>
                <a:spLocks/>
              </p:cNvSpPr>
              <p:nvPr/>
            </p:nvSpPr>
            <p:spPr bwMode="hidden">
              <a:xfrm flipH="1">
                <a:off x="1000" y="893"/>
                <a:ext cx="695" cy="1524"/>
              </a:xfrm>
              <a:custGeom>
                <a:avLst/>
                <a:gdLst>
                  <a:gd name="T0" fmla="*/ 0 w 776"/>
                  <a:gd name="T1" fmla="*/ 5 h 2368"/>
                  <a:gd name="T2" fmla="*/ 124 w 776"/>
                  <a:gd name="T3" fmla="*/ 1 h 2368"/>
                  <a:gd name="T4" fmla="*/ 50 w 776"/>
                  <a:gd name="T5" fmla="*/ 11 h 2368"/>
                  <a:gd name="T6" fmla="*/ 174 w 776"/>
                  <a:gd name="T7" fmla="*/ 11 h 2368"/>
                  <a:gd name="T8" fmla="*/ 99 w 776"/>
                  <a:gd name="T9" fmla="*/ 21 h 2368"/>
                  <a:gd name="T10" fmla="*/ 198 w 776"/>
                  <a:gd name="T11" fmla="*/ 25 h 2368"/>
                  <a:gd name="T12" fmla="*/ 149 w 776"/>
                  <a:gd name="T13" fmla="*/ 32 h 2368"/>
                  <a:gd name="T14" fmla="*/ 248 w 776"/>
                  <a:gd name="T15" fmla="*/ 35 h 2368"/>
                  <a:gd name="T16" fmla="*/ 198 w 776"/>
                  <a:gd name="T17" fmla="*/ 42 h 2368"/>
                  <a:gd name="T18" fmla="*/ 273 w 776"/>
                  <a:gd name="T19" fmla="*/ 46 h 2368"/>
                  <a:gd name="T20" fmla="*/ 248 w 776"/>
                  <a:gd name="T21" fmla="*/ 52 h 2368"/>
                  <a:gd name="T22" fmla="*/ 297 w 776"/>
                  <a:gd name="T23" fmla="*/ 59 h 2368"/>
                  <a:gd name="T24" fmla="*/ 297 w 776"/>
                  <a:gd name="T25" fmla="*/ 66 h 2368"/>
                  <a:gd name="T26" fmla="*/ 348 w 776"/>
                  <a:gd name="T27" fmla="*/ 76 h 2368"/>
                  <a:gd name="T28" fmla="*/ 322 w 776"/>
                  <a:gd name="T29" fmla="*/ 87 h 2368"/>
                  <a:gd name="T30" fmla="*/ 373 w 776"/>
                  <a:gd name="T31" fmla="*/ 93 h 2368"/>
                  <a:gd name="T32" fmla="*/ 348 w 776"/>
                  <a:gd name="T33" fmla="*/ 104 h 2368"/>
                  <a:gd name="T34" fmla="*/ 373 w 776"/>
                  <a:gd name="T35" fmla="*/ 114 h 2368"/>
                  <a:gd name="T36" fmla="*/ 348 w 776"/>
                  <a:gd name="T37" fmla="*/ 120 h 2368"/>
                  <a:gd name="T38" fmla="*/ 396 w 776"/>
                  <a:gd name="T39" fmla="*/ 131 h 2368"/>
                  <a:gd name="T40" fmla="*/ 373 w 776"/>
                  <a:gd name="T41" fmla="*/ 141 h 2368"/>
                  <a:gd name="T42" fmla="*/ 396 w 776"/>
                  <a:gd name="T43" fmla="*/ 154 h 2368"/>
                  <a:gd name="T44" fmla="*/ 373 w 776"/>
                  <a:gd name="T45" fmla="*/ 158 h 2368"/>
                  <a:gd name="T46" fmla="*/ 396 w 776"/>
                  <a:gd name="T47" fmla="*/ 1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endParaRPr lang="tr-TR"/>
              </a:p>
            </p:txBody>
          </p:sp>
          <p:sp>
            <p:nvSpPr>
              <p:cNvPr id="18" name="Freeform 131"/>
              <p:cNvSpPr>
                <a:spLocks/>
              </p:cNvSpPr>
              <p:nvPr/>
            </p:nvSpPr>
            <p:spPr bwMode="hidden">
              <a:xfrm>
                <a:off x="4401" y="2279"/>
                <a:ext cx="1007" cy="1600"/>
              </a:xfrm>
              <a:custGeom>
                <a:avLst/>
                <a:gdLst>
                  <a:gd name="T0" fmla="*/ 0 w 776"/>
                  <a:gd name="T1" fmla="*/ 6 h 2368"/>
                  <a:gd name="T2" fmla="*/ 1145 w 776"/>
                  <a:gd name="T3" fmla="*/ 1 h 2368"/>
                  <a:gd name="T4" fmla="*/ 459 w 776"/>
                  <a:gd name="T5" fmla="*/ 15 h 2368"/>
                  <a:gd name="T6" fmla="*/ 1603 w 776"/>
                  <a:gd name="T7" fmla="*/ 15 h 2368"/>
                  <a:gd name="T8" fmla="*/ 916 w 776"/>
                  <a:gd name="T9" fmla="*/ 29 h 2368"/>
                  <a:gd name="T10" fmla="*/ 1831 w 776"/>
                  <a:gd name="T11" fmla="*/ 34 h 2368"/>
                  <a:gd name="T12" fmla="*/ 1374 w 776"/>
                  <a:gd name="T13" fmla="*/ 43 h 2368"/>
                  <a:gd name="T14" fmla="*/ 2292 w 776"/>
                  <a:gd name="T15" fmla="*/ 47 h 2368"/>
                  <a:gd name="T16" fmla="*/ 1831 w 776"/>
                  <a:gd name="T17" fmla="*/ 56 h 2368"/>
                  <a:gd name="T18" fmla="*/ 2523 w 776"/>
                  <a:gd name="T19" fmla="*/ 61 h 2368"/>
                  <a:gd name="T20" fmla="*/ 2292 w 776"/>
                  <a:gd name="T21" fmla="*/ 70 h 2368"/>
                  <a:gd name="T22" fmla="*/ 2747 w 776"/>
                  <a:gd name="T23" fmla="*/ 80 h 2368"/>
                  <a:gd name="T24" fmla="*/ 2747 w 776"/>
                  <a:gd name="T25" fmla="*/ 88 h 2368"/>
                  <a:gd name="T26" fmla="*/ 3209 w 776"/>
                  <a:gd name="T27" fmla="*/ 102 h 2368"/>
                  <a:gd name="T28" fmla="*/ 2981 w 776"/>
                  <a:gd name="T29" fmla="*/ 116 h 2368"/>
                  <a:gd name="T30" fmla="*/ 3438 w 776"/>
                  <a:gd name="T31" fmla="*/ 125 h 2368"/>
                  <a:gd name="T32" fmla="*/ 3209 w 776"/>
                  <a:gd name="T33" fmla="*/ 139 h 2368"/>
                  <a:gd name="T34" fmla="*/ 3438 w 776"/>
                  <a:gd name="T35" fmla="*/ 152 h 2368"/>
                  <a:gd name="T36" fmla="*/ 3209 w 776"/>
                  <a:gd name="T37" fmla="*/ 161 h 2368"/>
                  <a:gd name="T38" fmla="*/ 3670 w 776"/>
                  <a:gd name="T39" fmla="*/ 175 h 2368"/>
                  <a:gd name="T40" fmla="*/ 3438 w 776"/>
                  <a:gd name="T41" fmla="*/ 189 h 2368"/>
                  <a:gd name="T42" fmla="*/ 3670 w 776"/>
                  <a:gd name="T43" fmla="*/ 207 h 2368"/>
                  <a:gd name="T44" fmla="*/ 3438 w 776"/>
                  <a:gd name="T45" fmla="*/ 212 h 2368"/>
                  <a:gd name="T46" fmla="*/ 3670 w 776"/>
                  <a:gd name="T47" fmla="*/ 225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endParaRPr lang="tr-TR"/>
              </a:p>
            </p:txBody>
          </p:sp>
          <p:sp>
            <p:nvSpPr>
              <p:cNvPr id="19" name="Freeform 132"/>
              <p:cNvSpPr>
                <a:spLocks/>
              </p:cNvSpPr>
              <p:nvPr/>
            </p:nvSpPr>
            <p:spPr bwMode="hidden">
              <a:xfrm>
                <a:off x="3877" y="1470"/>
                <a:ext cx="1519" cy="1067"/>
              </a:xfrm>
              <a:custGeom>
                <a:avLst/>
                <a:gdLst>
                  <a:gd name="T0" fmla="*/ 0 w 776"/>
                  <a:gd name="T1" fmla="*/ 0 h 2368"/>
                  <a:gd name="T2" fmla="*/ 13507 w 776"/>
                  <a:gd name="T3" fmla="*/ 0 h 2368"/>
                  <a:gd name="T4" fmla="*/ 5399 w 776"/>
                  <a:gd name="T5" fmla="*/ 1 h 2368"/>
                  <a:gd name="T6" fmla="*/ 18909 w 776"/>
                  <a:gd name="T7" fmla="*/ 1 h 2368"/>
                  <a:gd name="T8" fmla="*/ 10809 w 776"/>
                  <a:gd name="T9" fmla="*/ 3 h 2368"/>
                  <a:gd name="T10" fmla="*/ 21607 w 776"/>
                  <a:gd name="T11" fmla="*/ 3 h 2368"/>
                  <a:gd name="T12" fmla="*/ 16208 w 776"/>
                  <a:gd name="T13" fmla="*/ 4 h 2368"/>
                  <a:gd name="T14" fmla="*/ 27017 w 776"/>
                  <a:gd name="T15" fmla="*/ 4 h 2368"/>
                  <a:gd name="T16" fmla="*/ 21607 w 776"/>
                  <a:gd name="T17" fmla="*/ 5 h 2368"/>
                  <a:gd name="T18" fmla="*/ 29718 w 776"/>
                  <a:gd name="T19" fmla="*/ 5 h 2368"/>
                  <a:gd name="T20" fmla="*/ 27017 w 776"/>
                  <a:gd name="T21" fmla="*/ 6 h 2368"/>
                  <a:gd name="T22" fmla="*/ 32416 w 776"/>
                  <a:gd name="T23" fmla="*/ 7 h 2368"/>
                  <a:gd name="T24" fmla="*/ 32416 w 776"/>
                  <a:gd name="T25" fmla="*/ 8 h 2368"/>
                  <a:gd name="T26" fmla="*/ 37797 w 776"/>
                  <a:gd name="T27" fmla="*/ 9 h 2368"/>
                  <a:gd name="T28" fmla="*/ 35088 w 776"/>
                  <a:gd name="T29" fmla="*/ 10 h 2368"/>
                  <a:gd name="T30" fmla="*/ 40494 w 776"/>
                  <a:gd name="T31" fmla="*/ 11 h 2368"/>
                  <a:gd name="T32" fmla="*/ 37797 w 776"/>
                  <a:gd name="T33" fmla="*/ 12 h 2368"/>
                  <a:gd name="T34" fmla="*/ 40494 w 776"/>
                  <a:gd name="T35" fmla="*/ 14 h 2368"/>
                  <a:gd name="T36" fmla="*/ 37797 w 776"/>
                  <a:gd name="T37" fmla="*/ 14 h 2368"/>
                  <a:gd name="T38" fmla="*/ 43196 w 776"/>
                  <a:gd name="T39" fmla="*/ 15 h 2368"/>
                  <a:gd name="T40" fmla="*/ 40494 w 776"/>
                  <a:gd name="T41" fmla="*/ 17 h 2368"/>
                  <a:gd name="T42" fmla="*/ 43196 w 776"/>
                  <a:gd name="T43" fmla="*/ 18 h 2368"/>
                  <a:gd name="T44" fmla="*/ 40494 w 776"/>
                  <a:gd name="T45" fmla="*/ 18 h 2368"/>
                  <a:gd name="T46" fmla="*/ 43196 w 776"/>
                  <a:gd name="T47" fmla="*/ 2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endParaRPr lang="tr-TR"/>
              </a:p>
            </p:txBody>
          </p:sp>
          <p:sp>
            <p:nvSpPr>
              <p:cNvPr id="20" name="Freeform 133"/>
              <p:cNvSpPr>
                <a:spLocks/>
              </p:cNvSpPr>
              <p:nvPr/>
            </p:nvSpPr>
            <p:spPr bwMode="hidden">
              <a:xfrm>
                <a:off x="3934" y="337"/>
                <a:ext cx="663" cy="1434"/>
              </a:xfrm>
              <a:custGeom>
                <a:avLst/>
                <a:gdLst>
                  <a:gd name="T0" fmla="*/ 0 w 776"/>
                  <a:gd name="T1" fmla="*/ 3 h 2368"/>
                  <a:gd name="T2" fmla="*/ 93 w 776"/>
                  <a:gd name="T3" fmla="*/ 1 h 2368"/>
                  <a:gd name="T4" fmla="*/ 38 w 776"/>
                  <a:gd name="T5" fmla="*/ 8 h 2368"/>
                  <a:gd name="T6" fmla="*/ 131 w 776"/>
                  <a:gd name="T7" fmla="*/ 8 h 2368"/>
                  <a:gd name="T8" fmla="*/ 75 w 776"/>
                  <a:gd name="T9" fmla="*/ 15 h 2368"/>
                  <a:gd name="T10" fmla="*/ 149 w 776"/>
                  <a:gd name="T11" fmla="*/ 17 h 2368"/>
                  <a:gd name="T12" fmla="*/ 112 w 776"/>
                  <a:gd name="T13" fmla="*/ 22 h 2368"/>
                  <a:gd name="T14" fmla="*/ 186 w 776"/>
                  <a:gd name="T15" fmla="*/ 25 h 2368"/>
                  <a:gd name="T16" fmla="*/ 149 w 776"/>
                  <a:gd name="T17" fmla="*/ 29 h 2368"/>
                  <a:gd name="T18" fmla="*/ 205 w 776"/>
                  <a:gd name="T19" fmla="*/ 31 h 2368"/>
                  <a:gd name="T20" fmla="*/ 186 w 776"/>
                  <a:gd name="T21" fmla="*/ 36 h 2368"/>
                  <a:gd name="T22" fmla="*/ 224 w 776"/>
                  <a:gd name="T23" fmla="*/ 41 h 2368"/>
                  <a:gd name="T24" fmla="*/ 224 w 776"/>
                  <a:gd name="T25" fmla="*/ 46 h 2368"/>
                  <a:gd name="T26" fmla="*/ 261 w 776"/>
                  <a:gd name="T27" fmla="*/ 53 h 2368"/>
                  <a:gd name="T28" fmla="*/ 243 w 776"/>
                  <a:gd name="T29" fmla="*/ 60 h 2368"/>
                  <a:gd name="T30" fmla="*/ 280 w 776"/>
                  <a:gd name="T31" fmla="*/ 65 h 2368"/>
                  <a:gd name="T32" fmla="*/ 261 w 776"/>
                  <a:gd name="T33" fmla="*/ 72 h 2368"/>
                  <a:gd name="T34" fmla="*/ 280 w 776"/>
                  <a:gd name="T35" fmla="*/ 79 h 2368"/>
                  <a:gd name="T36" fmla="*/ 261 w 776"/>
                  <a:gd name="T37" fmla="*/ 84 h 2368"/>
                  <a:gd name="T38" fmla="*/ 298 w 776"/>
                  <a:gd name="T39" fmla="*/ 91 h 2368"/>
                  <a:gd name="T40" fmla="*/ 280 w 776"/>
                  <a:gd name="T41" fmla="*/ 97 h 2368"/>
                  <a:gd name="T42" fmla="*/ 298 w 776"/>
                  <a:gd name="T43" fmla="*/ 107 h 2368"/>
                  <a:gd name="T44" fmla="*/ 280 w 776"/>
                  <a:gd name="T45" fmla="*/ 110 h 2368"/>
                  <a:gd name="T46" fmla="*/ 298 w 776"/>
                  <a:gd name="T47" fmla="*/ 117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endParaRPr lang="tr-TR"/>
              </a:p>
            </p:txBody>
          </p:sp>
          <p:sp>
            <p:nvSpPr>
              <p:cNvPr id="21" name="Freeform 134"/>
              <p:cNvSpPr>
                <a:spLocks/>
              </p:cNvSpPr>
              <p:nvPr/>
            </p:nvSpPr>
            <p:spPr bwMode="hidden">
              <a:xfrm rot="1346631" flipH="1">
                <a:off x="1702" y="1506"/>
                <a:ext cx="442" cy="837"/>
              </a:xfrm>
              <a:custGeom>
                <a:avLst/>
                <a:gdLst>
                  <a:gd name="T0" fmla="*/ 0 w 776"/>
                  <a:gd name="T1" fmla="*/ 0 h 2368"/>
                  <a:gd name="T2" fmla="*/ 8 w 776"/>
                  <a:gd name="T3" fmla="*/ 0 h 2368"/>
                  <a:gd name="T4" fmla="*/ 3 w 776"/>
                  <a:gd name="T5" fmla="*/ 0 h 2368"/>
                  <a:gd name="T6" fmla="*/ 11 w 776"/>
                  <a:gd name="T7" fmla="*/ 0 h 2368"/>
                  <a:gd name="T8" fmla="*/ 6 w 776"/>
                  <a:gd name="T9" fmla="*/ 1 h 2368"/>
                  <a:gd name="T10" fmla="*/ 13 w 776"/>
                  <a:gd name="T11" fmla="*/ 1 h 2368"/>
                  <a:gd name="T12" fmla="*/ 10 w 776"/>
                  <a:gd name="T13" fmla="*/ 1 h 2368"/>
                  <a:gd name="T14" fmla="*/ 16 w 776"/>
                  <a:gd name="T15" fmla="*/ 1 h 2368"/>
                  <a:gd name="T16" fmla="*/ 13 w 776"/>
                  <a:gd name="T17" fmla="*/ 1 h 2368"/>
                  <a:gd name="T18" fmla="*/ 18 w 776"/>
                  <a:gd name="T19" fmla="*/ 1 h 2368"/>
                  <a:gd name="T20" fmla="*/ 16 w 776"/>
                  <a:gd name="T21" fmla="*/ 1 h 2368"/>
                  <a:gd name="T22" fmla="*/ 20 w 776"/>
                  <a:gd name="T23" fmla="*/ 2 h 2368"/>
                  <a:gd name="T24" fmla="*/ 20 w 776"/>
                  <a:gd name="T25" fmla="*/ 2 h 2368"/>
                  <a:gd name="T26" fmla="*/ 23 w 776"/>
                  <a:gd name="T27" fmla="*/ 2 h 2368"/>
                  <a:gd name="T28" fmla="*/ 22 w 776"/>
                  <a:gd name="T29" fmla="*/ 2 h 2368"/>
                  <a:gd name="T30" fmla="*/ 24 w 776"/>
                  <a:gd name="T31" fmla="*/ 2 h 2368"/>
                  <a:gd name="T32" fmla="*/ 23 w 776"/>
                  <a:gd name="T33" fmla="*/ 3 h 2368"/>
                  <a:gd name="T34" fmla="*/ 24 w 776"/>
                  <a:gd name="T35" fmla="*/ 3 h 2368"/>
                  <a:gd name="T36" fmla="*/ 23 w 776"/>
                  <a:gd name="T37" fmla="*/ 4 h 2368"/>
                  <a:gd name="T38" fmla="*/ 26 w 776"/>
                  <a:gd name="T39" fmla="*/ 4 h 2368"/>
                  <a:gd name="T40" fmla="*/ 24 w 776"/>
                  <a:gd name="T41" fmla="*/ 4 h 2368"/>
                  <a:gd name="T42" fmla="*/ 26 w 776"/>
                  <a:gd name="T43" fmla="*/ 4 h 2368"/>
                  <a:gd name="T44" fmla="*/ 24 w 776"/>
                  <a:gd name="T45" fmla="*/ 4 h 2368"/>
                  <a:gd name="T46" fmla="*/ 26 w 776"/>
                  <a:gd name="T47" fmla="*/ 5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tr-TR"/>
              </a:p>
            </p:txBody>
          </p:sp>
        </p:grpSp>
      </p:grpSp>
      <p:sp>
        <p:nvSpPr>
          <p:cNvPr id="76935" name="Rectangle 135"/>
          <p:cNvSpPr>
            <a:spLocks noGrp="1" noChangeArrowheads="1"/>
          </p:cNvSpPr>
          <p:nvPr>
            <p:ph type="ctrTitle" sz="quarter"/>
          </p:nvPr>
        </p:nvSpPr>
        <p:spPr>
          <a:xfrm>
            <a:off x="685800" y="1827213"/>
            <a:ext cx="7772400" cy="1627187"/>
          </a:xfrm>
        </p:spPr>
        <p:txBody>
          <a:bodyPr/>
          <a:lstStyle>
            <a:lvl1pPr>
              <a:defRPr/>
            </a:lvl1pPr>
          </a:lstStyle>
          <a:p>
            <a:r>
              <a:rPr lang="tr-TR"/>
              <a:t>Asıl başlık stili için tıklatın</a:t>
            </a:r>
          </a:p>
        </p:txBody>
      </p:sp>
      <p:sp>
        <p:nvSpPr>
          <p:cNvPr id="76936" name="Rectangle 136"/>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tr-TR"/>
              <a:t>Asıl alt başlık stilini düzenlemek için tıklatın</a:t>
            </a:r>
          </a:p>
        </p:txBody>
      </p:sp>
      <p:sp>
        <p:nvSpPr>
          <p:cNvPr id="137" name="Rectangle 137"/>
          <p:cNvSpPr>
            <a:spLocks noGrp="1" noChangeArrowheads="1"/>
          </p:cNvSpPr>
          <p:nvPr>
            <p:ph type="dt" sz="quarter" idx="10"/>
          </p:nvPr>
        </p:nvSpPr>
        <p:spPr/>
        <p:txBody>
          <a:bodyPr/>
          <a:lstStyle>
            <a:lvl1pPr>
              <a:defRPr/>
            </a:lvl1pPr>
          </a:lstStyle>
          <a:p>
            <a:pPr>
              <a:defRPr/>
            </a:pPr>
            <a:endParaRPr lang="tr-TR"/>
          </a:p>
        </p:txBody>
      </p:sp>
      <p:sp>
        <p:nvSpPr>
          <p:cNvPr id="138" name="Rectangle 138"/>
          <p:cNvSpPr>
            <a:spLocks noGrp="1" noChangeArrowheads="1"/>
          </p:cNvSpPr>
          <p:nvPr>
            <p:ph type="ftr" sz="quarter" idx="11"/>
          </p:nvPr>
        </p:nvSpPr>
        <p:spPr/>
        <p:txBody>
          <a:bodyPr/>
          <a:lstStyle>
            <a:lvl1pPr>
              <a:defRPr/>
            </a:lvl1pPr>
          </a:lstStyle>
          <a:p>
            <a:pPr>
              <a:defRPr/>
            </a:pPr>
            <a:endParaRPr lang="tr-TR"/>
          </a:p>
        </p:txBody>
      </p:sp>
      <p:sp>
        <p:nvSpPr>
          <p:cNvPr id="139" name="Rectangle 139"/>
          <p:cNvSpPr>
            <a:spLocks noGrp="1" noChangeArrowheads="1"/>
          </p:cNvSpPr>
          <p:nvPr>
            <p:ph type="sldNum" sz="quarter" idx="12"/>
          </p:nvPr>
        </p:nvSpPr>
        <p:spPr/>
        <p:txBody>
          <a:bodyPr/>
          <a:lstStyle>
            <a:lvl1pPr>
              <a:defRPr/>
            </a:lvl1pPr>
          </a:lstStyle>
          <a:p>
            <a:pPr>
              <a:defRPr/>
            </a:pPr>
            <a:fld id="{F1F7375E-1A33-4115-9122-C43B95AE84B3}"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139"/>
          <p:cNvSpPr>
            <a:spLocks noGrp="1" noChangeArrowheads="1"/>
          </p:cNvSpPr>
          <p:nvPr>
            <p:ph type="dt" sz="half" idx="10"/>
          </p:nvPr>
        </p:nvSpPr>
        <p:spPr>
          <a:ln/>
        </p:spPr>
        <p:txBody>
          <a:bodyPr/>
          <a:lstStyle>
            <a:lvl1pPr>
              <a:defRPr/>
            </a:lvl1pPr>
          </a:lstStyle>
          <a:p>
            <a:pPr>
              <a:defRPr/>
            </a:pPr>
            <a:endParaRPr lang="tr-TR"/>
          </a:p>
        </p:txBody>
      </p:sp>
      <p:sp>
        <p:nvSpPr>
          <p:cNvPr id="5" name="Rectangle 140"/>
          <p:cNvSpPr>
            <a:spLocks noGrp="1" noChangeArrowheads="1"/>
          </p:cNvSpPr>
          <p:nvPr>
            <p:ph type="ftr" sz="quarter" idx="11"/>
          </p:nvPr>
        </p:nvSpPr>
        <p:spPr>
          <a:ln/>
        </p:spPr>
        <p:txBody>
          <a:bodyPr/>
          <a:lstStyle>
            <a:lvl1pPr>
              <a:defRPr/>
            </a:lvl1pPr>
          </a:lstStyle>
          <a:p>
            <a:pPr>
              <a:defRPr/>
            </a:pPr>
            <a:endParaRPr lang="tr-TR"/>
          </a:p>
        </p:txBody>
      </p:sp>
      <p:sp>
        <p:nvSpPr>
          <p:cNvPr id="6" name="Rectangle 141"/>
          <p:cNvSpPr>
            <a:spLocks noGrp="1" noChangeArrowheads="1"/>
          </p:cNvSpPr>
          <p:nvPr>
            <p:ph type="sldNum" sz="quarter" idx="12"/>
          </p:nvPr>
        </p:nvSpPr>
        <p:spPr>
          <a:ln/>
        </p:spPr>
        <p:txBody>
          <a:bodyPr/>
          <a:lstStyle>
            <a:lvl1pPr>
              <a:defRPr/>
            </a:lvl1pPr>
          </a:lstStyle>
          <a:p>
            <a:pPr>
              <a:defRPr/>
            </a:pPr>
            <a:fld id="{40DCCE97-AF0D-4C1C-9231-54BC0E8D9444}"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515100" y="301625"/>
            <a:ext cx="1943100" cy="579437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685800" y="301625"/>
            <a:ext cx="5676900" cy="579437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139"/>
          <p:cNvSpPr>
            <a:spLocks noGrp="1" noChangeArrowheads="1"/>
          </p:cNvSpPr>
          <p:nvPr>
            <p:ph type="dt" sz="half" idx="10"/>
          </p:nvPr>
        </p:nvSpPr>
        <p:spPr>
          <a:ln/>
        </p:spPr>
        <p:txBody>
          <a:bodyPr/>
          <a:lstStyle>
            <a:lvl1pPr>
              <a:defRPr/>
            </a:lvl1pPr>
          </a:lstStyle>
          <a:p>
            <a:pPr>
              <a:defRPr/>
            </a:pPr>
            <a:endParaRPr lang="tr-TR"/>
          </a:p>
        </p:txBody>
      </p:sp>
      <p:sp>
        <p:nvSpPr>
          <p:cNvPr id="5" name="Rectangle 140"/>
          <p:cNvSpPr>
            <a:spLocks noGrp="1" noChangeArrowheads="1"/>
          </p:cNvSpPr>
          <p:nvPr>
            <p:ph type="ftr" sz="quarter" idx="11"/>
          </p:nvPr>
        </p:nvSpPr>
        <p:spPr>
          <a:ln/>
        </p:spPr>
        <p:txBody>
          <a:bodyPr/>
          <a:lstStyle>
            <a:lvl1pPr>
              <a:defRPr/>
            </a:lvl1pPr>
          </a:lstStyle>
          <a:p>
            <a:pPr>
              <a:defRPr/>
            </a:pPr>
            <a:endParaRPr lang="tr-TR"/>
          </a:p>
        </p:txBody>
      </p:sp>
      <p:sp>
        <p:nvSpPr>
          <p:cNvPr id="6" name="Rectangle 141"/>
          <p:cNvSpPr>
            <a:spLocks noGrp="1" noChangeArrowheads="1"/>
          </p:cNvSpPr>
          <p:nvPr>
            <p:ph type="sldNum" sz="quarter" idx="12"/>
          </p:nvPr>
        </p:nvSpPr>
        <p:spPr>
          <a:ln/>
        </p:spPr>
        <p:txBody>
          <a:bodyPr/>
          <a:lstStyle>
            <a:lvl1pPr>
              <a:defRPr/>
            </a:lvl1pPr>
          </a:lstStyle>
          <a:p>
            <a:pPr>
              <a:defRPr/>
            </a:pPr>
            <a:fld id="{162C6F0B-D088-443F-A76E-7743BB4B8684}" type="slidenum">
              <a:rPr lang="tr-TR"/>
              <a:pPr>
                <a:defRPr/>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934200"/>
            <a:chOff x="0" y="0"/>
            <a:chExt cx="5760" cy="4368"/>
          </a:xfrm>
        </p:grpSpPr>
        <p:sp>
          <p:nvSpPr>
            <p:cNvPr id="5"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tr-TR"/>
            </a:p>
          </p:txBody>
        </p:sp>
        <p:sp>
          <p:nvSpPr>
            <p:cNvPr id="6" name="Freeform 4"/>
            <p:cNvSpPr>
              <a:spLocks/>
            </p:cNvSpPr>
            <p:nvPr/>
          </p:nvSpPr>
          <p:spPr bwMode="hidden">
            <a:xfrm>
              <a:off x="0" y="2496"/>
              <a:ext cx="2112" cy="1604"/>
            </a:xfrm>
            <a:custGeom>
              <a:avLst/>
              <a:gdLst>
                <a:gd name="T0" fmla="*/ 562 w 2123"/>
                <a:gd name="T1" fmla="*/ 746 h 1696"/>
                <a:gd name="T2" fmla="*/ 526 w 2123"/>
                <a:gd name="T3" fmla="*/ 489 h 1696"/>
                <a:gd name="T4" fmla="*/ 652 w 2123"/>
                <a:gd name="T5" fmla="*/ 284 h 1696"/>
                <a:gd name="T6" fmla="*/ 897 w 2123"/>
                <a:gd name="T7" fmla="*/ 421 h 1696"/>
                <a:gd name="T8" fmla="*/ 1178 w 2123"/>
                <a:gd name="T9" fmla="*/ 621 h 1696"/>
                <a:gd name="T10" fmla="*/ 1436 w 2123"/>
                <a:gd name="T11" fmla="*/ 793 h 1696"/>
                <a:gd name="T12" fmla="*/ 1746 w 2123"/>
                <a:gd name="T13" fmla="*/ 973 h 1696"/>
                <a:gd name="T14" fmla="*/ 1824 w 2123"/>
                <a:gd name="T15" fmla="*/ 1011 h 1696"/>
                <a:gd name="T16" fmla="*/ 1781 w 2123"/>
                <a:gd name="T17" fmla="*/ 969 h 1696"/>
                <a:gd name="T18" fmla="*/ 1369 w 2123"/>
                <a:gd name="T19" fmla="*/ 717 h 1696"/>
                <a:gd name="T20" fmla="*/ 1053 w 2123"/>
                <a:gd name="T21" fmla="*/ 489 h 1696"/>
                <a:gd name="T22" fmla="*/ 699 w 2123"/>
                <a:gd name="T23" fmla="*/ 235 h 1696"/>
                <a:gd name="T24" fmla="*/ 969 w 2123"/>
                <a:gd name="T25" fmla="*/ 222 h 1696"/>
                <a:gd name="T26" fmla="*/ 1245 w 2123"/>
                <a:gd name="T27" fmla="*/ 227 h 1696"/>
                <a:gd name="T28" fmla="*/ 1566 w 2123"/>
                <a:gd name="T29" fmla="*/ 192 h 1696"/>
                <a:gd name="T30" fmla="*/ 2057 w 2123"/>
                <a:gd name="T31" fmla="*/ 140 h 1696"/>
                <a:gd name="T32" fmla="*/ 2010 w 2123"/>
                <a:gd name="T33" fmla="*/ 124 h 1696"/>
                <a:gd name="T34" fmla="*/ 1495 w 2123"/>
                <a:gd name="T35" fmla="*/ 184 h 1696"/>
                <a:gd name="T36" fmla="*/ 1172 w 2123"/>
                <a:gd name="T37" fmla="*/ 197 h 1696"/>
                <a:gd name="T38" fmla="*/ 735 w 2123"/>
                <a:gd name="T39" fmla="*/ 184 h 1696"/>
                <a:gd name="T40" fmla="*/ 795 w 2123"/>
                <a:gd name="T41" fmla="*/ 163 h 1696"/>
                <a:gd name="T42" fmla="*/ 1106 w 2123"/>
                <a:gd name="T43" fmla="*/ 0 h 1696"/>
                <a:gd name="T44" fmla="*/ 1053 w 2123"/>
                <a:gd name="T45" fmla="*/ 22 h 1696"/>
                <a:gd name="T46" fmla="*/ 980 w 2123"/>
                <a:gd name="T47" fmla="*/ 60 h 1696"/>
                <a:gd name="T48" fmla="*/ 831 w 2123"/>
                <a:gd name="T49" fmla="*/ 137 h 1696"/>
                <a:gd name="T50" fmla="*/ 652 w 2123"/>
                <a:gd name="T51" fmla="*/ 201 h 1696"/>
                <a:gd name="T52" fmla="*/ 616 w 2123"/>
                <a:gd name="T53" fmla="*/ 257 h 1696"/>
                <a:gd name="T54" fmla="*/ 293 w 2123"/>
                <a:gd name="T55" fmla="*/ 421 h 1696"/>
                <a:gd name="T56" fmla="*/ 0 w 2123"/>
                <a:gd name="T57" fmla="*/ 519 h 1696"/>
                <a:gd name="T58" fmla="*/ 0 w 2123"/>
                <a:gd name="T59" fmla="*/ 523 h 1696"/>
                <a:gd name="T60" fmla="*/ 0 w 2123"/>
                <a:gd name="T61" fmla="*/ 549 h 1696"/>
                <a:gd name="T62" fmla="*/ 288 w 2123"/>
                <a:gd name="T63" fmla="*/ 454 h 1696"/>
                <a:gd name="T64" fmla="*/ 574 w 2123"/>
                <a:gd name="T65" fmla="*/ 308 h 1696"/>
                <a:gd name="T66" fmla="*/ 490 w 2123"/>
                <a:gd name="T67" fmla="*/ 480 h 1696"/>
                <a:gd name="T68" fmla="*/ 508 w 2123"/>
                <a:gd name="T69" fmla="*/ 712 h 1696"/>
                <a:gd name="T70" fmla="*/ 448 w 2123"/>
                <a:gd name="T71" fmla="*/ 835 h 1696"/>
                <a:gd name="T72" fmla="*/ 317 w 2123"/>
                <a:gd name="T73" fmla="*/ 1059 h 1696"/>
                <a:gd name="T74" fmla="*/ 311 w 2123"/>
                <a:gd name="T75" fmla="*/ 1213 h 1696"/>
                <a:gd name="T76" fmla="*/ 317 w 2123"/>
                <a:gd name="T77" fmla="*/ 1213 h 1696"/>
                <a:gd name="T78" fmla="*/ 335 w 2123"/>
                <a:gd name="T79" fmla="*/ 1111 h 1696"/>
                <a:gd name="T80" fmla="*/ 562 w 2123"/>
                <a:gd name="T81" fmla="*/ 746 h 1696"/>
                <a:gd name="T82" fmla="*/ 562 w 2123"/>
                <a:gd name="T83" fmla="*/ 746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tr-TR"/>
            </a:p>
          </p:txBody>
        </p:sp>
        <p:sp>
          <p:nvSpPr>
            <p:cNvPr id="7"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endParaRPr lang="tr-TR"/>
            </a:p>
          </p:txBody>
        </p:sp>
        <p:sp>
          <p:nvSpPr>
            <p:cNvPr id="8" name="Freeform 6"/>
            <p:cNvSpPr>
              <a:spLocks/>
            </p:cNvSpPr>
            <p:nvPr/>
          </p:nvSpPr>
          <p:spPr bwMode="hidden">
            <a:xfrm>
              <a:off x="0" y="524"/>
              <a:ext cx="973" cy="1195"/>
            </a:xfrm>
            <a:custGeom>
              <a:avLst/>
              <a:gdLst>
                <a:gd name="T0" fmla="*/ 329 w 969"/>
                <a:gd name="T1" fmla="*/ 1204 h 1192"/>
                <a:gd name="T2" fmla="*/ 502 w 969"/>
                <a:gd name="T3" fmla="*/ 1210 h 1192"/>
                <a:gd name="T4" fmla="*/ 592 w 969"/>
                <a:gd name="T5" fmla="*/ 1168 h 1192"/>
                <a:gd name="T6" fmla="*/ 831 w 969"/>
                <a:gd name="T7" fmla="*/ 1103 h 1192"/>
                <a:gd name="T8" fmla="*/ 957 w 969"/>
                <a:gd name="T9" fmla="*/ 1073 h 1192"/>
                <a:gd name="T10" fmla="*/ 777 w 969"/>
                <a:gd name="T11" fmla="*/ 1004 h 1192"/>
                <a:gd name="T12" fmla="*/ 568 w 969"/>
                <a:gd name="T13" fmla="*/ 965 h 1192"/>
                <a:gd name="T14" fmla="*/ 203 w 969"/>
                <a:gd name="T15" fmla="*/ 983 h 1192"/>
                <a:gd name="T16" fmla="*/ 305 w 969"/>
                <a:gd name="T17" fmla="*/ 905 h 1192"/>
                <a:gd name="T18" fmla="*/ 508 w 969"/>
                <a:gd name="T19" fmla="*/ 815 h 1192"/>
                <a:gd name="T20" fmla="*/ 712 w 969"/>
                <a:gd name="T21" fmla="*/ 683 h 1192"/>
                <a:gd name="T22" fmla="*/ 718 w 969"/>
                <a:gd name="T23" fmla="*/ 683 h 1192"/>
                <a:gd name="T24" fmla="*/ 730 w 969"/>
                <a:gd name="T25" fmla="*/ 677 h 1192"/>
                <a:gd name="T26" fmla="*/ 771 w 969"/>
                <a:gd name="T27" fmla="*/ 659 h 1192"/>
                <a:gd name="T28" fmla="*/ 795 w 969"/>
                <a:gd name="T29" fmla="*/ 653 h 1192"/>
                <a:gd name="T30" fmla="*/ 807 w 969"/>
                <a:gd name="T31" fmla="*/ 641 h 1192"/>
                <a:gd name="T32" fmla="*/ 813 w 969"/>
                <a:gd name="T33" fmla="*/ 629 h 1192"/>
                <a:gd name="T34" fmla="*/ 807 w 969"/>
                <a:gd name="T35" fmla="*/ 623 h 1192"/>
                <a:gd name="T36" fmla="*/ 801 w 969"/>
                <a:gd name="T37" fmla="*/ 611 h 1192"/>
                <a:gd name="T38" fmla="*/ 801 w 969"/>
                <a:gd name="T39" fmla="*/ 581 h 1192"/>
                <a:gd name="T40" fmla="*/ 813 w 969"/>
                <a:gd name="T41" fmla="*/ 551 h 1192"/>
                <a:gd name="T42" fmla="*/ 825 w 969"/>
                <a:gd name="T43" fmla="*/ 521 h 1192"/>
                <a:gd name="T44" fmla="*/ 843 w 969"/>
                <a:gd name="T45" fmla="*/ 491 h 1192"/>
                <a:gd name="T46" fmla="*/ 857 w 969"/>
                <a:gd name="T47" fmla="*/ 461 h 1192"/>
                <a:gd name="T48" fmla="*/ 865 w 969"/>
                <a:gd name="T49" fmla="*/ 443 h 1192"/>
                <a:gd name="T50" fmla="*/ 873 w 969"/>
                <a:gd name="T51" fmla="*/ 437 h 1192"/>
                <a:gd name="T52" fmla="*/ 873 w 969"/>
                <a:gd name="T53" fmla="*/ 353 h 1192"/>
                <a:gd name="T54" fmla="*/ 873 w 969"/>
                <a:gd name="T55" fmla="*/ 347 h 1192"/>
                <a:gd name="T56" fmla="*/ 879 w 969"/>
                <a:gd name="T57" fmla="*/ 341 h 1192"/>
                <a:gd name="T58" fmla="*/ 897 w 969"/>
                <a:gd name="T59" fmla="*/ 311 h 1192"/>
                <a:gd name="T60" fmla="*/ 909 w 969"/>
                <a:gd name="T61" fmla="*/ 275 h 1192"/>
                <a:gd name="T62" fmla="*/ 921 w 969"/>
                <a:gd name="T63" fmla="*/ 245 h 1192"/>
                <a:gd name="T64" fmla="*/ 927 w 969"/>
                <a:gd name="T65" fmla="*/ 233 h 1192"/>
                <a:gd name="T66" fmla="*/ 933 w 969"/>
                <a:gd name="T67" fmla="*/ 221 h 1192"/>
                <a:gd name="T68" fmla="*/ 951 w 969"/>
                <a:gd name="T69" fmla="*/ 173 h 1192"/>
                <a:gd name="T70" fmla="*/ 969 w 969"/>
                <a:gd name="T71" fmla="*/ 137 h 1192"/>
                <a:gd name="T72" fmla="*/ 975 w 969"/>
                <a:gd name="T73" fmla="*/ 125 h 1192"/>
                <a:gd name="T74" fmla="*/ 975 w 969"/>
                <a:gd name="T75" fmla="*/ 119 h 1192"/>
                <a:gd name="T76" fmla="*/ 993 w 969"/>
                <a:gd name="T77" fmla="*/ 0 h 1192"/>
                <a:gd name="T78" fmla="*/ 969 w 969"/>
                <a:gd name="T79" fmla="*/ 47 h 1192"/>
                <a:gd name="T80" fmla="*/ 801 w 969"/>
                <a:gd name="T81" fmla="*/ 113 h 1192"/>
                <a:gd name="T82" fmla="*/ 724 w 969"/>
                <a:gd name="T83" fmla="*/ 161 h 1192"/>
                <a:gd name="T84" fmla="*/ 472 w 969"/>
                <a:gd name="T85" fmla="*/ 239 h 1192"/>
                <a:gd name="T86" fmla="*/ 287 w 969"/>
                <a:gd name="T87" fmla="*/ 293 h 1192"/>
                <a:gd name="T88" fmla="*/ 179 w 969"/>
                <a:gd name="T89" fmla="*/ 299 h 1192"/>
                <a:gd name="T90" fmla="*/ 12 w 969"/>
                <a:gd name="T91" fmla="*/ 491 h 1192"/>
                <a:gd name="T92" fmla="*/ 0 w 969"/>
                <a:gd name="T93" fmla="*/ 515 h 1192"/>
                <a:gd name="T94" fmla="*/ 0 w 969"/>
                <a:gd name="T95" fmla="*/ 1204 h 1192"/>
                <a:gd name="T96" fmla="*/ 96 w 969"/>
                <a:gd name="T97" fmla="*/ 1198 h 1192"/>
                <a:gd name="T98" fmla="*/ 329 w 969"/>
                <a:gd name="T99" fmla="*/ 1204 h 1192"/>
                <a:gd name="T100" fmla="*/ 329 w 969"/>
                <a:gd name="T101" fmla="*/ 1204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endParaRPr lang="tr-TR"/>
            </a:p>
          </p:txBody>
        </p:sp>
        <p:sp>
          <p:nvSpPr>
            <p:cNvPr id="9"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endParaRPr lang="tr-TR"/>
            </a:p>
          </p:txBody>
        </p:sp>
        <p:sp>
          <p:nvSpPr>
            <p:cNvPr id="10" name="Freeform 8"/>
            <p:cNvSpPr>
              <a:spLocks/>
            </p:cNvSpPr>
            <p:nvPr/>
          </p:nvSpPr>
          <p:spPr bwMode="hidden">
            <a:xfrm>
              <a:off x="3525" y="1"/>
              <a:ext cx="2185" cy="1508"/>
            </a:xfrm>
            <a:custGeom>
              <a:avLst/>
              <a:gdLst>
                <a:gd name="T0" fmla="*/ 1058 w 2176"/>
                <a:gd name="T1" fmla="*/ 779 h 1505"/>
                <a:gd name="T2" fmla="*/ 1220 w 2176"/>
                <a:gd name="T3" fmla="*/ 1247 h 1505"/>
                <a:gd name="T4" fmla="*/ 980 w 2176"/>
                <a:gd name="T5" fmla="*/ 1205 h 1505"/>
                <a:gd name="T6" fmla="*/ 741 w 2176"/>
                <a:gd name="T7" fmla="*/ 1139 h 1505"/>
                <a:gd name="T8" fmla="*/ 454 w 2176"/>
                <a:gd name="T9" fmla="*/ 1121 h 1505"/>
                <a:gd name="T10" fmla="*/ 0 w 2176"/>
                <a:gd name="T11" fmla="*/ 1091 h 1505"/>
                <a:gd name="T12" fmla="*/ 30 w 2176"/>
                <a:gd name="T13" fmla="*/ 1127 h 1505"/>
                <a:gd name="T14" fmla="*/ 508 w 2176"/>
                <a:gd name="T15" fmla="*/ 1145 h 1505"/>
                <a:gd name="T16" fmla="*/ 795 w 2176"/>
                <a:gd name="T17" fmla="*/ 1199 h 1505"/>
                <a:gd name="T18" fmla="*/ 1160 w 2176"/>
                <a:gd name="T19" fmla="*/ 1319 h 1505"/>
                <a:gd name="T20" fmla="*/ 1095 w 2176"/>
                <a:gd name="T21" fmla="*/ 1337 h 1505"/>
                <a:gd name="T22" fmla="*/ 729 w 2176"/>
                <a:gd name="T23" fmla="*/ 1523 h 1505"/>
                <a:gd name="T24" fmla="*/ 783 w 2176"/>
                <a:gd name="T25" fmla="*/ 1499 h 1505"/>
                <a:gd name="T26" fmla="*/ 885 w 2176"/>
                <a:gd name="T27" fmla="*/ 1457 h 1505"/>
                <a:gd name="T28" fmla="*/ 1046 w 2176"/>
                <a:gd name="T29" fmla="*/ 1373 h 1505"/>
                <a:gd name="T30" fmla="*/ 1244 w 2176"/>
                <a:gd name="T31" fmla="*/ 1313 h 1505"/>
                <a:gd name="T32" fmla="*/ 1297 w 2176"/>
                <a:gd name="T33" fmla="*/ 1235 h 1505"/>
                <a:gd name="T34" fmla="*/ 1674 w 2176"/>
                <a:gd name="T35" fmla="*/ 1055 h 1505"/>
                <a:gd name="T36" fmla="*/ 1979 w 2176"/>
                <a:gd name="T37" fmla="*/ 965 h 1505"/>
                <a:gd name="T38" fmla="*/ 2230 w 2176"/>
                <a:gd name="T39" fmla="*/ 833 h 1505"/>
                <a:gd name="T40" fmla="*/ 2009 w 2176"/>
                <a:gd name="T41" fmla="*/ 923 h 1505"/>
                <a:gd name="T42" fmla="*/ 1698 w 2176"/>
                <a:gd name="T43" fmla="*/ 1001 h 1505"/>
                <a:gd name="T44" fmla="*/ 1375 w 2176"/>
                <a:gd name="T45" fmla="*/ 1163 h 1505"/>
                <a:gd name="T46" fmla="*/ 1537 w 2176"/>
                <a:gd name="T47" fmla="*/ 917 h 1505"/>
                <a:gd name="T48" fmla="*/ 1662 w 2176"/>
                <a:gd name="T49" fmla="*/ 551 h 1505"/>
                <a:gd name="T50" fmla="*/ 1782 w 2176"/>
                <a:gd name="T51" fmla="*/ 378 h 1505"/>
                <a:gd name="T52" fmla="*/ 2027 w 2176"/>
                <a:gd name="T53" fmla="*/ 60 h 1505"/>
                <a:gd name="T54" fmla="*/ 2051 w 2176"/>
                <a:gd name="T55" fmla="*/ 0 h 1505"/>
                <a:gd name="T56" fmla="*/ 2021 w 2176"/>
                <a:gd name="T57" fmla="*/ 0 h 1505"/>
                <a:gd name="T58" fmla="*/ 1638 w 2176"/>
                <a:gd name="T59" fmla="*/ 486 h 1505"/>
                <a:gd name="T60" fmla="*/ 1513 w 2176"/>
                <a:gd name="T61" fmla="*/ 899 h 1505"/>
                <a:gd name="T62" fmla="*/ 1285 w 2176"/>
                <a:gd name="T63" fmla="*/ 1187 h 1505"/>
                <a:gd name="T64" fmla="*/ 1160 w 2176"/>
                <a:gd name="T65" fmla="*/ 917 h 1505"/>
                <a:gd name="T66" fmla="*/ 1034 w 2176"/>
                <a:gd name="T67" fmla="*/ 546 h 1505"/>
                <a:gd name="T68" fmla="*/ 909 w 2176"/>
                <a:gd name="T69" fmla="*/ 222 h 1505"/>
                <a:gd name="T70" fmla="*/ 807 w 2176"/>
                <a:gd name="T71" fmla="*/ 0 h 1505"/>
                <a:gd name="T72" fmla="*/ 771 w 2176"/>
                <a:gd name="T73" fmla="*/ 0 h 1505"/>
                <a:gd name="T74" fmla="*/ 927 w 2176"/>
                <a:gd name="T75" fmla="*/ 360 h 1505"/>
                <a:gd name="T76" fmla="*/ 1058 w 2176"/>
                <a:gd name="T77" fmla="*/ 779 h 1505"/>
                <a:gd name="T78" fmla="*/ 1058 w 2176"/>
                <a:gd name="T79" fmla="*/ 779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tr-TR"/>
            </a:p>
          </p:txBody>
        </p:sp>
        <p:sp>
          <p:nvSpPr>
            <p:cNvPr id="11" name="Freeform 9"/>
            <p:cNvSpPr>
              <a:spLocks/>
            </p:cNvSpPr>
            <p:nvPr/>
          </p:nvSpPr>
          <p:spPr bwMode="hidden">
            <a:xfrm>
              <a:off x="0" y="649"/>
              <a:ext cx="816" cy="806"/>
            </a:xfrm>
            <a:custGeom>
              <a:avLst/>
              <a:gdLst>
                <a:gd name="T0" fmla="*/ 167 w 813"/>
                <a:gd name="T1" fmla="*/ 570 h 804"/>
                <a:gd name="T2" fmla="*/ 335 w 813"/>
                <a:gd name="T3" fmla="*/ 444 h 804"/>
                <a:gd name="T4" fmla="*/ 658 w 813"/>
                <a:gd name="T5" fmla="*/ 222 h 804"/>
                <a:gd name="T6" fmla="*/ 831 w 813"/>
                <a:gd name="T7" fmla="*/ 0 h 804"/>
                <a:gd name="T8" fmla="*/ 693 w 813"/>
                <a:gd name="T9" fmla="*/ 150 h 804"/>
                <a:gd name="T10" fmla="*/ 150 w 813"/>
                <a:gd name="T11" fmla="*/ 510 h 804"/>
                <a:gd name="T12" fmla="*/ 0 w 813"/>
                <a:gd name="T13" fmla="*/ 744 h 804"/>
                <a:gd name="T14" fmla="*/ 0 w 813"/>
                <a:gd name="T15" fmla="*/ 816 h 804"/>
                <a:gd name="T16" fmla="*/ 167 w 813"/>
                <a:gd name="T17" fmla="*/ 570 h 804"/>
                <a:gd name="T18" fmla="*/ 167 w 813"/>
                <a:gd name="T19" fmla="*/ 570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tr-TR"/>
            </a:p>
          </p:txBody>
        </p:sp>
        <p:sp>
          <p:nvSpPr>
            <p:cNvPr id="12" name="Freeform 10"/>
            <p:cNvSpPr>
              <a:spLocks/>
            </p:cNvSpPr>
            <p:nvPr/>
          </p:nvSpPr>
          <p:spPr bwMode="hidden">
            <a:xfrm>
              <a:off x="0" y="1545"/>
              <a:ext cx="762" cy="107"/>
            </a:xfrm>
            <a:custGeom>
              <a:avLst/>
              <a:gdLst>
                <a:gd name="T0" fmla="*/ 472 w 759"/>
                <a:gd name="T1" fmla="*/ 66 h 107"/>
                <a:gd name="T2" fmla="*/ 777 w 759"/>
                <a:gd name="T3" fmla="*/ 0 h 107"/>
                <a:gd name="T4" fmla="*/ 508 w 759"/>
                <a:gd name="T5" fmla="*/ 36 h 107"/>
                <a:gd name="T6" fmla="*/ 144 w 759"/>
                <a:gd name="T7" fmla="*/ 48 h 107"/>
                <a:gd name="T8" fmla="*/ 0 w 759"/>
                <a:gd name="T9" fmla="*/ 78 h 107"/>
                <a:gd name="T10" fmla="*/ 0 w 759"/>
                <a:gd name="T11" fmla="*/ 107 h 107"/>
                <a:gd name="T12" fmla="*/ 96 w 759"/>
                <a:gd name="T13" fmla="*/ 89 h 107"/>
                <a:gd name="T14" fmla="*/ 472 w 759"/>
                <a:gd name="T15" fmla="*/ 66 h 107"/>
                <a:gd name="T16" fmla="*/ 472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tr-TR"/>
            </a:p>
          </p:txBody>
        </p:sp>
        <p:sp>
          <p:nvSpPr>
            <p:cNvPr id="13" name="Freeform 11"/>
            <p:cNvSpPr>
              <a:spLocks/>
            </p:cNvSpPr>
            <p:nvPr/>
          </p:nvSpPr>
          <p:spPr bwMode="hidden">
            <a:xfrm>
              <a:off x="2314" y="3431"/>
              <a:ext cx="3182" cy="745"/>
            </a:xfrm>
            <a:custGeom>
              <a:avLst/>
              <a:gdLst>
                <a:gd name="T0" fmla="*/ 1423 w 3169"/>
                <a:gd name="T1" fmla="*/ 245 h 743"/>
                <a:gd name="T2" fmla="*/ 1776 w 3169"/>
                <a:gd name="T3" fmla="*/ 239 h 743"/>
                <a:gd name="T4" fmla="*/ 2141 w 3169"/>
                <a:gd name="T5" fmla="*/ 257 h 743"/>
                <a:gd name="T6" fmla="*/ 2565 w 3169"/>
                <a:gd name="T7" fmla="*/ 239 h 743"/>
                <a:gd name="T8" fmla="*/ 3247 w 3169"/>
                <a:gd name="T9" fmla="*/ 210 h 743"/>
                <a:gd name="T10" fmla="*/ 3193 w 3169"/>
                <a:gd name="T11" fmla="*/ 192 h 743"/>
                <a:gd name="T12" fmla="*/ 2482 w 3169"/>
                <a:gd name="T13" fmla="*/ 227 h 743"/>
                <a:gd name="T14" fmla="*/ 2051 w 3169"/>
                <a:gd name="T15" fmla="*/ 227 h 743"/>
                <a:gd name="T16" fmla="*/ 1495 w 3169"/>
                <a:gd name="T17" fmla="*/ 192 h 743"/>
                <a:gd name="T18" fmla="*/ 1579 w 3169"/>
                <a:gd name="T19" fmla="*/ 168 h 743"/>
                <a:gd name="T20" fmla="*/ 2088 w 3169"/>
                <a:gd name="T21" fmla="*/ 0 h 743"/>
                <a:gd name="T22" fmla="*/ 2009 w 3169"/>
                <a:gd name="T23" fmla="*/ 24 h 743"/>
                <a:gd name="T24" fmla="*/ 1884 w 3169"/>
                <a:gd name="T25" fmla="*/ 66 h 743"/>
                <a:gd name="T26" fmla="*/ 1644 w 3169"/>
                <a:gd name="T27" fmla="*/ 138 h 743"/>
                <a:gd name="T28" fmla="*/ 1374 w 3169"/>
                <a:gd name="T29" fmla="*/ 204 h 743"/>
                <a:gd name="T30" fmla="*/ 1298 w 3169"/>
                <a:gd name="T31" fmla="*/ 257 h 743"/>
                <a:gd name="T32" fmla="*/ 783 w 3169"/>
                <a:gd name="T33" fmla="*/ 419 h 743"/>
                <a:gd name="T34" fmla="*/ 341 w 3169"/>
                <a:gd name="T35" fmla="*/ 509 h 743"/>
                <a:gd name="T36" fmla="*/ 0 w 3169"/>
                <a:gd name="T37" fmla="*/ 629 h 743"/>
                <a:gd name="T38" fmla="*/ 305 w 3169"/>
                <a:gd name="T39" fmla="*/ 545 h 743"/>
                <a:gd name="T40" fmla="*/ 753 w 3169"/>
                <a:gd name="T41" fmla="*/ 455 h 743"/>
                <a:gd name="T42" fmla="*/ 1208 w 3169"/>
                <a:gd name="T43" fmla="*/ 317 h 743"/>
                <a:gd name="T44" fmla="*/ 1005 w 3169"/>
                <a:gd name="T45" fmla="*/ 497 h 743"/>
                <a:gd name="T46" fmla="*/ 891 w 3169"/>
                <a:gd name="T47" fmla="*/ 755 h 743"/>
                <a:gd name="T48" fmla="*/ 885 w 3169"/>
                <a:gd name="T49" fmla="*/ 755 h 743"/>
                <a:gd name="T50" fmla="*/ 957 w 3169"/>
                <a:gd name="T51" fmla="*/ 755 h 743"/>
                <a:gd name="T52" fmla="*/ 1046 w 3169"/>
                <a:gd name="T53" fmla="*/ 503 h 743"/>
                <a:gd name="T54" fmla="*/ 1327 w 3169"/>
                <a:gd name="T55" fmla="*/ 287 h 743"/>
                <a:gd name="T56" fmla="*/ 1567 w 3169"/>
                <a:gd name="T57" fmla="*/ 455 h 743"/>
                <a:gd name="T58" fmla="*/ 1812 w 3169"/>
                <a:gd name="T59" fmla="*/ 689 h 743"/>
                <a:gd name="T60" fmla="*/ 1902 w 3169"/>
                <a:gd name="T61" fmla="*/ 755 h 743"/>
                <a:gd name="T62" fmla="*/ 1967 w 3169"/>
                <a:gd name="T63" fmla="*/ 755 h 743"/>
                <a:gd name="T64" fmla="*/ 1734 w 3169"/>
                <a:gd name="T65" fmla="*/ 533 h 743"/>
                <a:gd name="T66" fmla="*/ 1423 w 3169"/>
                <a:gd name="T67" fmla="*/ 245 h 743"/>
                <a:gd name="T68" fmla="*/ 1423 w 3169"/>
                <a:gd name="T69" fmla="*/ 245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endParaRPr lang="tr-TR"/>
            </a:p>
          </p:txBody>
        </p:sp>
        <p:sp>
          <p:nvSpPr>
            <p:cNvPr id="14"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endParaRPr lang="tr-TR"/>
            </a:p>
          </p:txBody>
        </p:sp>
        <p:sp>
          <p:nvSpPr>
            <p:cNvPr id="15"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endParaRPr lang="tr-TR"/>
            </a:p>
          </p:txBody>
        </p:sp>
        <p:sp>
          <p:nvSpPr>
            <p:cNvPr id="16"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tr-TR"/>
            </a:p>
          </p:txBody>
        </p:sp>
        <p:sp>
          <p:nvSpPr>
            <p:cNvPr id="17"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tr-TR"/>
            </a:p>
          </p:txBody>
        </p:sp>
        <p:sp>
          <p:nvSpPr>
            <p:cNvPr id="18"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tr-TR"/>
            </a:p>
          </p:txBody>
        </p:sp>
        <p:sp>
          <p:nvSpPr>
            <p:cNvPr id="19"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endParaRPr lang="tr-TR"/>
            </a:p>
          </p:txBody>
        </p:sp>
        <p:sp>
          <p:nvSpPr>
            <p:cNvPr id="20"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tr-TR"/>
            </a:p>
          </p:txBody>
        </p:sp>
        <p:sp>
          <p:nvSpPr>
            <p:cNvPr id="21"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tr-TR"/>
            </a:p>
          </p:txBody>
        </p:sp>
        <p:sp>
          <p:nvSpPr>
            <p:cNvPr id="22" name="Freeform 20"/>
            <p:cNvSpPr>
              <a:spLocks/>
            </p:cNvSpPr>
            <p:nvPr/>
          </p:nvSpPr>
          <p:spPr bwMode="hidden">
            <a:xfrm>
              <a:off x="3160" y="1860"/>
              <a:ext cx="2162" cy="1934"/>
            </a:xfrm>
            <a:custGeom>
              <a:avLst/>
              <a:gdLst>
                <a:gd name="T0" fmla="*/ 1890 w 2153"/>
                <a:gd name="T1" fmla="*/ 863 h 1930"/>
                <a:gd name="T2" fmla="*/ 1985 w 2153"/>
                <a:gd name="T3" fmla="*/ 1031 h 1930"/>
                <a:gd name="T4" fmla="*/ 2105 w 2153"/>
                <a:gd name="T5" fmla="*/ 1180 h 1930"/>
                <a:gd name="T6" fmla="*/ 2171 w 2153"/>
                <a:gd name="T7" fmla="*/ 1264 h 1930"/>
                <a:gd name="T8" fmla="*/ 2207 w 2153"/>
                <a:gd name="T9" fmla="*/ 1312 h 1930"/>
                <a:gd name="T10" fmla="*/ 1937 w 2153"/>
                <a:gd name="T11" fmla="*/ 989 h 1930"/>
                <a:gd name="T12" fmla="*/ 1908 w 2153"/>
                <a:gd name="T13" fmla="*/ 941 h 1930"/>
                <a:gd name="T14" fmla="*/ 1828 w 2153"/>
                <a:gd name="T15" fmla="*/ 1258 h 1930"/>
                <a:gd name="T16" fmla="*/ 1814 w 2153"/>
                <a:gd name="T17" fmla="*/ 1504 h 1930"/>
                <a:gd name="T18" fmla="*/ 1866 w 2153"/>
                <a:gd name="T19" fmla="*/ 1930 h 1930"/>
                <a:gd name="T20" fmla="*/ 1835 w 2153"/>
                <a:gd name="T21" fmla="*/ 1954 h 1930"/>
                <a:gd name="T22" fmla="*/ 1788 w 2153"/>
                <a:gd name="T23" fmla="*/ 1552 h 1930"/>
                <a:gd name="T24" fmla="*/ 1770 w 2153"/>
                <a:gd name="T25" fmla="*/ 1306 h 1930"/>
                <a:gd name="T26" fmla="*/ 1807 w 2153"/>
                <a:gd name="T27" fmla="*/ 1097 h 1930"/>
                <a:gd name="T28" fmla="*/ 1814 w 2153"/>
                <a:gd name="T29" fmla="*/ 887 h 1930"/>
                <a:gd name="T30" fmla="*/ 1298 w 2153"/>
                <a:gd name="T31" fmla="*/ 1019 h 1930"/>
                <a:gd name="T32" fmla="*/ 844 w 2153"/>
                <a:gd name="T33" fmla="*/ 1144 h 1930"/>
                <a:gd name="T34" fmla="*/ 329 w 2153"/>
                <a:gd name="T35" fmla="*/ 1330 h 1930"/>
                <a:gd name="T36" fmla="*/ 18 w 2153"/>
                <a:gd name="T37" fmla="*/ 1438 h 1930"/>
                <a:gd name="T38" fmla="*/ 317 w 2153"/>
                <a:gd name="T39" fmla="*/ 1300 h 1930"/>
                <a:gd name="T40" fmla="*/ 700 w 2153"/>
                <a:gd name="T41" fmla="*/ 1156 h 1930"/>
                <a:gd name="T42" fmla="*/ 1046 w 2153"/>
                <a:gd name="T43" fmla="*/ 1049 h 1930"/>
                <a:gd name="T44" fmla="*/ 1447 w 2153"/>
                <a:gd name="T45" fmla="*/ 941 h 1930"/>
                <a:gd name="T46" fmla="*/ 1734 w 2153"/>
                <a:gd name="T47" fmla="*/ 827 h 1930"/>
                <a:gd name="T48" fmla="*/ 1369 w 2153"/>
                <a:gd name="T49" fmla="*/ 629 h 1930"/>
                <a:gd name="T50" fmla="*/ 885 w 2153"/>
                <a:gd name="T51" fmla="*/ 521 h 1930"/>
                <a:gd name="T52" fmla="*/ 233 w 2153"/>
                <a:gd name="T53" fmla="*/ 161 h 1930"/>
                <a:gd name="T54" fmla="*/ 0 w 2153"/>
                <a:gd name="T55" fmla="*/ 83 h 1930"/>
                <a:gd name="T56" fmla="*/ 335 w 2153"/>
                <a:gd name="T57" fmla="*/ 179 h 1930"/>
                <a:gd name="T58" fmla="*/ 730 w 2153"/>
                <a:gd name="T59" fmla="*/ 389 h 1930"/>
                <a:gd name="T60" fmla="*/ 957 w 2153"/>
                <a:gd name="T61" fmla="*/ 497 h 1930"/>
                <a:gd name="T62" fmla="*/ 1387 w 2153"/>
                <a:gd name="T63" fmla="*/ 599 h 1930"/>
                <a:gd name="T64" fmla="*/ 1692 w 2153"/>
                <a:gd name="T65" fmla="*/ 755 h 1930"/>
                <a:gd name="T66" fmla="*/ 1459 w 2153"/>
                <a:gd name="T67" fmla="*/ 467 h 1930"/>
                <a:gd name="T68" fmla="*/ 1316 w 2153"/>
                <a:gd name="T69" fmla="*/ 191 h 1930"/>
                <a:gd name="T70" fmla="*/ 1184 w 2153"/>
                <a:gd name="T71" fmla="*/ 0 h 1930"/>
                <a:gd name="T72" fmla="*/ 1375 w 2153"/>
                <a:gd name="T73" fmla="*/ 215 h 1930"/>
                <a:gd name="T74" fmla="*/ 1525 w 2153"/>
                <a:gd name="T75" fmla="*/ 491 h 1930"/>
                <a:gd name="T76" fmla="*/ 1788 w 2153"/>
                <a:gd name="T77" fmla="*/ 815 h 1930"/>
                <a:gd name="T78" fmla="*/ 1890 w 2153"/>
                <a:gd name="T79" fmla="*/ 863 h 1930"/>
                <a:gd name="T80" fmla="*/ 1890 w 2153"/>
                <a:gd name="T81" fmla="*/ 863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tr-TR"/>
            </a:p>
          </p:txBody>
        </p:sp>
      </p:grpSp>
      <p:sp>
        <p:nvSpPr>
          <p:cNvPr id="79893" name="Rectangle 21"/>
          <p:cNvSpPr>
            <a:spLocks noGrp="1" noChangeArrowheads="1"/>
          </p:cNvSpPr>
          <p:nvPr>
            <p:ph type="ctrTitle" sz="quarter"/>
          </p:nvPr>
        </p:nvSpPr>
        <p:spPr>
          <a:xfrm>
            <a:off x="685800" y="1828800"/>
            <a:ext cx="7772400" cy="1736725"/>
          </a:xfrm>
        </p:spPr>
        <p:txBody>
          <a:bodyPr/>
          <a:lstStyle>
            <a:lvl1pPr>
              <a:defRPr sz="5400"/>
            </a:lvl1pPr>
          </a:lstStyle>
          <a:p>
            <a:r>
              <a:rPr lang="tr-TR"/>
              <a:t>Asıl başlık stili için tıklatın</a:t>
            </a:r>
          </a:p>
        </p:txBody>
      </p:sp>
      <p:sp>
        <p:nvSpPr>
          <p:cNvPr id="79894"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tr-TR"/>
              <a:t>Asıl alt başlık stilini düzenlemek için tıklatın</a:t>
            </a:r>
          </a:p>
        </p:txBody>
      </p:sp>
      <p:sp>
        <p:nvSpPr>
          <p:cNvPr id="23" name="Rectangle 23"/>
          <p:cNvSpPr>
            <a:spLocks noGrp="1" noChangeArrowheads="1"/>
          </p:cNvSpPr>
          <p:nvPr>
            <p:ph type="dt" sz="quarter" idx="10"/>
          </p:nvPr>
        </p:nvSpPr>
        <p:spPr/>
        <p:txBody>
          <a:bodyPr/>
          <a:lstStyle>
            <a:lvl1pPr>
              <a:defRPr/>
            </a:lvl1pPr>
          </a:lstStyle>
          <a:p>
            <a:pPr>
              <a:defRPr/>
            </a:pPr>
            <a:endParaRPr lang="tr-TR"/>
          </a:p>
        </p:txBody>
      </p:sp>
      <p:sp>
        <p:nvSpPr>
          <p:cNvPr id="24" name="Rectangle 24"/>
          <p:cNvSpPr>
            <a:spLocks noGrp="1" noChangeArrowheads="1"/>
          </p:cNvSpPr>
          <p:nvPr>
            <p:ph type="ftr" sz="quarter" idx="11"/>
          </p:nvPr>
        </p:nvSpPr>
        <p:spPr/>
        <p:txBody>
          <a:bodyPr/>
          <a:lstStyle>
            <a:lvl1pPr>
              <a:defRPr/>
            </a:lvl1pPr>
          </a:lstStyle>
          <a:p>
            <a:pPr>
              <a:defRPr/>
            </a:pPr>
            <a:endParaRPr lang="tr-TR"/>
          </a:p>
        </p:txBody>
      </p:sp>
      <p:sp>
        <p:nvSpPr>
          <p:cNvPr id="25" name="Rectangle 25"/>
          <p:cNvSpPr>
            <a:spLocks noGrp="1" noChangeArrowheads="1"/>
          </p:cNvSpPr>
          <p:nvPr>
            <p:ph type="sldNum" sz="quarter" idx="12"/>
          </p:nvPr>
        </p:nvSpPr>
        <p:spPr/>
        <p:txBody>
          <a:bodyPr/>
          <a:lstStyle>
            <a:lvl1pPr>
              <a:defRPr/>
            </a:lvl1pPr>
          </a:lstStyle>
          <a:p>
            <a:pPr>
              <a:defRPr/>
            </a:pPr>
            <a:fld id="{2C09B9C7-7FE4-44E4-BF5F-11CCDBE4DC6B}" type="slidenum">
              <a:rPr lang="tr-TR"/>
              <a:pPr>
                <a:defRPr/>
              </a:pPr>
              <a:t>‹#›</a:t>
            </a:fld>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23"/>
          <p:cNvSpPr>
            <a:spLocks noGrp="1" noChangeArrowheads="1"/>
          </p:cNvSpPr>
          <p:nvPr>
            <p:ph type="dt" sz="half" idx="10"/>
          </p:nvPr>
        </p:nvSpPr>
        <p:spPr>
          <a:ln/>
        </p:spPr>
        <p:txBody>
          <a:bodyPr/>
          <a:lstStyle>
            <a:lvl1pPr>
              <a:defRPr/>
            </a:lvl1pPr>
          </a:lstStyle>
          <a:p>
            <a:pPr>
              <a:defRPr/>
            </a:pPr>
            <a:endParaRPr lang="tr-TR"/>
          </a:p>
        </p:txBody>
      </p:sp>
      <p:sp>
        <p:nvSpPr>
          <p:cNvPr id="5" name="Rectangle 24"/>
          <p:cNvSpPr>
            <a:spLocks noGrp="1" noChangeArrowheads="1"/>
          </p:cNvSpPr>
          <p:nvPr>
            <p:ph type="ftr" sz="quarter" idx="11"/>
          </p:nvPr>
        </p:nvSpPr>
        <p:spPr>
          <a:ln/>
        </p:spPr>
        <p:txBody>
          <a:bodyPr/>
          <a:lstStyle>
            <a:lvl1pPr>
              <a:defRPr/>
            </a:lvl1pPr>
          </a:lstStyle>
          <a:p>
            <a:pPr>
              <a:defRPr/>
            </a:pPr>
            <a:endParaRPr lang="tr-TR"/>
          </a:p>
        </p:txBody>
      </p:sp>
      <p:sp>
        <p:nvSpPr>
          <p:cNvPr id="6" name="Rectangle 25"/>
          <p:cNvSpPr>
            <a:spLocks noGrp="1" noChangeArrowheads="1"/>
          </p:cNvSpPr>
          <p:nvPr>
            <p:ph type="sldNum" sz="quarter" idx="12"/>
          </p:nvPr>
        </p:nvSpPr>
        <p:spPr>
          <a:ln/>
        </p:spPr>
        <p:txBody>
          <a:bodyPr/>
          <a:lstStyle>
            <a:lvl1pPr>
              <a:defRPr/>
            </a:lvl1pPr>
          </a:lstStyle>
          <a:p>
            <a:pPr>
              <a:defRPr/>
            </a:pPr>
            <a:fld id="{C0D6E287-092A-49A9-8B1B-DDB6B0BA2DB5}" type="slidenum">
              <a:rPr lang="tr-TR"/>
              <a:pPr>
                <a:defRPr/>
              </a:pPr>
              <a:t>‹#›</a:t>
            </a:fld>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23"/>
          <p:cNvSpPr>
            <a:spLocks noGrp="1" noChangeArrowheads="1"/>
          </p:cNvSpPr>
          <p:nvPr>
            <p:ph type="dt" sz="half" idx="10"/>
          </p:nvPr>
        </p:nvSpPr>
        <p:spPr>
          <a:ln/>
        </p:spPr>
        <p:txBody>
          <a:bodyPr/>
          <a:lstStyle>
            <a:lvl1pPr>
              <a:defRPr/>
            </a:lvl1pPr>
          </a:lstStyle>
          <a:p>
            <a:pPr>
              <a:defRPr/>
            </a:pPr>
            <a:endParaRPr lang="tr-TR"/>
          </a:p>
        </p:txBody>
      </p:sp>
      <p:sp>
        <p:nvSpPr>
          <p:cNvPr id="5" name="Rectangle 24"/>
          <p:cNvSpPr>
            <a:spLocks noGrp="1" noChangeArrowheads="1"/>
          </p:cNvSpPr>
          <p:nvPr>
            <p:ph type="ftr" sz="quarter" idx="11"/>
          </p:nvPr>
        </p:nvSpPr>
        <p:spPr>
          <a:ln/>
        </p:spPr>
        <p:txBody>
          <a:bodyPr/>
          <a:lstStyle>
            <a:lvl1pPr>
              <a:defRPr/>
            </a:lvl1pPr>
          </a:lstStyle>
          <a:p>
            <a:pPr>
              <a:defRPr/>
            </a:pPr>
            <a:endParaRPr lang="tr-TR"/>
          </a:p>
        </p:txBody>
      </p:sp>
      <p:sp>
        <p:nvSpPr>
          <p:cNvPr id="6" name="Rectangle 25"/>
          <p:cNvSpPr>
            <a:spLocks noGrp="1" noChangeArrowheads="1"/>
          </p:cNvSpPr>
          <p:nvPr>
            <p:ph type="sldNum" sz="quarter" idx="12"/>
          </p:nvPr>
        </p:nvSpPr>
        <p:spPr>
          <a:ln/>
        </p:spPr>
        <p:txBody>
          <a:bodyPr/>
          <a:lstStyle>
            <a:lvl1pPr>
              <a:defRPr/>
            </a:lvl1pPr>
          </a:lstStyle>
          <a:p>
            <a:pPr>
              <a:defRPr/>
            </a:pPr>
            <a:fld id="{08A9D824-8BEA-4286-BBAD-B0E8C5EFB497}" type="slidenum">
              <a:rPr lang="tr-TR"/>
              <a:pPr>
                <a:defRPr/>
              </a:pPr>
              <a:t>‹#›</a:t>
            </a:fld>
            <a:endParaRPr lang="tr-T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23"/>
          <p:cNvSpPr>
            <a:spLocks noGrp="1" noChangeArrowheads="1"/>
          </p:cNvSpPr>
          <p:nvPr>
            <p:ph type="dt" sz="half" idx="10"/>
          </p:nvPr>
        </p:nvSpPr>
        <p:spPr>
          <a:ln/>
        </p:spPr>
        <p:txBody>
          <a:bodyPr/>
          <a:lstStyle>
            <a:lvl1pPr>
              <a:defRPr/>
            </a:lvl1pPr>
          </a:lstStyle>
          <a:p>
            <a:pPr>
              <a:defRPr/>
            </a:pPr>
            <a:endParaRPr lang="tr-TR"/>
          </a:p>
        </p:txBody>
      </p:sp>
      <p:sp>
        <p:nvSpPr>
          <p:cNvPr id="6" name="Rectangle 24"/>
          <p:cNvSpPr>
            <a:spLocks noGrp="1" noChangeArrowheads="1"/>
          </p:cNvSpPr>
          <p:nvPr>
            <p:ph type="ftr" sz="quarter" idx="11"/>
          </p:nvPr>
        </p:nvSpPr>
        <p:spPr>
          <a:ln/>
        </p:spPr>
        <p:txBody>
          <a:bodyPr/>
          <a:lstStyle>
            <a:lvl1pPr>
              <a:defRPr/>
            </a:lvl1pPr>
          </a:lstStyle>
          <a:p>
            <a:pPr>
              <a:defRPr/>
            </a:pPr>
            <a:endParaRPr lang="tr-TR"/>
          </a:p>
        </p:txBody>
      </p:sp>
      <p:sp>
        <p:nvSpPr>
          <p:cNvPr id="7" name="Rectangle 25"/>
          <p:cNvSpPr>
            <a:spLocks noGrp="1" noChangeArrowheads="1"/>
          </p:cNvSpPr>
          <p:nvPr>
            <p:ph type="sldNum" sz="quarter" idx="12"/>
          </p:nvPr>
        </p:nvSpPr>
        <p:spPr>
          <a:ln/>
        </p:spPr>
        <p:txBody>
          <a:bodyPr/>
          <a:lstStyle>
            <a:lvl1pPr>
              <a:defRPr/>
            </a:lvl1pPr>
          </a:lstStyle>
          <a:p>
            <a:pPr>
              <a:defRPr/>
            </a:pPr>
            <a:fld id="{666B3471-ABC2-4683-894E-0C1CA3179A6B}" type="slidenum">
              <a:rPr lang="tr-TR"/>
              <a:pPr>
                <a:defRPr/>
              </a:pPr>
              <a:t>‹#›</a:t>
            </a:fld>
            <a:endParaRPr lang="tr-T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23"/>
          <p:cNvSpPr>
            <a:spLocks noGrp="1" noChangeArrowheads="1"/>
          </p:cNvSpPr>
          <p:nvPr>
            <p:ph type="dt" sz="half" idx="10"/>
          </p:nvPr>
        </p:nvSpPr>
        <p:spPr>
          <a:ln/>
        </p:spPr>
        <p:txBody>
          <a:bodyPr/>
          <a:lstStyle>
            <a:lvl1pPr>
              <a:defRPr/>
            </a:lvl1pPr>
          </a:lstStyle>
          <a:p>
            <a:pPr>
              <a:defRPr/>
            </a:pPr>
            <a:endParaRPr lang="tr-TR"/>
          </a:p>
        </p:txBody>
      </p:sp>
      <p:sp>
        <p:nvSpPr>
          <p:cNvPr id="8" name="Rectangle 24"/>
          <p:cNvSpPr>
            <a:spLocks noGrp="1" noChangeArrowheads="1"/>
          </p:cNvSpPr>
          <p:nvPr>
            <p:ph type="ftr" sz="quarter" idx="11"/>
          </p:nvPr>
        </p:nvSpPr>
        <p:spPr>
          <a:ln/>
        </p:spPr>
        <p:txBody>
          <a:bodyPr/>
          <a:lstStyle>
            <a:lvl1pPr>
              <a:defRPr/>
            </a:lvl1pPr>
          </a:lstStyle>
          <a:p>
            <a:pPr>
              <a:defRPr/>
            </a:pPr>
            <a:endParaRPr lang="tr-TR"/>
          </a:p>
        </p:txBody>
      </p:sp>
      <p:sp>
        <p:nvSpPr>
          <p:cNvPr id="9" name="Rectangle 25"/>
          <p:cNvSpPr>
            <a:spLocks noGrp="1" noChangeArrowheads="1"/>
          </p:cNvSpPr>
          <p:nvPr>
            <p:ph type="sldNum" sz="quarter" idx="12"/>
          </p:nvPr>
        </p:nvSpPr>
        <p:spPr>
          <a:ln/>
        </p:spPr>
        <p:txBody>
          <a:bodyPr/>
          <a:lstStyle>
            <a:lvl1pPr>
              <a:defRPr/>
            </a:lvl1pPr>
          </a:lstStyle>
          <a:p>
            <a:pPr>
              <a:defRPr/>
            </a:pPr>
            <a:fld id="{26483E46-F2EC-430F-AE1F-760311236C9A}" type="slidenum">
              <a:rPr lang="tr-TR"/>
              <a:pPr>
                <a:defRPr/>
              </a:pPr>
              <a:t>‹#›</a:t>
            </a:fld>
            <a:endParaRPr lang="tr-T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Rectangle 23"/>
          <p:cNvSpPr>
            <a:spLocks noGrp="1" noChangeArrowheads="1"/>
          </p:cNvSpPr>
          <p:nvPr>
            <p:ph type="dt" sz="half" idx="10"/>
          </p:nvPr>
        </p:nvSpPr>
        <p:spPr>
          <a:ln/>
        </p:spPr>
        <p:txBody>
          <a:bodyPr/>
          <a:lstStyle>
            <a:lvl1pPr>
              <a:defRPr/>
            </a:lvl1pPr>
          </a:lstStyle>
          <a:p>
            <a:pPr>
              <a:defRPr/>
            </a:pPr>
            <a:endParaRPr lang="tr-TR"/>
          </a:p>
        </p:txBody>
      </p:sp>
      <p:sp>
        <p:nvSpPr>
          <p:cNvPr id="4" name="Rectangle 24"/>
          <p:cNvSpPr>
            <a:spLocks noGrp="1" noChangeArrowheads="1"/>
          </p:cNvSpPr>
          <p:nvPr>
            <p:ph type="ftr" sz="quarter" idx="11"/>
          </p:nvPr>
        </p:nvSpPr>
        <p:spPr>
          <a:ln/>
        </p:spPr>
        <p:txBody>
          <a:bodyPr/>
          <a:lstStyle>
            <a:lvl1pPr>
              <a:defRPr/>
            </a:lvl1pPr>
          </a:lstStyle>
          <a:p>
            <a:pPr>
              <a:defRPr/>
            </a:pPr>
            <a:endParaRPr lang="tr-TR"/>
          </a:p>
        </p:txBody>
      </p:sp>
      <p:sp>
        <p:nvSpPr>
          <p:cNvPr id="5" name="Rectangle 25"/>
          <p:cNvSpPr>
            <a:spLocks noGrp="1" noChangeArrowheads="1"/>
          </p:cNvSpPr>
          <p:nvPr>
            <p:ph type="sldNum" sz="quarter" idx="12"/>
          </p:nvPr>
        </p:nvSpPr>
        <p:spPr>
          <a:ln/>
        </p:spPr>
        <p:txBody>
          <a:bodyPr/>
          <a:lstStyle>
            <a:lvl1pPr>
              <a:defRPr/>
            </a:lvl1pPr>
          </a:lstStyle>
          <a:p>
            <a:pPr>
              <a:defRPr/>
            </a:pPr>
            <a:fld id="{EF90E923-4A1F-47E3-B55A-3B4C6341145D}" type="slidenum">
              <a:rPr lang="tr-TR"/>
              <a:pPr>
                <a:defRPr/>
              </a:pPr>
              <a:t>‹#›</a:t>
            </a:fld>
            <a:endParaRPr lang="tr-T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pPr>
              <a:defRPr/>
            </a:pPr>
            <a:endParaRPr lang="tr-TR"/>
          </a:p>
        </p:txBody>
      </p:sp>
      <p:sp>
        <p:nvSpPr>
          <p:cNvPr id="3" name="Rectangle 24"/>
          <p:cNvSpPr>
            <a:spLocks noGrp="1" noChangeArrowheads="1"/>
          </p:cNvSpPr>
          <p:nvPr>
            <p:ph type="ftr" sz="quarter" idx="11"/>
          </p:nvPr>
        </p:nvSpPr>
        <p:spPr>
          <a:ln/>
        </p:spPr>
        <p:txBody>
          <a:bodyPr/>
          <a:lstStyle>
            <a:lvl1pPr>
              <a:defRPr/>
            </a:lvl1pPr>
          </a:lstStyle>
          <a:p>
            <a:pPr>
              <a:defRPr/>
            </a:pPr>
            <a:endParaRPr lang="tr-TR"/>
          </a:p>
        </p:txBody>
      </p:sp>
      <p:sp>
        <p:nvSpPr>
          <p:cNvPr id="4" name="Rectangle 25"/>
          <p:cNvSpPr>
            <a:spLocks noGrp="1" noChangeArrowheads="1"/>
          </p:cNvSpPr>
          <p:nvPr>
            <p:ph type="sldNum" sz="quarter" idx="12"/>
          </p:nvPr>
        </p:nvSpPr>
        <p:spPr>
          <a:ln/>
        </p:spPr>
        <p:txBody>
          <a:bodyPr/>
          <a:lstStyle>
            <a:lvl1pPr>
              <a:defRPr/>
            </a:lvl1pPr>
          </a:lstStyle>
          <a:p>
            <a:pPr>
              <a:defRPr/>
            </a:pPr>
            <a:fld id="{CA8C6009-5164-4B72-B5DD-11A7CDB7703F}" type="slidenum">
              <a:rPr lang="tr-TR"/>
              <a:pPr>
                <a:defRPr/>
              </a:pPr>
              <a:t>‹#›</a:t>
            </a:fld>
            <a:endParaRPr lang="tr-T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23"/>
          <p:cNvSpPr>
            <a:spLocks noGrp="1" noChangeArrowheads="1"/>
          </p:cNvSpPr>
          <p:nvPr>
            <p:ph type="dt" sz="half" idx="10"/>
          </p:nvPr>
        </p:nvSpPr>
        <p:spPr>
          <a:ln/>
        </p:spPr>
        <p:txBody>
          <a:bodyPr/>
          <a:lstStyle>
            <a:lvl1pPr>
              <a:defRPr/>
            </a:lvl1pPr>
          </a:lstStyle>
          <a:p>
            <a:pPr>
              <a:defRPr/>
            </a:pPr>
            <a:endParaRPr lang="tr-TR"/>
          </a:p>
        </p:txBody>
      </p:sp>
      <p:sp>
        <p:nvSpPr>
          <p:cNvPr id="6" name="Rectangle 24"/>
          <p:cNvSpPr>
            <a:spLocks noGrp="1" noChangeArrowheads="1"/>
          </p:cNvSpPr>
          <p:nvPr>
            <p:ph type="ftr" sz="quarter" idx="11"/>
          </p:nvPr>
        </p:nvSpPr>
        <p:spPr>
          <a:ln/>
        </p:spPr>
        <p:txBody>
          <a:bodyPr/>
          <a:lstStyle>
            <a:lvl1pPr>
              <a:defRPr/>
            </a:lvl1pPr>
          </a:lstStyle>
          <a:p>
            <a:pPr>
              <a:defRPr/>
            </a:pPr>
            <a:endParaRPr lang="tr-TR"/>
          </a:p>
        </p:txBody>
      </p:sp>
      <p:sp>
        <p:nvSpPr>
          <p:cNvPr id="7" name="Rectangle 25"/>
          <p:cNvSpPr>
            <a:spLocks noGrp="1" noChangeArrowheads="1"/>
          </p:cNvSpPr>
          <p:nvPr>
            <p:ph type="sldNum" sz="quarter" idx="12"/>
          </p:nvPr>
        </p:nvSpPr>
        <p:spPr>
          <a:ln/>
        </p:spPr>
        <p:txBody>
          <a:bodyPr/>
          <a:lstStyle>
            <a:lvl1pPr>
              <a:defRPr/>
            </a:lvl1pPr>
          </a:lstStyle>
          <a:p>
            <a:pPr>
              <a:defRPr/>
            </a:pPr>
            <a:fld id="{889B9488-E076-4EDC-8CA9-4A6EAE843A51}"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139"/>
          <p:cNvSpPr>
            <a:spLocks noGrp="1" noChangeArrowheads="1"/>
          </p:cNvSpPr>
          <p:nvPr>
            <p:ph type="dt" sz="half" idx="10"/>
          </p:nvPr>
        </p:nvSpPr>
        <p:spPr>
          <a:ln/>
        </p:spPr>
        <p:txBody>
          <a:bodyPr/>
          <a:lstStyle>
            <a:lvl1pPr>
              <a:defRPr/>
            </a:lvl1pPr>
          </a:lstStyle>
          <a:p>
            <a:pPr>
              <a:defRPr/>
            </a:pPr>
            <a:endParaRPr lang="tr-TR"/>
          </a:p>
        </p:txBody>
      </p:sp>
      <p:sp>
        <p:nvSpPr>
          <p:cNvPr id="5" name="Rectangle 140"/>
          <p:cNvSpPr>
            <a:spLocks noGrp="1" noChangeArrowheads="1"/>
          </p:cNvSpPr>
          <p:nvPr>
            <p:ph type="ftr" sz="quarter" idx="11"/>
          </p:nvPr>
        </p:nvSpPr>
        <p:spPr>
          <a:ln/>
        </p:spPr>
        <p:txBody>
          <a:bodyPr/>
          <a:lstStyle>
            <a:lvl1pPr>
              <a:defRPr/>
            </a:lvl1pPr>
          </a:lstStyle>
          <a:p>
            <a:pPr>
              <a:defRPr/>
            </a:pPr>
            <a:endParaRPr lang="tr-TR"/>
          </a:p>
        </p:txBody>
      </p:sp>
      <p:sp>
        <p:nvSpPr>
          <p:cNvPr id="6" name="Rectangle 141"/>
          <p:cNvSpPr>
            <a:spLocks noGrp="1" noChangeArrowheads="1"/>
          </p:cNvSpPr>
          <p:nvPr>
            <p:ph type="sldNum" sz="quarter" idx="12"/>
          </p:nvPr>
        </p:nvSpPr>
        <p:spPr>
          <a:ln/>
        </p:spPr>
        <p:txBody>
          <a:bodyPr/>
          <a:lstStyle>
            <a:lvl1pPr>
              <a:defRPr/>
            </a:lvl1pPr>
          </a:lstStyle>
          <a:p>
            <a:pPr>
              <a:defRPr/>
            </a:pPr>
            <a:fld id="{DF49180E-8BFC-4438-B51F-593DC5D04178}" type="slidenum">
              <a:rPr lang="tr-TR"/>
              <a:pPr>
                <a:defRPr/>
              </a:pPr>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23"/>
          <p:cNvSpPr>
            <a:spLocks noGrp="1" noChangeArrowheads="1"/>
          </p:cNvSpPr>
          <p:nvPr>
            <p:ph type="dt" sz="half" idx="10"/>
          </p:nvPr>
        </p:nvSpPr>
        <p:spPr>
          <a:ln/>
        </p:spPr>
        <p:txBody>
          <a:bodyPr/>
          <a:lstStyle>
            <a:lvl1pPr>
              <a:defRPr/>
            </a:lvl1pPr>
          </a:lstStyle>
          <a:p>
            <a:pPr>
              <a:defRPr/>
            </a:pPr>
            <a:endParaRPr lang="tr-TR"/>
          </a:p>
        </p:txBody>
      </p:sp>
      <p:sp>
        <p:nvSpPr>
          <p:cNvPr id="6" name="Rectangle 24"/>
          <p:cNvSpPr>
            <a:spLocks noGrp="1" noChangeArrowheads="1"/>
          </p:cNvSpPr>
          <p:nvPr>
            <p:ph type="ftr" sz="quarter" idx="11"/>
          </p:nvPr>
        </p:nvSpPr>
        <p:spPr>
          <a:ln/>
        </p:spPr>
        <p:txBody>
          <a:bodyPr/>
          <a:lstStyle>
            <a:lvl1pPr>
              <a:defRPr/>
            </a:lvl1pPr>
          </a:lstStyle>
          <a:p>
            <a:pPr>
              <a:defRPr/>
            </a:pPr>
            <a:endParaRPr lang="tr-TR"/>
          </a:p>
        </p:txBody>
      </p:sp>
      <p:sp>
        <p:nvSpPr>
          <p:cNvPr id="7" name="Rectangle 25"/>
          <p:cNvSpPr>
            <a:spLocks noGrp="1" noChangeArrowheads="1"/>
          </p:cNvSpPr>
          <p:nvPr>
            <p:ph type="sldNum" sz="quarter" idx="12"/>
          </p:nvPr>
        </p:nvSpPr>
        <p:spPr>
          <a:ln/>
        </p:spPr>
        <p:txBody>
          <a:bodyPr/>
          <a:lstStyle>
            <a:lvl1pPr>
              <a:defRPr/>
            </a:lvl1pPr>
          </a:lstStyle>
          <a:p>
            <a:pPr>
              <a:defRPr/>
            </a:pPr>
            <a:fld id="{5B4CD8B2-D777-42F8-BB60-1736E742E357}" type="slidenum">
              <a:rPr lang="tr-TR"/>
              <a:pPr>
                <a:defRPr/>
              </a:pPr>
              <a:t>‹#›</a:t>
            </a:fld>
            <a:endParaRPr lang="tr-T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23"/>
          <p:cNvSpPr>
            <a:spLocks noGrp="1" noChangeArrowheads="1"/>
          </p:cNvSpPr>
          <p:nvPr>
            <p:ph type="dt" sz="half" idx="10"/>
          </p:nvPr>
        </p:nvSpPr>
        <p:spPr>
          <a:ln/>
        </p:spPr>
        <p:txBody>
          <a:bodyPr/>
          <a:lstStyle>
            <a:lvl1pPr>
              <a:defRPr/>
            </a:lvl1pPr>
          </a:lstStyle>
          <a:p>
            <a:pPr>
              <a:defRPr/>
            </a:pPr>
            <a:endParaRPr lang="tr-TR"/>
          </a:p>
        </p:txBody>
      </p:sp>
      <p:sp>
        <p:nvSpPr>
          <p:cNvPr id="5" name="Rectangle 24"/>
          <p:cNvSpPr>
            <a:spLocks noGrp="1" noChangeArrowheads="1"/>
          </p:cNvSpPr>
          <p:nvPr>
            <p:ph type="ftr" sz="quarter" idx="11"/>
          </p:nvPr>
        </p:nvSpPr>
        <p:spPr>
          <a:ln/>
        </p:spPr>
        <p:txBody>
          <a:bodyPr/>
          <a:lstStyle>
            <a:lvl1pPr>
              <a:defRPr/>
            </a:lvl1pPr>
          </a:lstStyle>
          <a:p>
            <a:pPr>
              <a:defRPr/>
            </a:pPr>
            <a:endParaRPr lang="tr-TR"/>
          </a:p>
        </p:txBody>
      </p:sp>
      <p:sp>
        <p:nvSpPr>
          <p:cNvPr id="6" name="Rectangle 25"/>
          <p:cNvSpPr>
            <a:spLocks noGrp="1" noChangeArrowheads="1"/>
          </p:cNvSpPr>
          <p:nvPr>
            <p:ph type="sldNum" sz="quarter" idx="12"/>
          </p:nvPr>
        </p:nvSpPr>
        <p:spPr>
          <a:ln/>
        </p:spPr>
        <p:txBody>
          <a:bodyPr/>
          <a:lstStyle>
            <a:lvl1pPr>
              <a:defRPr/>
            </a:lvl1pPr>
          </a:lstStyle>
          <a:p>
            <a:pPr>
              <a:defRPr/>
            </a:pPr>
            <a:fld id="{2D572CB0-20E8-418F-A140-B1B1F3A05A0C}" type="slidenum">
              <a:rPr lang="tr-TR"/>
              <a:pPr>
                <a:defRPr/>
              </a:pPr>
              <a:t>‹#›</a:t>
            </a:fld>
            <a:endParaRPr lang="tr-T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7813"/>
            <a:ext cx="2057400" cy="5853112"/>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7813"/>
            <a:ext cx="6019800" cy="5853112"/>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23"/>
          <p:cNvSpPr>
            <a:spLocks noGrp="1" noChangeArrowheads="1"/>
          </p:cNvSpPr>
          <p:nvPr>
            <p:ph type="dt" sz="half" idx="10"/>
          </p:nvPr>
        </p:nvSpPr>
        <p:spPr>
          <a:ln/>
        </p:spPr>
        <p:txBody>
          <a:bodyPr/>
          <a:lstStyle>
            <a:lvl1pPr>
              <a:defRPr/>
            </a:lvl1pPr>
          </a:lstStyle>
          <a:p>
            <a:pPr>
              <a:defRPr/>
            </a:pPr>
            <a:endParaRPr lang="tr-TR"/>
          </a:p>
        </p:txBody>
      </p:sp>
      <p:sp>
        <p:nvSpPr>
          <p:cNvPr id="5" name="Rectangle 24"/>
          <p:cNvSpPr>
            <a:spLocks noGrp="1" noChangeArrowheads="1"/>
          </p:cNvSpPr>
          <p:nvPr>
            <p:ph type="ftr" sz="quarter" idx="11"/>
          </p:nvPr>
        </p:nvSpPr>
        <p:spPr>
          <a:ln/>
        </p:spPr>
        <p:txBody>
          <a:bodyPr/>
          <a:lstStyle>
            <a:lvl1pPr>
              <a:defRPr/>
            </a:lvl1pPr>
          </a:lstStyle>
          <a:p>
            <a:pPr>
              <a:defRPr/>
            </a:pPr>
            <a:endParaRPr lang="tr-TR"/>
          </a:p>
        </p:txBody>
      </p:sp>
      <p:sp>
        <p:nvSpPr>
          <p:cNvPr id="6" name="Rectangle 25"/>
          <p:cNvSpPr>
            <a:spLocks noGrp="1" noChangeArrowheads="1"/>
          </p:cNvSpPr>
          <p:nvPr>
            <p:ph type="sldNum" sz="quarter" idx="12"/>
          </p:nvPr>
        </p:nvSpPr>
        <p:spPr>
          <a:ln/>
        </p:spPr>
        <p:txBody>
          <a:bodyPr/>
          <a:lstStyle>
            <a:lvl1pPr>
              <a:defRPr/>
            </a:lvl1pPr>
          </a:lstStyle>
          <a:p>
            <a:pPr>
              <a:defRPr/>
            </a:pPr>
            <a:fld id="{E7EAE928-5F88-4D51-A032-EFDD5F157325}" type="slidenum">
              <a:rPr lang="tr-TR"/>
              <a:pPr>
                <a:defRPr/>
              </a:pPr>
              <a:t>‹#›</a:t>
            </a:fld>
            <a:endParaRPr lang="tr-T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tr-T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tr-T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tr-T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w="9525">
                <a:noFill/>
                <a:round/>
                <a:headEnd/>
                <a:tailEnd/>
              </a:ln>
            </p:spPr>
            <p:txBody>
              <a:bodyPr/>
              <a:lstStyle/>
              <a:p>
                <a:endParaRPr lang="tr-T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tr-T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tr-TR"/>
            </a:p>
          </p:txBody>
        </p:sp>
        <p:sp>
          <p:nvSpPr>
            <p:cNvPr id="7" name="Freeform 10"/>
            <p:cNvSpPr>
              <a:spLocks/>
            </p:cNvSpPr>
            <p:nvPr/>
          </p:nvSpPr>
          <p:spPr bwMode="hidden">
            <a:xfrm>
              <a:off x="0" y="0"/>
              <a:ext cx="5758" cy="1776"/>
            </a:xfrm>
            <a:custGeom>
              <a:avLst/>
              <a:gdLst>
                <a:gd name="T0" fmla="*/ 0 w 5740"/>
                <a:gd name="T1" fmla="*/ 0 h 1906"/>
                <a:gd name="T2" fmla="*/ 0 w 5740"/>
                <a:gd name="T3" fmla="*/ 1248 h 1906"/>
                <a:gd name="T4" fmla="*/ 5848 w 5740"/>
                <a:gd name="T5" fmla="*/ 1248 h 1906"/>
                <a:gd name="T6" fmla="*/ 584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tr-TR"/>
            </a:p>
          </p:txBody>
        </p:sp>
      </p:grpSp>
      <p:sp>
        <p:nvSpPr>
          <p:cNvPr id="82955" name="Rectangle 11"/>
          <p:cNvSpPr>
            <a:spLocks noGrp="1" noChangeArrowheads="1"/>
          </p:cNvSpPr>
          <p:nvPr>
            <p:ph type="ctrTitle" sz="quarter"/>
          </p:nvPr>
        </p:nvSpPr>
        <p:spPr>
          <a:xfrm>
            <a:off x="685800" y="1736725"/>
            <a:ext cx="7772400" cy="1920875"/>
          </a:xfrm>
        </p:spPr>
        <p:txBody>
          <a:bodyPr/>
          <a:lstStyle>
            <a:lvl1pPr>
              <a:defRPr sz="6000"/>
            </a:lvl1pPr>
          </a:lstStyle>
          <a:p>
            <a:r>
              <a:rPr lang="tr-TR"/>
              <a:t>Asıl başlık stili için tıklatın</a:t>
            </a:r>
          </a:p>
        </p:txBody>
      </p:sp>
      <p:sp>
        <p:nvSpPr>
          <p:cNvPr id="82956"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tr-TR"/>
              <a:t>Asıl alt başlık stilini düzenlemek için tıklatın</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tr-TR"/>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tr-TR"/>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C3D2C28B-E183-47BA-9CC4-97B1B83DE420}" type="slidenum">
              <a:rPr lang="tr-TR"/>
              <a:pPr>
                <a:defRPr/>
              </a:pPr>
              <a:t>‹#›</a:t>
            </a:fld>
            <a:endParaRPr lang="tr-T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2"/>
          <p:cNvSpPr>
            <a:spLocks noGrp="1" noChangeArrowheads="1"/>
          </p:cNvSpPr>
          <p:nvPr>
            <p:ph type="dt" sz="half" idx="10"/>
          </p:nvPr>
        </p:nvSpPr>
        <p:spPr>
          <a:ln/>
        </p:spPr>
        <p:txBody>
          <a:bodyPr/>
          <a:lstStyle>
            <a:lvl1pPr>
              <a:defRPr/>
            </a:lvl1pPr>
          </a:lstStyle>
          <a:p>
            <a:pPr>
              <a:defRPr/>
            </a:pPr>
            <a:endParaRPr lang="tr-TR"/>
          </a:p>
        </p:txBody>
      </p:sp>
      <p:sp>
        <p:nvSpPr>
          <p:cNvPr id="5" name="Rectangle 3"/>
          <p:cNvSpPr>
            <a:spLocks noGrp="1" noChangeArrowheads="1"/>
          </p:cNvSpPr>
          <p:nvPr>
            <p:ph type="sldNum" sz="quarter" idx="11"/>
          </p:nvPr>
        </p:nvSpPr>
        <p:spPr>
          <a:ln/>
        </p:spPr>
        <p:txBody>
          <a:bodyPr/>
          <a:lstStyle>
            <a:lvl1pPr>
              <a:defRPr/>
            </a:lvl1pPr>
          </a:lstStyle>
          <a:p>
            <a:pPr>
              <a:defRPr/>
            </a:pPr>
            <a:fld id="{D9CC4EB7-3F64-42A5-9AC3-758D0581CD71}" type="slidenum">
              <a:rPr lang="tr-TR"/>
              <a:pPr>
                <a:defRPr/>
              </a:pPr>
              <a:t>‹#›</a:t>
            </a:fld>
            <a:endParaRPr lang="tr-TR"/>
          </a:p>
        </p:txBody>
      </p:sp>
      <p:sp>
        <p:nvSpPr>
          <p:cNvPr id="6" name="Rectangle 14"/>
          <p:cNvSpPr>
            <a:spLocks noGrp="1" noChangeArrowheads="1"/>
          </p:cNvSpPr>
          <p:nvPr>
            <p:ph type="ftr" sz="quarter" idx="12"/>
          </p:nvPr>
        </p:nvSpPr>
        <p:spPr>
          <a:ln/>
        </p:spPr>
        <p:txBody>
          <a:bodyPr/>
          <a:lstStyle>
            <a:lvl1pPr>
              <a:defRPr/>
            </a:lvl1pPr>
          </a:lstStyle>
          <a:p>
            <a:pPr>
              <a:defRPr/>
            </a:pPr>
            <a:endParaRPr lang="tr-T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2"/>
          <p:cNvSpPr>
            <a:spLocks noGrp="1" noChangeArrowheads="1"/>
          </p:cNvSpPr>
          <p:nvPr>
            <p:ph type="dt" sz="half" idx="10"/>
          </p:nvPr>
        </p:nvSpPr>
        <p:spPr>
          <a:ln/>
        </p:spPr>
        <p:txBody>
          <a:bodyPr/>
          <a:lstStyle>
            <a:lvl1pPr>
              <a:defRPr/>
            </a:lvl1pPr>
          </a:lstStyle>
          <a:p>
            <a:pPr>
              <a:defRPr/>
            </a:pPr>
            <a:endParaRPr lang="tr-TR"/>
          </a:p>
        </p:txBody>
      </p:sp>
      <p:sp>
        <p:nvSpPr>
          <p:cNvPr id="5" name="Rectangle 3"/>
          <p:cNvSpPr>
            <a:spLocks noGrp="1" noChangeArrowheads="1"/>
          </p:cNvSpPr>
          <p:nvPr>
            <p:ph type="sldNum" sz="quarter" idx="11"/>
          </p:nvPr>
        </p:nvSpPr>
        <p:spPr>
          <a:ln/>
        </p:spPr>
        <p:txBody>
          <a:bodyPr/>
          <a:lstStyle>
            <a:lvl1pPr>
              <a:defRPr/>
            </a:lvl1pPr>
          </a:lstStyle>
          <a:p>
            <a:pPr>
              <a:defRPr/>
            </a:pPr>
            <a:fld id="{136E4660-170D-4B26-8DBD-B35C4C831FDD}" type="slidenum">
              <a:rPr lang="tr-TR"/>
              <a:pPr>
                <a:defRPr/>
              </a:pPr>
              <a:t>‹#›</a:t>
            </a:fld>
            <a:endParaRPr lang="tr-TR"/>
          </a:p>
        </p:txBody>
      </p:sp>
      <p:sp>
        <p:nvSpPr>
          <p:cNvPr id="6" name="Rectangle 14"/>
          <p:cNvSpPr>
            <a:spLocks noGrp="1" noChangeArrowheads="1"/>
          </p:cNvSpPr>
          <p:nvPr>
            <p:ph type="ftr" sz="quarter" idx="12"/>
          </p:nvPr>
        </p:nvSpPr>
        <p:spPr>
          <a:ln/>
        </p:spPr>
        <p:txBody>
          <a:bodyPr/>
          <a:lstStyle>
            <a:lvl1pPr>
              <a:defRPr/>
            </a:lvl1pPr>
          </a:lstStyle>
          <a:p>
            <a:pPr>
              <a:defRPr/>
            </a:pPr>
            <a:endParaRPr lang="tr-T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2"/>
          <p:cNvSpPr>
            <a:spLocks noGrp="1" noChangeArrowheads="1"/>
          </p:cNvSpPr>
          <p:nvPr>
            <p:ph type="dt" sz="half" idx="10"/>
          </p:nvPr>
        </p:nvSpPr>
        <p:spPr>
          <a:ln/>
        </p:spPr>
        <p:txBody>
          <a:bodyPr/>
          <a:lstStyle>
            <a:lvl1pPr>
              <a:defRPr/>
            </a:lvl1pPr>
          </a:lstStyle>
          <a:p>
            <a:pPr>
              <a:defRPr/>
            </a:pPr>
            <a:endParaRPr lang="tr-TR"/>
          </a:p>
        </p:txBody>
      </p:sp>
      <p:sp>
        <p:nvSpPr>
          <p:cNvPr id="6" name="Rectangle 3"/>
          <p:cNvSpPr>
            <a:spLocks noGrp="1" noChangeArrowheads="1"/>
          </p:cNvSpPr>
          <p:nvPr>
            <p:ph type="sldNum" sz="quarter" idx="11"/>
          </p:nvPr>
        </p:nvSpPr>
        <p:spPr>
          <a:ln/>
        </p:spPr>
        <p:txBody>
          <a:bodyPr/>
          <a:lstStyle>
            <a:lvl1pPr>
              <a:defRPr/>
            </a:lvl1pPr>
          </a:lstStyle>
          <a:p>
            <a:pPr>
              <a:defRPr/>
            </a:pPr>
            <a:fld id="{C409A6D0-1C86-4650-8C29-632BFD2E3C26}" type="slidenum">
              <a:rPr lang="tr-TR"/>
              <a:pPr>
                <a:defRPr/>
              </a:pPr>
              <a:t>‹#›</a:t>
            </a:fld>
            <a:endParaRPr lang="tr-TR"/>
          </a:p>
        </p:txBody>
      </p:sp>
      <p:sp>
        <p:nvSpPr>
          <p:cNvPr id="7" name="Rectangle 14"/>
          <p:cNvSpPr>
            <a:spLocks noGrp="1" noChangeArrowheads="1"/>
          </p:cNvSpPr>
          <p:nvPr>
            <p:ph type="ftr" sz="quarter" idx="12"/>
          </p:nvPr>
        </p:nvSpPr>
        <p:spPr>
          <a:ln/>
        </p:spPr>
        <p:txBody>
          <a:bodyPr/>
          <a:lstStyle>
            <a:lvl1pPr>
              <a:defRPr/>
            </a:lvl1pPr>
          </a:lstStyle>
          <a:p>
            <a:pPr>
              <a:defRPr/>
            </a:pPr>
            <a:endParaRPr lang="tr-T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2"/>
          <p:cNvSpPr>
            <a:spLocks noGrp="1" noChangeArrowheads="1"/>
          </p:cNvSpPr>
          <p:nvPr>
            <p:ph type="dt" sz="half" idx="10"/>
          </p:nvPr>
        </p:nvSpPr>
        <p:spPr>
          <a:ln/>
        </p:spPr>
        <p:txBody>
          <a:bodyPr/>
          <a:lstStyle>
            <a:lvl1pPr>
              <a:defRPr/>
            </a:lvl1pPr>
          </a:lstStyle>
          <a:p>
            <a:pPr>
              <a:defRPr/>
            </a:pPr>
            <a:endParaRPr lang="tr-TR"/>
          </a:p>
        </p:txBody>
      </p:sp>
      <p:sp>
        <p:nvSpPr>
          <p:cNvPr id="8" name="Rectangle 3"/>
          <p:cNvSpPr>
            <a:spLocks noGrp="1" noChangeArrowheads="1"/>
          </p:cNvSpPr>
          <p:nvPr>
            <p:ph type="sldNum" sz="quarter" idx="11"/>
          </p:nvPr>
        </p:nvSpPr>
        <p:spPr>
          <a:ln/>
        </p:spPr>
        <p:txBody>
          <a:bodyPr/>
          <a:lstStyle>
            <a:lvl1pPr>
              <a:defRPr/>
            </a:lvl1pPr>
          </a:lstStyle>
          <a:p>
            <a:pPr>
              <a:defRPr/>
            </a:pPr>
            <a:fld id="{257CD4EC-8306-4520-9095-21A1332DA280}" type="slidenum">
              <a:rPr lang="tr-TR"/>
              <a:pPr>
                <a:defRPr/>
              </a:pPr>
              <a:t>‹#›</a:t>
            </a:fld>
            <a:endParaRPr lang="tr-TR"/>
          </a:p>
        </p:txBody>
      </p:sp>
      <p:sp>
        <p:nvSpPr>
          <p:cNvPr id="9" name="Rectangle 14"/>
          <p:cNvSpPr>
            <a:spLocks noGrp="1" noChangeArrowheads="1"/>
          </p:cNvSpPr>
          <p:nvPr>
            <p:ph type="ftr" sz="quarter" idx="12"/>
          </p:nvPr>
        </p:nvSpPr>
        <p:spPr>
          <a:ln/>
        </p:spPr>
        <p:txBody>
          <a:bodyPr/>
          <a:lstStyle>
            <a:lvl1pPr>
              <a:defRPr/>
            </a:lvl1pPr>
          </a:lstStyle>
          <a:p>
            <a:pPr>
              <a:defRPr/>
            </a:pPr>
            <a:endParaRPr lang="tr-T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Rectangle 2"/>
          <p:cNvSpPr>
            <a:spLocks noGrp="1" noChangeArrowheads="1"/>
          </p:cNvSpPr>
          <p:nvPr>
            <p:ph type="dt" sz="half" idx="10"/>
          </p:nvPr>
        </p:nvSpPr>
        <p:spPr>
          <a:ln/>
        </p:spPr>
        <p:txBody>
          <a:bodyPr/>
          <a:lstStyle>
            <a:lvl1pPr>
              <a:defRPr/>
            </a:lvl1pPr>
          </a:lstStyle>
          <a:p>
            <a:pPr>
              <a:defRPr/>
            </a:pPr>
            <a:endParaRPr lang="tr-TR"/>
          </a:p>
        </p:txBody>
      </p:sp>
      <p:sp>
        <p:nvSpPr>
          <p:cNvPr id="4" name="Rectangle 3"/>
          <p:cNvSpPr>
            <a:spLocks noGrp="1" noChangeArrowheads="1"/>
          </p:cNvSpPr>
          <p:nvPr>
            <p:ph type="sldNum" sz="quarter" idx="11"/>
          </p:nvPr>
        </p:nvSpPr>
        <p:spPr>
          <a:ln/>
        </p:spPr>
        <p:txBody>
          <a:bodyPr/>
          <a:lstStyle>
            <a:lvl1pPr>
              <a:defRPr/>
            </a:lvl1pPr>
          </a:lstStyle>
          <a:p>
            <a:pPr>
              <a:defRPr/>
            </a:pPr>
            <a:fld id="{A66CE636-1047-47A1-B885-A84FEFEF132D}" type="slidenum">
              <a:rPr lang="tr-TR"/>
              <a:pPr>
                <a:defRPr/>
              </a:pPr>
              <a:t>‹#›</a:t>
            </a:fld>
            <a:endParaRPr lang="tr-TR"/>
          </a:p>
        </p:txBody>
      </p:sp>
      <p:sp>
        <p:nvSpPr>
          <p:cNvPr id="5" name="Rectangle 14"/>
          <p:cNvSpPr>
            <a:spLocks noGrp="1" noChangeArrowheads="1"/>
          </p:cNvSpPr>
          <p:nvPr>
            <p:ph type="ftr" sz="quarter" idx="12"/>
          </p:nvPr>
        </p:nvSpPr>
        <p:spPr>
          <a:ln/>
        </p:spPr>
        <p:txBody>
          <a:bodyPr/>
          <a:lstStyle>
            <a:lvl1pPr>
              <a:defRPr/>
            </a:lvl1pPr>
          </a:lstStyle>
          <a:p>
            <a:pPr>
              <a:defRPr/>
            </a:pPr>
            <a:endParaRPr lang="tr-T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tr-TR"/>
          </a:p>
        </p:txBody>
      </p:sp>
      <p:sp>
        <p:nvSpPr>
          <p:cNvPr id="3" name="Rectangle 3"/>
          <p:cNvSpPr>
            <a:spLocks noGrp="1" noChangeArrowheads="1"/>
          </p:cNvSpPr>
          <p:nvPr>
            <p:ph type="sldNum" sz="quarter" idx="11"/>
          </p:nvPr>
        </p:nvSpPr>
        <p:spPr>
          <a:ln/>
        </p:spPr>
        <p:txBody>
          <a:bodyPr/>
          <a:lstStyle>
            <a:lvl1pPr>
              <a:defRPr/>
            </a:lvl1pPr>
          </a:lstStyle>
          <a:p>
            <a:pPr>
              <a:defRPr/>
            </a:pPr>
            <a:fld id="{59F2B883-B12D-4710-B45B-375031C22DDC}" type="slidenum">
              <a:rPr lang="tr-TR"/>
              <a:pPr>
                <a:defRPr/>
              </a:pPr>
              <a:t>‹#›</a:t>
            </a:fld>
            <a:endParaRPr lang="tr-TR"/>
          </a:p>
        </p:txBody>
      </p:sp>
      <p:sp>
        <p:nvSpPr>
          <p:cNvPr id="4" name="Rectangle 14"/>
          <p:cNvSpPr>
            <a:spLocks noGrp="1" noChangeArrowheads="1"/>
          </p:cNvSpPr>
          <p:nvPr>
            <p:ph type="ftr" sz="quarter" idx="12"/>
          </p:nvPr>
        </p:nvSpPr>
        <p:spPr>
          <a:ln/>
        </p:spPr>
        <p:txBody>
          <a:bodyPr/>
          <a:lstStyle>
            <a:lvl1pPr>
              <a:defRPr/>
            </a:lvl1pPr>
          </a:lstStyle>
          <a:p>
            <a:pPr>
              <a:defRPr/>
            </a:pPr>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139"/>
          <p:cNvSpPr>
            <a:spLocks noGrp="1" noChangeArrowheads="1"/>
          </p:cNvSpPr>
          <p:nvPr>
            <p:ph type="dt" sz="half" idx="10"/>
          </p:nvPr>
        </p:nvSpPr>
        <p:spPr>
          <a:ln/>
        </p:spPr>
        <p:txBody>
          <a:bodyPr/>
          <a:lstStyle>
            <a:lvl1pPr>
              <a:defRPr/>
            </a:lvl1pPr>
          </a:lstStyle>
          <a:p>
            <a:pPr>
              <a:defRPr/>
            </a:pPr>
            <a:endParaRPr lang="tr-TR"/>
          </a:p>
        </p:txBody>
      </p:sp>
      <p:sp>
        <p:nvSpPr>
          <p:cNvPr id="5" name="Rectangle 140"/>
          <p:cNvSpPr>
            <a:spLocks noGrp="1" noChangeArrowheads="1"/>
          </p:cNvSpPr>
          <p:nvPr>
            <p:ph type="ftr" sz="quarter" idx="11"/>
          </p:nvPr>
        </p:nvSpPr>
        <p:spPr>
          <a:ln/>
        </p:spPr>
        <p:txBody>
          <a:bodyPr/>
          <a:lstStyle>
            <a:lvl1pPr>
              <a:defRPr/>
            </a:lvl1pPr>
          </a:lstStyle>
          <a:p>
            <a:pPr>
              <a:defRPr/>
            </a:pPr>
            <a:endParaRPr lang="tr-TR"/>
          </a:p>
        </p:txBody>
      </p:sp>
      <p:sp>
        <p:nvSpPr>
          <p:cNvPr id="6" name="Rectangle 141"/>
          <p:cNvSpPr>
            <a:spLocks noGrp="1" noChangeArrowheads="1"/>
          </p:cNvSpPr>
          <p:nvPr>
            <p:ph type="sldNum" sz="quarter" idx="12"/>
          </p:nvPr>
        </p:nvSpPr>
        <p:spPr>
          <a:ln/>
        </p:spPr>
        <p:txBody>
          <a:bodyPr/>
          <a:lstStyle>
            <a:lvl1pPr>
              <a:defRPr/>
            </a:lvl1pPr>
          </a:lstStyle>
          <a:p>
            <a:pPr>
              <a:defRPr/>
            </a:pPr>
            <a:fld id="{9D75F505-8223-4A39-BC94-C7EA544432A0}" type="slidenum">
              <a:rPr lang="tr-TR"/>
              <a:pPr>
                <a:defRPr/>
              </a:pPr>
              <a:t>‹#›</a:t>
            </a:fld>
            <a:endParaRPr lang="tr-T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2"/>
          <p:cNvSpPr>
            <a:spLocks noGrp="1" noChangeArrowheads="1"/>
          </p:cNvSpPr>
          <p:nvPr>
            <p:ph type="dt" sz="half" idx="10"/>
          </p:nvPr>
        </p:nvSpPr>
        <p:spPr>
          <a:ln/>
        </p:spPr>
        <p:txBody>
          <a:bodyPr/>
          <a:lstStyle>
            <a:lvl1pPr>
              <a:defRPr/>
            </a:lvl1pPr>
          </a:lstStyle>
          <a:p>
            <a:pPr>
              <a:defRPr/>
            </a:pPr>
            <a:endParaRPr lang="tr-TR"/>
          </a:p>
        </p:txBody>
      </p:sp>
      <p:sp>
        <p:nvSpPr>
          <p:cNvPr id="6" name="Rectangle 3"/>
          <p:cNvSpPr>
            <a:spLocks noGrp="1" noChangeArrowheads="1"/>
          </p:cNvSpPr>
          <p:nvPr>
            <p:ph type="sldNum" sz="quarter" idx="11"/>
          </p:nvPr>
        </p:nvSpPr>
        <p:spPr>
          <a:ln/>
        </p:spPr>
        <p:txBody>
          <a:bodyPr/>
          <a:lstStyle>
            <a:lvl1pPr>
              <a:defRPr/>
            </a:lvl1pPr>
          </a:lstStyle>
          <a:p>
            <a:pPr>
              <a:defRPr/>
            </a:pPr>
            <a:fld id="{9B311351-C217-40D3-A08F-D909DD20E9ED}" type="slidenum">
              <a:rPr lang="tr-TR"/>
              <a:pPr>
                <a:defRPr/>
              </a:pPr>
              <a:t>‹#›</a:t>
            </a:fld>
            <a:endParaRPr lang="tr-TR"/>
          </a:p>
        </p:txBody>
      </p:sp>
      <p:sp>
        <p:nvSpPr>
          <p:cNvPr id="7" name="Rectangle 14"/>
          <p:cNvSpPr>
            <a:spLocks noGrp="1" noChangeArrowheads="1"/>
          </p:cNvSpPr>
          <p:nvPr>
            <p:ph type="ftr" sz="quarter" idx="12"/>
          </p:nvPr>
        </p:nvSpPr>
        <p:spPr>
          <a:ln/>
        </p:spPr>
        <p:txBody>
          <a:bodyPr/>
          <a:lstStyle>
            <a:lvl1pPr>
              <a:defRPr/>
            </a:lvl1pPr>
          </a:lstStyle>
          <a:p>
            <a:pPr>
              <a:defRPr/>
            </a:pPr>
            <a:endParaRPr lang="tr-T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2"/>
          <p:cNvSpPr>
            <a:spLocks noGrp="1" noChangeArrowheads="1"/>
          </p:cNvSpPr>
          <p:nvPr>
            <p:ph type="dt" sz="half" idx="10"/>
          </p:nvPr>
        </p:nvSpPr>
        <p:spPr>
          <a:ln/>
        </p:spPr>
        <p:txBody>
          <a:bodyPr/>
          <a:lstStyle>
            <a:lvl1pPr>
              <a:defRPr/>
            </a:lvl1pPr>
          </a:lstStyle>
          <a:p>
            <a:pPr>
              <a:defRPr/>
            </a:pPr>
            <a:endParaRPr lang="tr-TR"/>
          </a:p>
        </p:txBody>
      </p:sp>
      <p:sp>
        <p:nvSpPr>
          <p:cNvPr id="6" name="Rectangle 3"/>
          <p:cNvSpPr>
            <a:spLocks noGrp="1" noChangeArrowheads="1"/>
          </p:cNvSpPr>
          <p:nvPr>
            <p:ph type="sldNum" sz="quarter" idx="11"/>
          </p:nvPr>
        </p:nvSpPr>
        <p:spPr>
          <a:ln/>
        </p:spPr>
        <p:txBody>
          <a:bodyPr/>
          <a:lstStyle>
            <a:lvl1pPr>
              <a:defRPr/>
            </a:lvl1pPr>
          </a:lstStyle>
          <a:p>
            <a:pPr>
              <a:defRPr/>
            </a:pPr>
            <a:fld id="{4177FF84-B0AF-4EFE-9865-DE5DA518AF65}" type="slidenum">
              <a:rPr lang="tr-TR"/>
              <a:pPr>
                <a:defRPr/>
              </a:pPr>
              <a:t>‹#›</a:t>
            </a:fld>
            <a:endParaRPr lang="tr-TR"/>
          </a:p>
        </p:txBody>
      </p:sp>
      <p:sp>
        <p:nvSpPr>
          <p:cNvPr id="7" name="Rectangle 14"/>
          <p:cNvSpPr>
            <a:spLocks noGrp="1" noChangeArrowheads="1"/>
          </p:cNvSpPr>
          <p:nvPr>
            <p:ph type="ftr" sz="quarter" idx="12"/>
          </p:nvPr>
        </p:nvSpPr>
        <p:spPr>
          <a:ln/>
        </p:spPr>
        <p:txBody>
          <a:bodyPr/>
          <a:lstStyle>
            <a:lvl1pPr>
              <a:defRPr/>
            </a:lvl1pPr>
          </a:lstStyle>
          <a:p>
            <a:pPr>
              <a:defRPr/>
            </a:pPr>
            <a:endParaRPr lang="tr-T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2"/>
          <p:cNvSpPr>
            <a:spLocks noGrp="1" noChangeArrowheads="1"/>
          </p:cNvSpPr>
          <p:nvPr>
            <p:ph type="dt" sz="half" idx="10"/>
          </p:nvPr>
        </p:nvSpPr>
        <p:spPr>
          <a:ln/>
        </p:spPr>
        <p:txBody>
          <a:bodyPr/>
          <a:lstStyle>
            <a:lvl1pPr>
              <a:defRPr/>
            </a:lvl1pPr>
          </a:lstStyle>
          <a:p>
            <a:pPr>
              <a:defRPr/>
            </a:pPr>
            <a:endParaRPr lang="tr-TR"/>
          </a:p>
        </p:txBody>
      </p:sp>
      <p:sp>
        <p:nvSpPr>
          <p:cNvPr id="5" name="Rectangle 3"/>
          <p:cNvSpPr>
            <a:spLocks noGrp="1" noChangeArrowheads="1"/>
          </p:cNvSpPr>
          <p:nvPr>
            <p:ph type="sldNum" sz="quarter" idx="11"/>
          </p:nvPr>
        </p:nvSpPr>
        <p:spPr>
          <a:ln/>
        </p:spPr>
        <p:txBody>
          <a:bodyPr/>
          <a:lstStyle>
            <a:lvl1pPr>
              <a:defRPr/>
            </a:lvl1pPr>
          </a:lstStyle>
          <a:p>
            <a:pPr>
              <a:defRPr/>
            </a:pPr>
            <a:fld id="{5EA8217B-D389-4154-8BF0-919306709A16}" type="slidenum">
              <a:rPr lang="tr-TR"/>
              <a:pPr>
                <a:defRPr/>
              </a:pPr>
              <a:t>‹#›</a:t>
            </a:fld>
            <a:endParaRPr lang="tr-TR"/>
          </a:p>
        </p:txBody>
      </p:sp>
      <p:sp>
        <p:nvSpPr>
          <p:cNvPr id="6" name="Rectangle 14"/>
          <p:cNvSpPr>
            <a:spLocks noGrp="1" noChangeArrowheads="1"/>
          </p:cNvSpPr>
          <p:nvPr>
            <p:ph type="ftr" sz="quarter" idx="12"/>
          </p:nvPr>
        </p:nvSpPr>
        <p:spPr>
          <a:ln/>
        </p:spPr>
        <p:txBody>
          <a:bodyPr/>
          <a:lstStyle>
            <a:lvl1pPr>
              <a:defRPr/>
            </a:lvl1pPr>
          </a:lstStyle>
          <a:p>
            <a:pPr>
              <a:defRPr/>
            </a:pPr>
            <a:endParaRPr lang="tr-T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2"/>
          <p:cNvSpPr>
            <a:spLocks noGrp="1" noChangeArrowheads="1"/>
          </p:cNvSpPr>
          <p:nvPr>
            <p:ph type="dt" sz="half" idx="10"/>
          </p:nvPr>
        </p:nvSpPr>
        <p:spPr>
          <a:ln/>
        </p:spPr>
        <p:txBody>
          <a:bodyPr/>
          <a:lstStyle>
            <a:lvl1pPr>
              <a:defRPr/>
            </a:lvl1pPr>
          </a:lstStyle>
          <a:p>
            <a:pPr>
              <a:defRPr/>
            </a:pPr>
            <a:endParaRPr lang="tr-TR"/>
          </a:p>
        </p:txBody>
      </p:sp>
      <p:sp>
        <p:nvSpPr>
          <p:cNvPr id="5" name="Rectangle 3"/>
          <p:cNvSpPr>
            <a:spLocks noGrp="1" noChangeArrowheads="1"/>
          </p:cNvSpPr>
          <p:nvPr>
            <p:ph type="sldNum" sz="quarter" idx="11"/>
          </p:nvPr>
        </p:nvSpPr>
        <p:spPr>
          <a:ln/>
        </p:spPr>
        <p:txBody>
          <a:bodyPr/>
          <a:lstStyle>
            <a:lvl1pPr>
              <a:defRPr/>
            </a:lvl1pPr>
          </a:lstStyle>
          <a:p>
            <a:pPr>
              <a:defRPr/>
            </a:pPr>
            <a:fld id="{D4D2FF8E-1B70-40B5-BCA5-F401467567D4}" type="slidenum">
              <a:rPr lang="tr-TR"/>
              <a:pPr>
                <a:defRPr/>
              </a:pPr>
              <a:t>‹#›</a:t>
            </a:fld>
            <a:endParaRPr lang="tr-TR"/>
          </a:p>
        </p:txBody>
      </p:sp>
      <p:sp>
        <p:nvSpPr>
          <p:cNvPr id="6" name="Rectangle 14"/>
          <p:cNvSpPr>
            <a:spLocks noGrp="1" noChangeArrowheads="1"/>
          </p:cNvSpPr>
          <p:nvPr>
            <p:ph type="ftr" sz="quarter" idx="12"/>
          </p:nvPr>
        </p:nvSpPr>
        <p:spPr>
          <a:ln/>
        </p:spPr>
        <p:txBody>
          <a:bodyPr/>
          <a:lstStyle>
            <a:lvl1pPr>
              <a:defRPr/>
            </a:lvl1pPr>
          </a:lstStyle>
          <a:p>
            <a:pPr>
              <a:defRPr/>
            </a:pPr>
            <a:endParaRPr lang="tr-T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Freeform 2"/>
          <p:cNvSpPr>
            <a:spLocks/>
          </p:cNvSpPr>
          <p:nvPr/>
        </p:nvSpPr>
        <p:spPr bwMode="blackWhite">
          <a:xfrm>
            <a:off x="20638" y="12700"/>
            <a:ext cx="8896350" cy="6780213"/>
          </a:xfrm>
          <a:custGeom>
            <a:avLst/>
            <a:gdLst>
              <a:gd name="T0" fmla="*/ 2147483647 w 3985"/>
              <a:gd name="T1" fmla="*/ 0 h 3619"/>
              <a:gd name="T2" fmla="*/ 0 w 3985"/>
              <a:gd name="T3" fmla="*/ 2147483647 h 3619"/>
              <a:gd name="T4" fmla="*/ 2147483647 w 3985"/>
              <a:gd name="T5" fmla="*/ 2147483647 h 3619"/>
              <a:gd name="T6" fmla="*/ 2147483647 w 3985"/>
              <a:gd name="T7" fmla="*/ 2147483647 h 3619"/>
              <a:gd name="T8" fmla="*/ 2147483647 w 3985"/>
              <a:gd name="T9" fmla="*/ 0 h 3619"/>
              <a:gd name="T10" fmla="*/ 2147483647 w 3985"/>
              <a:gd name="T11" fmla="*/ 0 h 36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85" h="3619">
                <a:moveTo>
                  <a:pt x="2822" y="0"/>
                </a:moveTo>
                <a:lnTo>
                  <a:pt x="0" y="975"/>
                </a:lnTo>
                <a:lnTo>
                  <a:pt x="2169" y="3619"/>
                </a:lnTo>
                <a:lnTo>
                  <a:pt x="3985" y="1125"/>
                </a:lnTo>
                <a:lnTo>
                  <a:pt x="2822" y="0"/>
                </a:lnTo>
                <a:close/>
              </a:path>
            </a:pathLst>
          </a:custGeom>
          <a:solidFill>
            <a:schemeClr val="accent1"/>
          </a:solidFill>
          <a:ln w="9525">
            <a:noFill/>
            <a:round/>
            <a:headEnd/>
            <a:tailEnd/>
          </a:ln>
        </p:spPr>
        <p:txBody>
          <a:bodyPr/>
          <a:lstStyle/>
          <a:p>
            <a:endParaRPr lang="tr-TR"/>
          </a:p>
        </p:txBody>
      </p:sp>
      <p:grpSp>
        <p:nvGrpSpPr>
          <p:cNvPr id="5" name="Group 8"/>
          <p:cNvGrpSpPr>
            <a:grpSpLocks/>
          </p:cNvGrpSpPr>
          <p:nvPr/>
        </p:nvGrpSpPr>
        <p:grpSpPr bwMode="auto">
          <a:xfrm>
            <a:off x="195263" y="234950"/>
            <a:ext cx="3787775" cy="1778000"/>
            <a:chOff x="123" y="148"/>
            <a:chExt cx="2386" cy="1120"/>
          </a:xfrm>
        </p:grpSpPr>
        <p:sp>
          <p:nvSpPr>
            <p:cNvPr id="6" name="Freeform 9"/>
            <p:cNvSpPr>
              <a:spLocks/>
            </p:cNvSpPr>
            <p:nvPr userDrawn="1"/>
          </p:nvSpPr>
          <p:spPr bwMode="auto">
            <a:xfrm>
              <a:off x="177" y="177"/>
              <a:ext cx="2250" cy="1017"/>
            </a:xfrm>
            <a:custGeom>
              <a:avLst/>
              <a:gdLst>
                <a:gd name="T0" fmla="*/ 411144 w 794"/>
                <a:gd name="T1" fmla="*/ 86777 h 414"/>
                <a:gd name="T2" fmla="*/ 367685 w 794"/>
                <a:gd name="T3" fmla="*/ 69881 h 414"/>
                <a:gd name="T4" fmla="*/ 287994 w 794"/>
                <a:gd name="T5" fmla="*/ 46175 h 414"/>
                <a:gd name="T6" fmla="*/ 36754 w 794"/>
                <a:gd name="T7" fmla="*/ 0 h 414"/>
                <a:gd name="T8" fmla="*/ 11854 w 794"/>
                <a:gd name="T9" fmla="*/ 4375 h 414"/>
                <a:gd name="T10" fmla="*/ 0 w 794"/>
                <a:gd name="T11" fmla="*/ 18250 h 414"/>
                <a:gd name="T12" fmla="*/ 14446 w 794"/>
                <a:gd name="T13" fmla="*/ 34082 h 414"/>
                <a:gd name="T14" fmla="*/ 295141 w 794"/>
                <a:gd name="T15" fmla="*/ 89909 h 414"/>
                <a:gd name="T16" fmla="*/ 356642 w 794"/>
                <a:gd name="T17" fmla="*/ 86334 h 414"/>
                <a:gd name="T18" fmla="*/ 406366 w 794"/>
                <a:gd name="T19" fmla="*/ 90958 h 414"/>
                <a:gd name="T20" fmla="*/ 411144 w 794"/>
                <a:gd name="T21" fmla="*/ 86777 h 414"/>
                <a:gd name="T22" fmla="*/ 411144 w 794"/>
                <a:gd name="T23" fmla="*/ 86777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w="9525">
              <a:noFill/>
              <a:round/>
              <a:headEnd/>
              <a:tailEnd/>
            </a:ln>
          </p:spPr>
          <p:txBody>
            <a:bodyPr/>
            <a:lstStyle/>
            <a:p>
              <a:endParaRPr lang="tr-TR"/>
            </a:p>
          </p:txBody>
        </p:sp>
        <p:sp>
          <p:nvSpPr>
            <p:cNvPr id="7" name="Freeform 10"/>
            <p:cNvSpPr>
              <a:spLocks/>
            </p:cNvSpPr>
            <p:nvPr userDrawn="1"/>
          </p:nvSpPr>
          <p:spPr bwMode="auto">
            <a:xfrm>
              <a:off x="166" y="261"/>
              <a:ext cx="2244" cy="1007"/>
            </a:xfrm>
            <a:custGeom>
              <a:avLst/>
              <a:gdLst>
                <a:gd name="T0" fmla="*/ 1099 w 1586"/>
                <a:gd name="T1" fmla="*/ 0 h 821"/>
                <a:gd name="T2" fmla="*/ 10677 w 1586"/>
                <a:gd name="T3" fmla="*/ 1767 h 821"/>
                <a:gd name="T4" fmla="*/ 11455 w 1586"/>
                <a:gd name="T5" fmla="*/ 2172 h 821"/>
                <a:gd name="T6" fmla="*/ 12724 w 1586"/>
                <a:gd name="T7" fmla="*/ 2696 h 821"/>
                <a:gd name="T8" fmla="*/ 12556 w 1586"/>
                <a:gd name="T9" fmla="*/ 2795 h 821"/>
                <a:gd name="T10" fmla="*/ 10828 w 1586"/>
                <a:gd name="T11" fmla="*/ 2679 h 821"/>
                <a:gd name="T12" fmla="*/ 9184 w 1586"/>
                <a:gd name="T13" fmla="*/ 2761 h 821"/>
                <a:gd name="T14" fmla="*/ 332 w 1586"/>
                <a:gd name="T15" fmla="*/ 1017 h 821"/>
                <a:gd name="T16" fmla="*/ 0 w 1586"/>
                <a:gd name="T17" fmla="*/ 511 h 821"/>
                <a:gd name="T18" fmla="*/ 368 w 1586"/>
                <a:gd name="T19" fmla="*/ 108 h 821"/>
                <a:gd name="T20" fmla="*/ 1099 w 1586"/>
                <a:gd name="T21" fmla="*/ 0 h 821"/>
                <a:gd name="T22" fmla="*/ 1099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w="9525">
              <a:noFill/>
              <a:round/>
              <a:headEnd/>
              <a:tailEnd/>
            </a:ln>
          </p:spPr>
          <p:txBody>
            <a:bodyPr/>
            <a:lstStyle/>
            <a:p>
              <a:endParaRPr lang="tr-TR"/>
            </a:p>
          </p:txBody>
        </p:sp>
        <p:sp>
          <p:nvSpPr>
            <p:cNvPr id="8" name="Freeform 11"/>
            <p:cNvSpPr>
              <a:spLocks/>
            </p:cNvSpPr>
            <p:nvPr userDrawn="1"/>
          </p:nvSpPr>
          <p:spPr bwMode="auto">
            <a:xfrm>
              <a:off x="474" y="344"/>
              <a:ext cx="1488" cy="919"/>
            </a:xfrm>
            <a:custGeom>
              <a:avLst/>
              <a:gdLst>
                <a:gd name="T0" fmla="*/ 0 w 1049"/>
                <a:gd name="T1" fmla="*/ 1126 h 747"/>
                <a:gd name="T2" fmla="*/ 7510 w 1049"/>
                <a:gd name="T3" fmla="*/ 2590 h 747"/>
                <a:gd name="T4" fmla="*/ 7650 w 1049"/>
                <a:gd name="T5" fmla="*/ 1852 h 747"/>
                <a:gd name="T6" fmla="*/ 8545 w 1049"/>
                <a:gd name="T7" fmla="*/ 1464 h 747"/>
                <a:gd name="T8" fmla="*/ 635 w 1049"/>
                <a:gd name="T9" fmla="*/ 0 h 747"/>
                <a:gd name="T10" fmla="*/ 0 w 1049"/>
                <a:gd name="T11" fmla="*/ 439 h 747"/>
                <a:gd name="T12" fmla="*/ 0 w 1049"/>
                <a:gd name="T13" fmla="*/ 1126 h 747"/>
                <a:gd name="T14" fmla="*/ 0 w 1049"/>
                <a:gd name="T15" fmla="*/ 1126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w="9525">
              <a:noFill/>
              <a:round/>
              <a:headEnd/>
              <a:tailEnd/>
            </a:ln>
          </p:spPr>
          <p:txBody>
            <a:bodyPr/>
            <a:lstStyle/>
            <a:p>
              <a:endParaRPr lang="tr-TR"/>
            </a:p>
          </p:txBody>
        </p:sp>
        <p:grpSp>
          <p:nvGrpSpPr>
            <p:cNvPr id="9" name="Group 12"/>
            <p:cNvGrpSpPr>
              <a:grpSpLocks/>
            </p:cNvGrpSpPr>
            <p:nvPr userDrawn="1"/>
          </p:nvGrpSpPr>
          <p:grpSpPr bwMode="auto">
            <a:xfrm>
              <a:off x="123" y="148"/>
              <a:ext cx="2386" cy="1081"/>
              <a:chOff x="123" y="148"/>
              <a:chExt cx="2386" cy="1081"/>
            </a:xfrm>
          </p:grpSpPr>
          <p:sp>
            <p:nvSpPr>
              <p:cNvPr id="10" name="Freeform 13"/>
              <p:cNvSpPr>
                <a:spLocks/>
              </p:cNvSpPr>
              <p:nvPr userDrawn="1"/>
            </p:nvSpPr>
            <p:spPr bwMode="auto">
              <a:xfrm>
                <a:off x="2005" y="934"/>
                <a:ext cx="212" cy="214"/>
              </a:xfrm>
              <a:custGeom>
                <a:avLst/>
                <a:gdLst>
                  <a:gd name="T0" fmla="*/ 875 w 150"/>
                  <a:gd name="T1" fmla="*/ 0 h 173"/>
                  <a:gd name="T2" fmla="*/ 322 w 150"/>
                  <a:gd name="T3" fmla="*/ 238 h 173"/>
                  <a:gd name="T4" fmla="*/ 0 w 150"/>
                  <a:gd name="T5" fmla="*/ 621 h 173"/>
                  <a:gd name="T6" fmla="*/ 637 w 150"/>
                  <a:gd name="T7" fmla="*/ 574 h 173"/>
                  <a:gd name="T8" fmla="*/ 821 w 150"/>
                  <a:gd name="T9" fmla="*/ 303 h 173"/>
                  <a:gd name="T10" fmla="*/ 1197 w 150"/>
                  <a:gd name="T11" fmla="*/ 96 h 173"/>
                  <a:gd name="T12" fmla="*/ 875 w 150"/>
                  <a:gd name="T13" fmla="*/ 0 h 173"/>
                  <a:gd name="T14" fmla="*/ 875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w="9525">
                <a:noFill/>
                <a:round/>
                <a:headEnd/>
                <a:tailEnd/>
              </a:ln>
            </p:spPr>
            <p:txBody>
              <a:bodyPr/>
              <a:lstStyle/>
              <a:p>
                <a:endParaRPr lang="tr-TR"/>
              </a:p>
            </p:txBody>
          </p:sp>
          <p:sp>
            <p:nvSpPr>
              <p:cNvPr id="11" name="Freeform 14"/>
              <p:cNvSpPr>
                <a:spLocks/>
              </p:cNvSpPr>
              <p:nvPr userDrawn="1"/>
            </p:nvSpPr>
            <p:spPr bwMode="auto">
              <a:xfrm>
                <a:off x="123" y="148"/>
                <a:ext cx="2386" cy="1081"/>
              </a:xfrm>
              <a:custGeom>
                <a:avLst/>
                <a:gdLst>
                  <a:gd name="T0" fmla="*/ 1261 w 1684"/>
                  <a:gd name="T1" fmla="*/ 0 h 880"/>
                  <a:gd name="T2" fmla="*/ 510 w 1684"/>
                  <a:gd name="T3" fmla="*/ 179 h 880"/>
                  <a:gd name="T4" fmla="*/ 0 w 1684"/>
                  <a:gd name="T5" fmla="*/ 715 h 880"/>
                  <a:gd name="T6" fmla="*/ 544 w 1684"/>
                  <a:gd name="T7" fmla="*/ 1233 h 880"/>
                  <a:gd name="T8" fmla="*/ 9562 w 1684"/>
                  <a:gd name="T9" fmla="*/ 2979 h 880"/>
                  <a:gd name="T10" fmla="*/ 11505 w 1684"/>
                  <a:gd name="T11" fmla="*/ 2870 h 880"/>
                  <a:gd name="T12" fmla="*/ 13079 w 1684"/>
                  <a:gd name="T13" fmla="*/ 3024 h 880"/>
                  <a:gd name="T14" fmla="*/ 13625 w 1684"/>
                  <a:gd name="T15" fmla="*/ 2779 h 880"/>
                  <a:gd name="T16" fmla="*/ 12151 w 1684"/>
                  <a:gd name="T17" fmla="*/ 2281 h 880"/>
                  <a:gd name="T18" fmla="*/ 11552 w 1684"/>
                  <a:gd name="T19" fmla="*/ 1762 h 880"/>
                  <a:gd name="T20" fmla="*/ 11080 w 1684"/>
                  <a:gd name="T21" fmla="*/ 1811 h 880"/>
                  <a:gd name="T22" fmla="*/ 11641 w 1684"/>
                  <a:gd name="T23" fmla="*/ 2281 h 880"/>
                  <a:gd name="T24" fmla="*/ 12767 w 1684"/>
                  <a:gd name="T25" fmla="*/ 2782 h 880"/>
                  <a:gd name="T26" fmla="*/ 11434 w 1684"/>
                  <a:gd name="T27" fmla="*/ 2704 h 880"/>
                  <a:gd name="T28" fmla="*/ 9861 w 1684"/>
                  <a:gd name="T29" fmla="*/ 2795 h 880"/>
                  <a:gd name="T30" fmla="*/ 10152 w 1684"/>
                  <a:gd name="T31" fmla="*/ 2232 h 880"/>
                  <a:gd name="T32" fmla="*/ 10826 w 1684"/>
                  <a:gd name="T33" fmla="*/ 1849 h 880"/>
                  <a:gd name="T34" fmla="*/ 10037 w 1684"/>
                  <a:gd name="T35" fmla="*/ 1897 h 880"/>
                  <a:gd name="T36" fmla="*/ 9425 w 1684"/>
                  <a:gd name="T37" fmla="*/ 2262 h 880"/>
                  <a:gd name="T38" fmla="*/ 9217 w 1684"/>
                  <a:gd name="T39" fmla="*/ 2720 h 880"/>
                  <a:gd name="T40" fmla="*/ 867 w 1684"/>
                  <a:gd name="T41" fmla="*/ 1065 h 880"/>
                  <a:gd name="T42" fmla="*/ 646 w 1684"/>
                  <a:gd name="T43" fmla="*/ 738 h 880"/>
                  <a:gd name="T44" fmla="*/ 833 w 1684"/>
                  <a:gd name="T45" fmla="*/ 328 h 880"/>
                  <a:gd name="T46" fmla="*/ 1753 w 1684"/>
                  <a:gd name="T47" fmla="*/ 0 h 880"/>
                  <a:gd name="T48" fmla="*/ 1261 w 1684"/>
                  <a:gd name="T49" fmla="*/ 0 h 880"/>
                  <a:gd name="T50" fmla="*/ 1261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w="9525">
                <a:noFill/>
                <a:round/>
                <a:headEnd/>
                <a:tailEnd/>
              </a:ln>
            </p:spPr>
            <p:txBody>
              <a:bodyPr/>
              <a:lstStyle/>
              <a:p>
                <a:endParaRPr lang="tr-TR"/>
              </a:p>
            </p:txBody>
          </p:sp>
          <p:sp>
            <p:nvSpPr>
              <p:cNvPr id="12" name="Freeform 15"/>
              <p:cNvSpPr>
                <a:spLocks/>
              </p:cNvSpPr>
              <p:nvPr userDrawn="1"/>
            </p:nvSpPr>
            <p:spPr bwMode="auto">
              <a:xfrm>
                <a:off x="324" y="158"/>
                <a:ext cx="1686" cy="614"/>
              </a:xfrm>
              <a:custGeom>
                <a:avLst/>
                <a:gdLst>
                  <a:gd name="T0" fmla="*/ 810 w 1190"/>
                  <a:gd name="T1" fmla="*/ 0 h 500"/>
                  <a:gd name="T2" fmla="*/ 9627 w 1190"/>
                  <a:gd name="T3" fmla="*/ 1680 h 500"/>
                  <a:gd name="T4" fmla="*/ 8699 w 1190"/>
                  <a:gd name="T5" fmla="*/ 1714 h 500"/>
                  <a:gd name="T6" fmla="*/ 0 w 1190"/>
                  <a:gd name="T7" fmla="*/ 92 h 500"/>
                  <a:gd name="T8" fmla="*/ 810 w 1190"/>
                  <a:gd name="T9" fmla="*/ 0 h 500"/>
                  <a:gd name="T10" fmla="*/ 81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w="9525">
                <a:noFill/>
                <a:round/>
                <a:headEnd/>
                <a:tailEnd/>
              </a:ln>
            </p:spPr>
            <p:txBody>
              <a:bodyPr/>
              <a:lstStyle/>
              <a:p>
                <a:endParaRPr lang="tr-TR"/>
              </a:p>
            </p:txBody>
          </p:sp>
          <p:sp>
            <p:nvSpPr>
              <p:cNvPr id="13" name="Freeform 16"/>
              <p:cNvSpPr>
                <a:spLocks/>
              </p:cNvSpPr>
              <p:nvPr userDrawn="1"/>
            </p:nvSpPr>
            <p:spPr bwMode="auto">
              <a:xfrm>
                <a:off x="409" y="251"/>
                <a:ext cx="227" cy="410"/>
              </a:xfrm>
              <a:custGeom>
                <a:avLst/>
                <a:gdLst>
                  <a:gd name="T0" fmla="*/ 948 w 160"/>
                  <a:gd name="T1" fmla="*/ 0 h 335"/>
                  <a:gd name="T2" fmla="*/ 155 w 160"/>
                  <a:gd name="T3" fmla="*/ 359 h 335"/>
                  <a:gd name="T4" fmla="*/ 0 w 160"/>
                  <a:gd name="T5" fmla="*/ 771 h 335"/>
                  <a:gd name="T6" fmla="*/ 272 w 160"/>
                  <a:gd name="T7" fmla="*/ 1055 h 335"/>
                  <a:gd name="T8" fmla="*/ 765 w 160"/>
                  <a:gd name="T9" fmla="*/ 1125 h 335"/>
                  <a:gd name="T10" fmla="*/ 620 w 160"/>
                  <a:gd name="T11" fmla="*/ 515 h 335"/>
                  <a:gd name="T12" fmla="*/ 1304 w 160"/>
                  <a:gd name="T13" fmla="*/ 59 h 335"/>
                  <a:gd name="T14" fmla="*/ 948 w 160"/>
                  <a:gd name="T15" fmla="*/ 0 h 335"/>
                  <a:gd name="T16" fmla="*/ 948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w="9525">
                <a:noFill/>
                <a:round/>
                <a:headEnd/>
                <a:tailEnd/>
              </a:ln>
            </p:spPr>
            <p:txBody>
              <a:bodyPr/>
              <a:lstStyle/>
              <a:p>
                <a:endParaRPr lang="tr-TR"/>
              </a:p>
            </p:txBody>
          </p:sp>
          <p:sp>
            <p:nvSpPr>
              <p:cNvPr id="14" name="Freeform 17"/>
              <p:cNvSpPr>
                <a:spLocks/>
              </p:cNvSpPr>
              <p:nvPr userDrawn="1"/>
            </p:nvSpPr>
            <p:spPr bwMode="auto">
              <a:xfrm>
                <a:off x="846" y="536"/>
                <a:ext cx="691" cy="364"/>
              </a:xfrm>
              <a:custGeom>
                <a:avLst/>
                <a:gdLst>
                  <a:gd name="T0" fmla="*/ 114 w 489"/>
                  <a:gd name="T1" fmla="*/ 119 h 296"/>
                  <a:gd name="T2" fmla="*/ 1272 w 489"/>
                  <a:gd name="T3" fmla="*/ 229 h 296"/>
                  <a:gd name="T4" fmla="*/ 2580 w 489"/>
                  <a:gd name="T5" fmla="*/ 475 h 296"/>
                  <a:gd name="T6" fmla="*/ 3504 w 489"/>
                  <a:gd name="T7" fmla="*/ 842 h 296"/>
                  <a:gd name="T8" fmla="*/ 2596 w 489"/>
                  <a:gd name="T9" fmla="*/ 796 h 296"/>
                  <a:gd name="T10" fmla="*/ 1104 w 489"/>
                  <a:gd name="T11" fmla="*/ 505 h 296"/>
                  <a:gd name="T12" fmla="*/ 397 w 489"/>
                  <a:gd name="T13" fmla="*/ 277 h 296"/>
                  <a:gd name="T14" fmla="*/ 849 w 489"/>
                  <a:gd name="T15" fmla="*/ 564 h 296"/>
                  <a:gd name="T16" fmla="*/ 2165 w 489"/>
                  <a:gd name="T17" fmla="*/ 933 h 296"/>
                  <a:gd name="T18" fmla="*/ 3708 w 489"/>
                  <a:gd name="T19" fmla="*/ 1026 h 296"/>
                  <a:gd name="T20" fmla="*/ 3892 w 489"/>
                  <a:gd name="T21" fmla="*/ 775 h 296"/>
                  <a:gd name="T22" fmla="*/ 3137 w 489"/>
                  <a:gd name="T23" fmla="*/ 416 h 296"/>
                  <a:gd name="T24" fmla="*/ 1352 w 489"/>
                  <a:gd name="T25" fmla="*/ 59 h 296"/>
                  <a:gd name="T26" fmla="*/ 0 w 489"/>
                  <a:gd name="T27" fmla="*/ 0 h 296"/>
                  <a:gd name="T28" fmla="*/ 114 w 489"/>
                  <a:gd name="T29" fmla="*/ 119 h 296"/>
                  <a:gd name="T30" fmla="*/ 114 w 489"/>
                  <a:gd name="T31" fmla="*/ 119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w="9525">
                <a:noFill/>
                <a:round/>
                <a:headEnd/>
                <a:tailEnd/>
              </a:ln>
            </p:spPr>
            <p:txBody>
              <a:bodyPr/>
              <a:lstStyle/>
              <a:p>
                <a:endParaRPr lang="tr-TR"/>
              </a:p>
            </p:txBody>
          </p:sp>
        </p:grpSp>
      </p:grpSp>
      <p:grpSp>
        <p:nvGrpSpPr>
          <p:cNvPr id="15" name="Group 18"/>
          <p:cNvGrpSpPr>
            <a:grpSpLocks/>
          </p:cNvGrpSpPr>
          <p:nvPr/>
        </p:nvGrpSpPr>
        <p:grpSpPr bwMode="auto">
          <a:xfrm>
            <a:off x="7915275" y="4368800"/>
            <a:ext cx="742950" cy="1058863"/>
            <a:chOff x="4986" y="2752"/>
            <a:chExt cx="468" cy="667"/>
          </a:xfrm>
        </p:grpSpPr>
        <p:sp>
          <p:nvSpPr>
            <p:cNvPr id="16" name="Freeform 19"/>
            <p:cNvSpPr>
              <a:spLocks/>
            </p:cNvSpPr>
            <p:nvPr userDrawn="1"/>
          </p:nvSpPr>
          <p:spPr bwMode="auto">
            <a:xfrm rot="7320404">
              <a:off x="4909" y="2936"/>
              <a:ext cx="629" cy="293"/>
            </a:xfrm>
            <a:custGeom>
              <a:avLst/>
              <a:gdLst>
                <a:gd name="T0" fmla="*/ 196 w 794"/>
                <a:gd name="T1" fmla="*/ 50 h 414"/>
                <a:gd name="T2" fmla="*/ 176 w 794"/>
                <a:gd name="T3" fmla="*/ 40 h 414"/>
                <a:gd name="T4" fmla="*/ 137 w 794"/>
                <a:gd name="T5" fmla="*/ 26 h 414"/>
                <a:gd name="T6" fmla="*/ 17 w 794"/>
                <a:gd name="T7" fmla="*/ 0 h 414"/>
                <a:gd name="T8" fmla="*/ 6 w 794"/>
                <a:gd name="T9" fmla="*/ 3 h 414"/>
                <a:gd name="T10" fmla="*/ 0 w 794"/>
                <a:gd name="T11" fmla="*/ 11 h 414"/>
                <a:gd name="T12" fmla="*/ 6 w 794"/>
                <a:gd name="T13" fmla="*/ 20 h 414"/>
                <a:gd name="T14" fmla="*/ 141 w 794"/>
                <a:gd name="T15" fmla="*/ 52 h 414"/>
                <a:gd name="T16" fmla="*/ 170 w 794"/>
                <a:gd name="T17" fmla="*/ 49 h 414"/>
                <a:gd name="T18" fmla="*/ 195 w 794"/>
                <a:gd name="T19" fmla="*/ 52 h 414"/>
                <a:gd name="T20" fmla="*/ 196 w 794"/>
                <a:gd name="T21" fmla="*/ 50 h 414"/>
                <a:gd name="T22" fmla="*/ 196 w 794"/>
                <a:gd name="T23" fmla="*/ 50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w="9525">
              <a:noFill/>
              <a:round/>
              <a:headEnd/>
              <a:tailEnd/>
            </a:ln>
          </p:spPr>
          <p:txBody>
            <a:bodyPr/>
            <a:lstStyle/>
            <a:p>
              <a:endParaRPr lang="tr-TR"/>
            </a:p>
          </p:txBody>
        </p:sp>
        <p:sp>
          <p:nvSpPr>
            <p:cNvPr id="17" name="Freeform 20"/>
            <p:cNvSpPr>
              <a:spLocks/>
            </p:cNvSpPr>
            <p:nvPr userDrawn="1"/>
          </p:nvSpPr>
          <p:spPr bwMode="auto">
            <a:xfrm rot="7320404">
              <a:off x="4893" y="2923"/>
              <a:ext cx="627" cy="290"/>
            </a:xfrm>
            <a:custGeom>
              <a:avLst/>
              <a:gdLst>
                <a:gd name="T0" fmla="*/ 0 w 1586"/>
                <a:gd name="T1" fmla="*/ 0 h 821"/>
                <a:gd name="T2" fmla="*/ 5 w 1586"/>
                <a:gd name="T3" fmla="*/ 1 h 821"/>
                <a:gd name="T4" fmla="*/ 6 w 1586"/>
                <a:gd name="T5" fmla="*/ 1 h 821"/>
                <a:gd name="T6" fmla="*/ 6 w 1586"/>
                <a:gd name="T7" fmla="*/ 1 h 821"/>
                <a:gd name="T8" fmla="*/ 6 w 1586"/>
                <a:gd name="T9" fmla="*/ 2 h 821"/>
                <a:gd name="T10" fmla="*/ 5 w 1586"/>
                <a:gd name="T11" fmla="*/ 1 h 821"/>
                <a:gd name="T12" fmla="*/ 4 w 1586"/>
                <a:gd name="T13" fmla="*/ 2 h 821"/>
                <a:gd name="T14" fmla="*/ 0 w 1586"/>
                <a:gd name="T15" fmla="*/ 1 h 821"/>
                <a:gd name="T16" fmla="*/ 0 w 1586"/>
                <a:gd name="T17" fmla="*/ 0 h 821"/>
                <a:gd name="T18" fmla="*/ 0 w 1586"/>
                <a:gd name="T19" fmla="*/ 0 h 821"/>
                <a:gd name="T20" fmla="*/ 0 w 1586"/>
                <a:gd name="T21" fmla="*/ 0 h 821"/>
                <a:gd name="T22" fmla="*/ 0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folHlink"/>
            </a:solidFill>
            <a:ln w="9525">
              <a:noFill/>
              <a:round/>
              <a:headEnd/>
              <a:tailEnd/>
            </a:ln>
          </p:spPr>
          <p:txBody>
            <a:bodyPr/>
            <a:lstStyle/>
            <a:p>
              <a:endParaRPr lang="tr-TR"/>
            </a:p>
          </p:txBody>
        </p:sp>
        <p:sp>
          <p:nvSpPr>
            <p:cNvPr id="18" name="Freeform 21"/>
            <p:cNvSpPr>
              <a:spLocks/>
            </p:cNvSpPr>
            <p:nvPr userDrawn="1"/>
          </p:nvSpPr>
          <p:spPr bwMode="auto">
            <a:xfrm rot="7320404">
              <a:off x="5000" y="2913"/>
              <a:ext cx="416" cy="265"/>
            </a:xfrm>
            <a:custGeom>
              <a:avLst/>
              <a:gdLst>
                <a:gd name="T0" fmla="*/ 0 w 1049"/>
                <a:gd name="T1" fmla="*/ 1 h 747"/>
                <a:gd name="T2" fmla="*/ 4 w 1049"/>
                <a:gd name="T3" fmla="*/ 1 h 747"/>
                <a:gd name="T4" fmla="*/ 4 w 1049"/>
                <a:gd name="T5" fmla="*/ 1 h 747"/>
                <a:gd name="T6" fmla="*/ 4 w 1049"/>
                <a:gd name="T7" fmla="*/ 1 h 747"/>
                <a:gd name="T8" fmla="*/ 0 w 1049"/>
                <a:gd name="T9" fmla="*/ 0 h 747"/>
                <a:gd name="T10" fmla="*/ 0 w 1049"/>
                <a:gd name="T11" fmla="*/ 0 h 747"/>
                <a:gd name="T12" fmla="*/ 0 w 1049"/>
                <a:gd name="T13" fmla="*/ 1 h 747"/>
                <a:gd name="T14" fmla="*/ 0 w 1049"/>
                <a:gd name="T15" fmla="*/ 1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w="9525">
              <a:noFill/>
              <a:round/>
              <a:headEnd/>
              <a:tailEnd/>
            </a:ln>
          </p:spPr>
          <p:txBody>
            <a:bodyPr/>
            <a:lstStyle/>
            <a:p>
              <a:endParaRPr lang="tr-TR"/>
            </a:p>
          </p:txBody>
        </p:sp>
        <p:grpSp>
          <p:nvGrpSpPr>
            <p:cNvPr id="19" name="Group 22"/>
            <p:cNvGrpSpPr>
              <a:grpSpLocks/>
            </p:cNvGrpSpPr>
            <p:nvPr userDrawn="1"/>
          </p:nvGrpSpPr>
          <p:grpSpPr bwMode="auto">
            <a:xfrm>
              <a:off x="4986" y="2752"/>
              <a:ext cx="468" cy="667"/>
              <a:chOff x="4986" y="2752"/>
              <a:chExt cx="468" cy="667"/>
            </a:xfrm>
          </p:grpSpPr>
          <p:sp>
            <p:nvSpPr>
              <p:cNvPr id="20" name="Freeform 23"/>
              <p:cNvSpPr>
                <a:spLocks/>
              </p:cNvSpPr>
              <p:nvPr userDrawn="1"/>
            </p:nvSpPr>
            <p:spPr bwMode="auto">
              <a:xfrm rot="7320404">
                <a:off x="4987" y="3190"/>
                <a:ext cx="59" cy="61"/>
              </a:xfrm>
              <a:custGeom>
                <a:avLst/>
                <a:gdLst>
                  <a:gd name="T0" fmla="*/ 0 w 150"/>
                  <a:gd name="T1" fmla="*/ 0 h 173"/>
                  <a:gd name="T2" fmla="*/ 0 w 150"/>
                  <a:gd name="T3" fmla="*/ 0 h 173"/>
                  <a:gd name="T4" fmla="*/ 0 w 150"/>
                  <a:gd name="T5" fmla="*/ 0 h 173"/>
                  <a:gd name="T6" fmla="*/ 0 w 150"/>
                  <a:gd name="T7" fmla="*/ 0 h 173"/>
                  <a:gd name="T8" fmla="*/ 0 w 150"/>
                  <a:gd name="T9" fmla="*/ 0 h 173"/>
                  <a:gd name="T10" fmla="*/ 1 w 150"/>
                  <a:gd name="T11" fmla="*/ 0 h 173"/>
                  <a:gd name="T12" fmla="*/ 0 w 150"/>
                  <a:gd name="T13" fmla="*/ 0 h 173"/>
                  <a:gd name="T14" fmla="*/ 0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w="9525">
                <a:noFill/>
                <a:round/>
                <a:headEnd/>
                <a:tailEnd/>
              </a:ln>
            </p:spPr>
            <p:txBody>
              <a:bodyPr/>
              <a:lstStyle/>
              <a:p>
                <a:endParaRPr lang="tr-TR"/>
              </a:p>
            </p:txBody>
          </p:sp>
          <p:sp>
            <p:nvSpPr>
              <p:cNvPr id="21" name="Freeform 24"/>
              <p:cNvSpPr>
                <a:spLocks/>
              </p:cNvSpPr>
              <p:nvPr userDrawn="1"/>
            </p:nvSpPr>
            <p:spPr bwMode="auto">
              <a:xfrm rot="7320404">
                <a:off x="4887" y="2930"/>
                <a:ext cx="667" cy="311"/>
              </a:xfrm>
              <a:custGeom>
                <a:avLst/>
                <a:gdLst>
                  <a:gd name="T0" fmla="*/ 1 w 1684"/>
                  <a:gd name="T1" fmla="*/ 0 h 880"/>
                  <a:gd name="T2" fmla="*/ 0 w 1684"/>
                  <a:gd name="T3" fmla="*/ 0 h 880"/>
                  <a:gd name="T4" fmla="*/ 0 w 1684"/>
                  <a:gd name="T5" fmla="*/ 0 h 880"/>
                  <a:gd name="T6" fmla="*/ 0 w 1684"/>
                  <a:gd name="T7" fmla="*/ 1 h 880"/>
                  <a:gd name="T8" fmla="*/ 4 w 1684"/>
                  <a:gd name="T9" fmla="*/ 2 h 880"/>
                  <a:gd name="T10" fmla="*/ 6 w 1684"/>
                  <a:gd name="T11" fmla="*/ 2 h 880"/>
                  <a:gd name="T12" fmla="*/ 6 w 1684"/>
                  <a:gd name="T13" fmla="*/ 2 h 880"/>
                  <a:gd name="T14" fmla="*/ 7 w 1684"/>
                  <a:gd name="T15" fmla="*/ 2 h 880"/>
                  <a:gd name="T16" fmla="*/ 6 w 1684"/>
                  <a:gd name="T17" fmla="*/ 1 h 880"/>
                  <a:gd name="T18" fmla="*/ 6 w 1684"/>
                  <a:gd name="T19" fmla="*/ 1 h 880"/>
                  <a:gd name="T20" fmla="*/ 5 w 1684"/>
                  <a:gd name="T21" fmla="*/ 1 h 880"/>
                  <a:gd name="T22" fmla="*/ 6 w 1684"/>
                  <a:gd name="T23" fmla="*/ 1 h 880"/>
                  <a:gd name="T24" fmla="*/ 6 w 1684"/>
                  <a:gd name="T25" fmla="*/ 2 h 880"/>
                  <a:gd name="T26" fmla="*/ 6 w 1684"/>
                  <a:gd name="T27" fmla="*/ 1 h 880"/>
                  <a:gd name="T28" fmla="*/ 5 w 1684"/>
                  <a:gd name="T29" fmla="*/ 2 h 880"/>
                  <a:gd name="T30" fmla="*/ 5 w 1684"/>
                  <a:gd name="T31" fmla="*/ 1 h 880"/>
                  <a:gd name="T32" fmla="*/ 5 w 1684"/>
                  <a:gd name="T33" fmla="*/ 1 h 880"/>
                  <a:gd name="T34" fmla="*/ 5 w 1684"/>
                  <a:gd name="T35" fmla="*/ 1 h 880"/>
                  <a:gd name="T36" fmla="*/ 4 w 1684"/>
                  <a:gd name="T37" fmla="*/ 1 h 880"/>
                  <a:gd name="T38" fmla="*/ 4 w 1684"/>
                  <a:gd name="T39" fmla="*/ 1 h 880"/>
                  <a:gd name="T40" fmla="*/ 0 w 1684"/>
                  <a:gd name="T41" fmla="*/ 1 h 880"/>
                  <a:gd name="T42" fmla="*/ 0 w 1684"/>
                  <a:gd name="T43" fmla="*/ 0 h 880"/>
                  <a:gd name="T44" fmla="*/ 0 w 1684"/>
                  <a:gd name="T45" fmla="*/ 0 h 880"/>
                  <a:gd name="T46" fmla="*/ 1 w 1684"/>
                  <a:gd name="T47" fmla="*/ 0 h 880"/>
                  <a:gd name="T48" fmla="*/ 1 w 1684"/>
                  <a:gd name="T49" fmla="*/ 0 h 880"/>
                  <a:gd name="T50" fmla="*/ 1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w="9525">
                <a:noFill/>
                <a:round/>
                <a:headEnd/>
                <a:tailEnd/>
              </a:ln>
            </p:spPr>
            <p:txBody>
              <a:bodyPr/>
              <a:lstStyle/>
              <a:p>
                <a:endParaRPr lang="tr-TR"/>
              </a:p>
            </p:txBody>
          </p:sp>
          <p:sp>
            <p:nvSpPr>
              <p:cNvPr id="22" name="Freeform 25"/>
              <p:cNvSpPr>
                <a:spLocks/>
              </p:cNvSpPr>
              <p:nvPr userDrawn="1"/>
            </p:nvSpPr>
            <p:spPr bwMode="auto">
              <a:xfrm rot="7320404">
                <a:off x="5062" y="2997"/>
                <a:ext cx="472" cy="176"/>
              </a:xfrm>
              <a:custGeom>
                <a:avLst/>
                <a:gdLst>
                  <a:gd name="T0" fmla="*/ 0 w 1190"/>
                  <a:gd name="T1" fmla="*/ 0 h 500"/>
                  <a:gd name="T2" fmla="*/ 5 w 1190"/>
                  <a:gd name="T3" fmla="*/ 1 h 500"/>
                  <a:gd name="T4" fmla="*/ 4 w 1190"/>
                  <a:gd name="T5" fmla="*/ 1 h 500"/>
                  <a:gd name="T6" fmla="*/ 0 w 1190"/>
                  <a:gd name="T7" fmla="*/ 0 h 500"/>
                  <a:gd name="T8" fmla="*/ 0 w 1190"/>
                  <a:gd name="T9" fmla="*/ 0 h 500"/>
                  <a:gd name="T10" fmla="*/ 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w="9525">
                <a:noFill/>
                <a:round/>
                <a:headEnd/>
                <a:tailEnd/>
              </a:ln>
            </p:spPr>
            <p:txBody>
              <a:bodyPr/>
              <a:lstStyle/>
              <a:p>
                <a:endParaRPr lang="tr-TR"/>
              </a:p>
            </p:txBody>
          </p:sp>
          <p:sp>
            <p:nvSpPr>
              <p:cNvPr id="23" name="Freeform 26"/>
              <p:cNvSpPr>
                <a:spLocks/>
              </p:cNvSpPr>
              <p:nvPr userDrawn="1"/>
            </p:nvSpPr>
            <p:spPr bwMode="auto">
              <a:xfrm rot="7320404">
                <a:off x="5365" y="2873"/>
                <a:ext cx="63" cy="118"/>
              </a:xfrm>
              <a:custGeom>
                <a:avLst/>
                <a:gdLst>
                  <a:gd name="T0" fmla="*/ 0 w 160"/>
                  <a:gd name="T1" fmla="*/ 0 h 335"/>
                  <a:gd name="T2" fmla="*/ 0 w 160"/>
                  <a:gd name="T3" fmla="*/ 0 h 335"/>
                  <a:gd name="T4" fmla="*/ 0 w 160"/>
                  <a:gd name="T5" fmla="*/ 0 h 335"/>
                  <a:gd name="T6" fmla="*/ 0 w 160"/>
                  <a:gd name="T7" fmla="*/ 1 h 335"/>
                  <a:gd name="T8" fmla="*/ 0 w 160"/>
                  <a:gd name="T9" fmla="*/ 1 h 335"/>
                  <a:gd name="T10" fmla="*/ 0 w 160"/>
                  <a:gd name="T11" fmla="*/ 0 h 335"/>
                  <a:gd name="T12" fmla="*/ 1 w 160"/>
                  <a:gd name="T13" fmla="*/ 0 h 335"/>
                  <a:gd name="T14" fmla="*/ 0 w 160"/>
                  <a:gd name="T15" fmla="*/ 0 h 335"/>
                  <a:gd name="T16" fmla="*/ 0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w="9525">
                <a:noFill/>
                <a:round/>
                <a:headEnd/>
                <a:tailEnd/>
              </a:ln>
            </p:spPr>
            <p:txBody>
              <a:bodyPr/>
              <a:lstStyle/>
              <a:p>
                <a:endParaRPr lang="tr-TR"/>
              </a:p>
            </p:txBody>
          </p:sp>
          <p:sp>
            <p:nvSpPr>
              <p:cNvPr id="24" name="Freeform 27"/>
              <p:cNvSpPr>
                <a:spLocks/>
              </p:cNvSpPr>
              <p:nvPr userDrawn="1"/>
            </p:nvSpPr>
            <p:spPr bwMode="auto">
              <a:xfrm rot="7320404">
                <a:off x="5137" y="3000"/>
                <a:ext cx="193" cy="104"/>
              </a:xfrm>
              <a:custGeom>
                <a:avLst/>
                <a:gdLst>
                  <a:gd name="T0" fmla="*/ 0 w 489"/>
                  <a:gd name="T1" fmla="*/ 0 h 296"/>
                  <a:gd name="T2" fmla="*/ 1 w 489"/>
                  <a:gd name="T3" fmla="*/ 0 h 296"/>
                  <a:gd name="T4" fmla="*/ 1 w 489"/>
                  <a:gd name="T5" fmla="*/ 0 h 296"/>
                  <a:gd name="T6" fmla="*/ 2 w 489"/>
                  <a:gd name="T7" fmla="*/ 0 h 296"/>
                  <a:gd name="T8" fmla="*/ 1 w 489"/>
                  <a:gd name="T9" fmla="*/ 0 h 296"/>
                  <a:gd name="T10" fmla="*/ 1 w 489"/>
                  <a:gd name="T11" fmla="*/ 0 h 296"/>
                  <a:gd name="T12" fmla="*/ 0 w 489"/>
                  <a:gd name="T13" fmla="*/ 0 h 296"/>
                  <a:gd name="T14" fmla="*/ 0 w 489"/>
                  <a:gd name="T15" fmla="*/ 0 h 296"/>
                  <a:gd name="T16" fmla="*/ 1 w 489"/>
                  <a:gd name="T17" fmla="*/ 0 h 296"/>
                  <a:gd name="T18" fmla="*/ 2 w 489"/>
                  <a:gd name="T19" fmla="*/ 1 h 296"/>
                  <a:gd name="T20" fmla="*/ 2 w 489"/>
                  <a:gd name="T21" fmla="*/ 0 h 296"/>
                  <a:gd name="T22" fmla="*/ 2 w 489"/>
                  <a:gd name="T23" fmla="*/ 0 h 296"/>
                  <a:gd name="T24" fmla="*/ 1 w 489"/>
                  <a:gd name="T25" fmla="*/ 0 h 296"/>
                  <a:gd name="T26" fmla="*/ 0 w 489"/>
                  <a:gd name="T27" fmla="*/ 0 h 296"/>
                  <a:gd name="T28" fmla="*/ 0 w 489"/>
                  <a:gd name="T29" fmla="*/ 0 h 296"/>
                  <a:gd name="T30" fmla="*/ 0 w 489"/>
                  <a:gd name="T31" fmla="*/ 0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w="9525">
                <a:noFill/>
                <a:round/>
                <a:headEnd/>
                <a:tailEnd/>
              </a:ln>
            </p:spPr>
            <p:txBody>
              <a:bodyPr/>
              <a:lstStyle/>
              <a:p>
                <a:endParaRPr lang="tr-TR"/>
              </a:p>
            </p:txBody>
          </p:sp>
        </p:grpSp>
      </p:grpSp>
      <p:sp>
        <p:nvSpPr>
          <p:cNvPr id="25" name="Freeform 28"/>
          <p:cNvSpPr>
            <a:spLocks/>
          </p:cNvSpPr>
          <p:nvPr/>
        </p:nvSpPr>
        <p:spPr bwMode="auto">
          <a:xfrm>
            <a:off x="901700" y="5054600"/>
            <a:ext cx="6807200" cy="728663"/>
          </a:xfrm>
          <a:custGeom>
            <a:avLst/>
            <a:gdLst>
              <a:gd name="T0" fmla="*/ 0 w 4288"/>
              <a:gd name="T1" fmla="*/ 0 h 459"/>
              <a:gd name="T2" fmla="*/ 2147483647 w 4288"/>
              <a:gd name="T3" fmla="*/ 2147483647 h 459"/>
              <a:gd name="T4" fmla="*/ 2147483647 w 4288"/>
              <a:gd name="T5" fmla="*/ 2147483647 h 459"/>
              <a:gd name="T6" fmla="*/ 2147483647 w 4288"/>
              <a:gd name="T7" fmla="*/ 2147483647 h 459"/>
              <a:gd name="T8" fmla="*/ 2147483647 w 4288"/>
              <a:gd name="T9" fmla="*/ 2147483647 h 459"/>
              <a:gd name="T10" fmla="*/ 2147483647 w 4288"/>
              <a:gd name="T11" fmla="*/ 2147483647 h 459"/>
              <a:gd name="T12" fmla="*/ 2147483647 w 4288"/>
              <a:gd name="T13" fmla="*/ 2147483647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p:spPr>
        <p:txBody>
          <a:bodyPr/>
          <a:lstStyle/>
          <a:p>
            <a:endParaRPr lang="tr-TR"/>
          </a:p>
        </p:txBody>
      </p:sp>
      <p:sp>
        <p:nvSpPr>
          <p:cNvPr id="26" name="Freeform 29"/>
          <p:cNvSpPr>
            <a:spLocks/>
          </p:cNvSpPr>
          <p:nvPr/>
        </p:nvSpPr>
        <p:spPr bwMode="auto">
          <a:xfrm>
            <a:off x="4076700" y="1930400"/>
            <a:ext cx="889000" cy="381000"/>
          </a:xfrm>
          <a:custGeom>
            <a:avLst/>
            <a:gdLst>
              <a:gd name="T0" fmla="*/ 0 w 560"/>
              <a:gd name="T1" fmla="*/ 2147483647 h 240"/>
              <a:gd name="T2" fmla="*/ 2147483647 w 560"/>
              <a:gd name="T3" fmla="*/ 2147483647 h 240"/>
              <a:gd name="T4" fmla="*/ 2147483647 w 560"/>
              <a:gd name="T5" fmla="*/ 2147483647 h 240"/>
              <a:gd name="T6" fmla="*/ 2147483647 w 560"/>
              <a:gd name="T7" fmla="*/ 2147483647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p:spPr>
        <p:txBody>
          <a:bodyPr/>
          <a:lstStyle/>
          <a:p>
            <a:endParaRPr lang="tr-TR"/>
          </a:p>
        </p:txBody>
      </p:sp>
      <p:sp>
        <p:nvSpPr>
          <p:cNvPr id="86019" name="Rectangle 3"/>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tr-TR"/>
              <a:t>Asıl başlık stili için tıklatın</a:t>
            </a:r>
          </a:p>
        </p:txBody>
      </p:sp>
      <p:sp>
        <p:nvSpPr>
          <p:cNvPr id="86020"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r>
              <a:rPr lang="tr-TR"/>
              <a:t>Asıl alt başlık stilini düzenlemek için tıklatın</a:t>
            </a:r>
          </a:p>
        </p:txBody>
      </p:sp>
      <p:sp>
        <p:nvSpPr>
          <p:cNvPr id="27" name="Rectangle 5"/>
          <p:cNvSpPr>
            <a:spLocks noGrp="1" noChangeArrowheads="1"/>
          </p:cNvSpPr>
          <p:nvPr>
            <p:ph type="dt" sz="half" idx="10"/>
          </p:nvPr>
        </p:nvSpPr>
        <p:spPr>
          <a:xfrm>
            <a:off x="685800" y="6248400"/>
            <a:ext cx="1905000" cy="457200"/>
          </a:xfrm>
        </p:spPr>
        <p:txBody>
          <a:bodyPr/>
          <a:lstStyle>
            <a:lvl1pPr>
              <a:defRPr/>
            </a:lvl1pPr>
          </a:lstStyle>
          <a:p>
            <a:pPr>
              <a:defRPr/>
            </a:pPr>
            <a:endParaRPr lang="tr-TR"/>
          </a:p>
        </p:txBody>
      </p:sp>
      <p:sp>
        <p:nvSpPr>
          <p:cNvPr id="28" name="Rectangle 6"/>
          <p:cNvSpPr>
            <a:spLocks noGrp="1" noChangeArrowheads="1"/>
          </p:cNvSpPr>
          <p:nvPr>
            <p:ph type="ftr" sz="quarter" idx="11"/>
          </p:nvPr>
        </p:nvSpPr>
        <p:spPr>
          <a:xfrm>
            <a:off x="3124200" y="6248400"/>
            <a:ext cx="2895600" cy="457200"/>
          </a:xfrm>
        </p:spPr>
        <p:txBody>
          <a:bodyPr/>
          <a:lstStyle>
            <a:lvl1pPr>
              <a:defRPr/>
            </a:lvl1pPr>
          </a:lstStyle>
          <a:p>
            <a:pPr>
              <a:defRPr/>
            </a:pPr>
            <a:endParaRPr lang="tr-TR"/>
          </a:p>
        </p:txBody>
      </p:sp>
      <p:sp>
        <p:nvSpPr>
          <p:cNvPr id="29" name="Rectangle 7"/>
          <p:cNvSpPr>
            <a:spLocks noGrp="1" noChangeArrowheads="1"/>
          </p:cNvSpPr>
          <p:nvPr>
            <p:ph type="sldNum" sz="quarter" idx="12"/>
          </p:nvPr>
        </p:nvSpPr>
        <p:spPr>
          <a:xfrm>
            <a:off x="6553200" y="6248400"/>
            <a:ext cx="1905000" cy="457200"/>
          </a:xfrm>
        </p:spPr>
        <p:txBody>
          <a:bodyPr/>
          <a:lstStyle>
            <a:lvl1pPr>
              <a:defRPr/>
            </a:lvl1pPr>
          </a:lstStyle>
          <a:p>
            <a:pPr>
              <a:defRPr/>
            </a:pPr>
            <a:fld id="{432BC66C-7F0E-40F4-B72E-CEACC462CC2C}" type="slidenum">
              <a:rPr lang="tr-TR"/>
              <a:pPr>
                <a:defRPr/>
              </a:pPr>
              <a:t>‹#›</a:t>
            </a:fld>
            <a:endParaRPr lang="tr-T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5"/>
          <p:cNvSpPr>
            <a:spLocks noGrp="1" noChangeArrowheads="1"/>
          </p:cNvSpPr>
          <p:nvPr>
            <p:ph type="dt" sz="half" idx="10"/>
          </p:nvPr>
        </p:nvSpPr>
        <p:spPr>
          <a:ln/>
        </p:spPr>
        <p:txBody>
          <a:bodyPr/>
          <a:lstStyle>
            <a:lvl1pPr>
              <a:defRPr/>
            </a:lvl1pPr>
          </a:lstStyle>
          <a:p>
            <a:pPr>
              <a:defRPr/>
            </a:pPr>
            <a:endParaRPr lang="tr-TR"/>
          </a:p>
        </p:txBody>
      </p:sp>
      <p:sp>
        <p:nvSpPr>
          <p:cNvPr id="5" name="Rectangle 6"/>
          <p:cNvSpPr>
            <a:spLocks noGrp="1" noChangeArrowheads="1"/>
          </p:cNvSpPr>
          <p:nvPr>
            <p:ph type="ftr" sz="quarter" idx="11"/>
          </p:nvPr>
        </p:nvSpPr>
        <p:spPr>
          <a:ln/>
        </p:spPr>
        <p:txBody>
          <a:bodyPr/>
          <a:lstStyle>
            <a:lvl1pPr>
              <a:defRPr/>
            </a:lvl1pPr>
          </a:lstStyle>
          <a:p>
            <a:pPr>
              <a:defRPr/>
            </a:pPr>
            <a:endParaRPr lang="tr-TR"/>
          </a:p>
        </p:txBody>
      </p:sp>
      <p:sp>
        <p:nvSpPr>
          <p:cNvPr id="6" name="Rectangle 7"/>
          <p:cNvSpPr>
            <a:spLocks noGrp="1" noChangeArrowheads="1"/>
          </p:cNvSpPr>
          <p:nvPr>
            <p:ph type="sldNum" sz="quarter" idx="12"/>
          </p:nvPr>
        </p:nvSpPr>
        <p:spPr>
          <a:ln/>
        </p:spPr>
        <p:txBody>
          <a:bodyPr/>
          <a:lstStyle>
            <a:lvl1pPr>
              <a:defRPr/>
            </a:lvl1pPr>
          </a:lstStyle>
          <a:p>
            <a:pPr>
              <a:defRPr/>
            </a:pPr>
            <a:fld id="{2C93DE9F-5D43-4985-8D3B-AEA1BB808E0C}" type="slidenum">
              <a:rPr lang="tr-TR"/>
              <a:pPr>
                <a:defRPr/>
              </a:pPr>
              <a:t>‹#›</a:t>
            </a:fld>
            <a:endParaRPr lang="tr-T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5"/>
          <p:cNvSpPr>
            <a:spLocks noGrp="1" noChangeArrowheads="1"/>
          </p:cNvSpPr>
          <p:nvPr>
            <p:ph type="dt" sz="half" idx="10"/>
          </p:nvPr>
        </p:nvSpPr>
        <p:spPr>
          <a:ln/>
        </p:spPr>
        <p:txBody>
          <a:bodyPr/>
          <a:lstStyle>
            <a:lvl1pPr>
              <a:defRPr/>
            </a:lvl1pPr>
          </a:lstStyle>
          <a:p>
            <a:pPr>
              <a:defRPr/>
            </a:pPr>
            <a:endParaRPr lang="tr-TR"/>
          </a:p>
        </p:txBody>
      </p:sp>
      <p:sp>
        <p:nvSpPr>
          <p:cNvPr id="5" name="Rectangle 6"/>
          <p:cNvSpPr>
            <a:spLocks noGrp="1" noChangeArrowheads="1"/>
          </p:cNvSpPr>
          <p:nvPr>
            <p:ph type="ftr" sz="quarter" idx="11"/>
          </p:nvPr>
        </p:nvSpPr>
        <p:spPr>
          <a:ln/>
        </p:spPr>
        <p:txBody>
          <a:bodyPr/>
          <a:lstStyle>
            <a:lvl1pPr>
              <a:defRPr/>
            </a:lvl1pPr>
          </a:lstStyle>
          <a:p>
            <a:pPr>
              <a:defRPr/>
            </a:pPr>
            <a:endParaRPr lang="tr-TR"/>
          </a:p>
        </p:txBody>
      </p:sp>
      <p:sp>
        <p:nvSpPr>
          <p:cNvPr id="6" name="Rectangle 7"/>
          <p:cNvSpPr>
            <a:spLocks noGrp="1" noChangeArrowheads="1"/>
          </p:cNvSpPr>
          <p:nvPr>
            <p:ph type="sldNum" sz="quarter" idx="12"/>
          </p:nvPr>
        </p:nvSpPr>
        <p:spPr>
          <a:ln/>
        </p:spPr>
        <p:txBody>
          <a:bodyPr/>
          <a:lstStyle>
            <a:lvl1pPr>
              <a:defRPr/>
            </a:lvl1pPr>
          </a:lstStyle>
          <a:p>
            <a:pPr>
              <a:defRPr/>
            </a:pPr>
            <a:fld id="{0391C42C-1186-484E-AE51-4EBCC2CD4325}" type="slidenum">
              <a:rPr lang="tr-TR"/>
              <a:pPr>
                <a:defRPr/>
              </a:pPr>
              <a:t>‹#›</a:t>
            </a:fld>
            <a:endParaRPr lang="tr-T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5"/>
          <p:cNvSpPr>
            <a:spLocks noGrp="1" noChangeArrowheads="1"/>
          </p:cNvSpPr>
          <p:nvPr>
            <p:ph type="dt" sz="half" idx="10"/>
          </p:nvPr>
        </p:nvSpPr>
        <p:spPr>
          <a:ln/>
        </p:spPr>
        <p:txBody>
          <a:bodyPr/>
          <a:lstStyle>
            <a:lvl1pPr>
              <a:defRPr/>
            </a:lvl1pPr>
          </a:lstStyle>
          <a:p>
            <a:pPr>
              <a:defRPr/>
            </a:pPr>
            <a:endParaRPr lang="tr-TR"/>
          </a:p>
        </p:txBody>
      </p:sp>
      <p:sp>
        <p:nvSpPr>
          <p:cNvPr id="6" name="Rectangle 6"/>
          <p:cNvSpPr>
            <a:spLocks noGrp="1" noChangeArrowheads="1"/>
          </p:cNvSpPr>
          <p:nvPr>
            <p:ph type="ftr" sz="quarter" idx="11"/>
          </p:nvPr>
        </p:nvSpPr>
        <p:spPr>
          <a:ln/>
        </p:spPr>
        <p:txBody>
          <a:bodyPr/>
          <a:lstStyle>
            <a:lvl1pPr>
              <a:defRPr/>
            </a:lvl1pPr>
          </a:lstStyle>
          <a:p>
            <a:pPr>
              <a:defRPr/>
            </a:pPr>
            <a:endParaRPr lang="tr-TR"/>
          </a:p>
        </p:txBody>
      </p:sp>
      <p:sp>
        <p:nvSpPr>
          <p:cNvPr id="7" name="Rectangle 7"/>
          <p:cNvSpPr>
            <a:spLocks noGrp="1" noChangeArrowheads="1"/>
          </p:cNvSpPr>
          <p:nvPr>
            <p:ph type="sldNum" sz="quarter" idx="12"/>
          </p:nvPr>
        </p:nvSpPr>
        <p:spPr>
          <a:ln/>
        </p:spPr>
        <p:txBody>
          <a:bodyPr/>
          <a:lstStyle>
            <a:lvl1pPr>
              <a:defRPr/>
            </a:lvl1pPr>
          </a:lstStyle>
          <a:p>
            <a:pPr>
              <a:defRPr/>
            </a:pPr>
            <a:fld id="{4EDFA7D4-579E-45FF-B192-CA76BB8FEF05}" type="slidenum">
              <a:rPr lang="tr-TR"/>
              <a:pPr>
                <a:defRPr/>
              </a:pPr>
              <a:t>‹#›</a:t>
            </a:fld>
            <a:endParaRPr lang="tr-T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5"/>
          <p:cNvSpPr>
            <a:spLocks noGrp="1" noChangeArrowheads="1"/>
          </p:cNvSpPr>
          <p:nvPr>
            <p:ph type="dt" sz="half" idx="10"/>
          </p:nvPr>
        </p:nvSpPr>
        <p:spPr>
          <a:ln/>
        </p:spPr>
        <p:txBody>
          <a:bodyPr/>
          <a:lstStyle>
            <a:lvl1pPr>
              <a:defRPr/>
            </a:lvl1pPr>
          </a:lstStyle>
          <a:p>
            <a:pPr>
              <a:defRPr/>
            </a:pPr>
            <a:endParaRPr lang="tr-TR"/>
          </a:p>
        </p:txBody>
      </p:sp>
      <p:sp>
        <p:nvSpPr>
          <p:cNvPr id="8" name="Rectangle 6"/>
          <p:cNvSpPr>
            <a:spLocks noGrp="1" noChangeArrowheads="1"/>
          </p:cNvSpPr>
          <p:nvPr>
            <p:ph type="ftr" sz="quarter" idx="11"/>
          </p:nvPr>
        </p:nvSpPr>
        <p:spPr>
          <a:ln/>
        </p:spPr>
        <p:txBody>
          <a:bodyPr/>
          <a:lstStyle>
            <a:lvl1pPr>
              <a:defRPr/>
            </a:lvl1pPr>
          </a:lstStyle>
          <a:p>
            <a:pPr>
              <a:defRPr/>
            </a:pPr>
            <a:endParaRPr lang="tr-TR"/>
          </a:p>
        </p:txBody>
      </p:sp>
      <p:sp>
        <p:nvSpPr>
          <p:cNvPr id="9" name="Rectangle 7"/>
          <p:cNvSpPr>
            <a:spLocks noGrp="1" noChangeArrowheads="1"/>
          </p:cNvSpPr>
          <p:nvPr>
            <p:ph type="sldNum" sz="quarter" idx="12"/>
          </p:nvPr>
        </p:nvSpPr>
        <p:spPr>
          <a:ln/>
        </p:spPr>
        <p:txBody>
          <a:bodyPr/>
          <a:lstStyle>
            <a:lvl1pPr>
              <a:defRPr/>
            </a:lvl1pPr>
          </a:lstStyle>
          <a:p>
            <a:pPr>
              <a:defRPr/>
            </a:pPr>
            <a:fld id="{EA3DEAFD-3907-456E-82D7-6CC80E2A8709}" type="slidenum">
              <a:rPr lang="tr-TR"/>
              <a:pPr>
                <a:defRPr/>
              </a:pPr>
              <a:t>‹#›</a:t>
            </a:fld>
            <a:endParaRPr lang="tr-T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Rectangle 5"/>
          <p:cNvSpPr>
            <a:spLocks noGrp="1" noChangeArrowheads="1"/>
          </p:cNvSpPr>
          <p:nvPr>
            <p:ph type="dt" sz="half" idx="10"/>
          </p:nvPr>
        </p:nvSpPr>
        <p:spPr>
          <a:ln/>
        </p:spPr>
        <p:txBody>
          <a:bodyPr/>
          <a:lstStyle>
            <a:lvl1pPr>
              <a:defRPr/>
            </a:lvl1pPr>
          </a:lstStyle>
          <a:p>
            <a:pPr>
              <a:defRPr/>
            </a:pPr>
            <a:endParaRPr lang="tr-TR"/>
          </a:p>
        </p:txBody>
      </p:sp>
      <p:sp>
        <p:nvSpPr>
          <p:cNvPr id="4" name="Rectangle 6"/>
          <p:cNvSpPr>
            <a:spLocks noGrp="1" noChangeArrowheads="1"/>
          </p:cNvSpPr>
          <p:nvPr>
            <p:ph type="ftr" sz="quarter" idx="11"/>
          </p:nvPr>
        </p:nvSpPr>
        <p:spPr>
          <a:ln/>
        </p:spPr>
        <p:txBody>
          <a:bodyPr/>
          <a:lstStyle>
            <a:lvl1pPr>
              <a:defRPr/>
            </a:lvl1pPr>
          </a:lstStyle>
          <a:p>
            <a:pPr>
              <a:defRPr/>
            </a:pPr>
            <a:endParaRPr lang="tr-TR"/>
          </a:p>
        </p:txBody>
      </p:sp>
      <p:sp>
        <p:nvSpPr>
          <p:cNvPr id="5" name="Rectangle 7"/>
          <p:cNvSpPr>
            <a:spLocks noGrp="1" noChangeArrowheads="1"/>
          </p:cNvSpPr>
          <p:nvPr>
            <p:ph type="sldNum" sz="quarter" idx="12"/>
          </p:nvPr>
        </p:nvSpPr>
        <p:spPr>
          <a:ln/>
        </p:spPr>
        <p:txBody>
          <a:bodyPr/>
          <a:lstStyle>
            <a:lvl1pPr>
              <a:defRPr/>
            </a:lvl1pPr>
          </a:lstStyle>
          <a:p>
            <a:pPr>
              <a:defRPr/>
            </a:pPr>
            <a:fld id="{9B350CEE-A905-468C-8F34-6259EC0D3573}"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139"/>
          <p:cNvSpPr>
            <a:spLocks noGrp="1" noChangeArrowheads="1"/>
          </p:cNvSpPr>
          <p:nvPr>
            <p:ph type="dt" sz="half" idx="10"/>
          </p:nvPr>
        </p:nvSpPr>
        <p:spPr>
          <a:ln/>
        </p:spPr>
        <p:txBody>
          <a:bodyPr/>
          <a:lstStyle>
            <a:lvl1pPr>
              <a:defRPr/>
            </a:lvl1pPr>
          </a:lstStyle>
          <a:p>
            <a:pPr>
              <a:defRPr/>
            </a:pPr>
            <a:endParaRPr lang="tr-TR"/>
          </a:p>
        </p:txBody>
      </p:sp>
      <p:sp>
        <p:nvSpPr>
          <p:cNvPr id="6" name="Rectangle 140"/>
          <p:cNvSpPr>
            <a:spLocks noGrp="1" noChangeArrowheads="1"/>
          </p:cNvSpPr>
          <p:nvPr>
            <p:ph type="ftr" sz="quarter" idx="11"/>
          </p:nvPr>
        </p:nvSpPr>
        <p:spPr>
          <a:ln/>
        </p:spPr>
        <p:txBody>
          <a:bodyPr/>
          <a:lstStyle>
            <a:lvl1pPr>
              <a:defRPr/>
            </a:lvl1pPr>
          </a:lstStyle>
          <a:p>
            <a:pPr>
              <a:defRPr/>
            </a:pPr>
            <a:endParaRPr lang="tr-TR"/>
          </a:p>
        </p:txBody>
      </p:sp>
      <p:sp>
        <p:nvSpPr>
          <p:cNvPr id="7" name="Rectangle 141"/>
          <p:cNvSpPr>
            <a:spLocks noGrp="1" noChangeArrowheads="1"/>
          </p:cNvSpPr>
          <p:nvPr>
            <p:ph type="sldNum" sz="quarter" idx="12"/>
          </p:nvPr>
        </p:nvSpPr>
        <p:spPr>
          <a:ln/>
        </p:spPr>
        <p:txBody>
          <a:bodyPr/>
          <a:lstStyle>
            <a:lvl1pPr>
              <a:defRPr/>
            </a:lvl1pPr>
          </a:lstStyle>
          <a:p>
            <a:pPr>
              <a:defRPr/>
            </a:pPr>
            <a:fld id="{F886FBB5-447D-4B60-9106-7C56A7FE76BC}" type="slidenum">
              <a:rPr lang="tr-TR"/>
              <a:pPr>
                <a:defRPr/>
              </a:pPr>
              <a:t>‹#›</a:t>
            </a:fld>
            <a:endParaRPr lang="tr-T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tr-TR"/>
          </a:p>
        </p:txBody>
      </p:sp>
      <p:sp>
        <p:nvSpPr>
          <p:cNvPr id="3" name="Rectangle 6"/>
          <p:cNvSpPr>
            <a:spLocks noGrp="1" noChangeArrowheads="1"/>
          </p:cNvSpPr>
          <p:nvPr>
            <p:ph type="ftr" sz="quarter" idx="11"/>
          </p:nvPr>
        </p:nvSpPr>
        <p:spPr>
          <a:ln/>
        </p:spPr>
        <p:txBody>
          <a:bodyPr/>
          <a:lstStyle>
            <a:lvl1pPr>
              <a:defRPr/>
            </a:lvl1pPr>
          </a:lstStyle>
          <a:p>
            <a:pPr>
              <a:defRPr/>
            </a:pPr>
            <a:endParaRPr lang="tr-TR"/>
          </a:p>
        </p:txBody>
      </p:sp>
      <p:sp>
        <p:nvSpPr>
          <p:cNvPr id="4" name="Rectangle 7"/>
          <p:cNvSpPr>
            <a:spLocks noGrp="1" noChangeArrowheads="1"/>
          </p:cNvSpPr>
          <p:nvPr>
            <p:ph type="sldNum" sz="quarter" idx="12"/>
          </p:nvPr>
        </p:nvSpPr>
        <p:spPr>
          <a:ln/>
        </p:spPr>
        <p:txBody>
          <a:bodyPr/>
          <a:lstStyle>
            <a:lvl1pPr>
              <a:defRPr/>
            </a:lvl1pPr>
          </a:lstStyle>
          <a:p>
            <a:pPr>
              <a:defRPr/>
            </a:pPr>
            <a:fld id="{E6D0121E-EDC6-4213-A06F-F47FE624309C}" type="slidenum">
              <a:rPr lang="tr-TR"/>
              <a:pPr>
                <a:defRPr/>
              </a:pPr>
              <a:t>‹#›</a:t>
            </a:fld>
            <a:endParaRPr lang="tr-T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5"/>
          <p:cNvSpPr>
            <a:spLocks noGrp="1" noChangeArrowheads="1"/>
          </p:cNvSpPr>
          <p:nvPr>
            <p:ph type="dt" sz="half" idx="10"/>
          </p:nvPr>
        </p:nvSpPr>
        <p:spPr>
          <a:ln/>
        </p:spPr>
        <p:txBody>
          <a:bodyPr/>
          <a:lstStyle>
            <a:lvl1pPr>
              <a:defRPr/>
            </a:lvl1pPr>
          </a:lstStyle>
          <a:p>
            <a:pPr>
              <a:defRPr/>
            </a:pPr>
            <a:endParaRPr lang="tr-TR"/>
          </a:p>
        </p:txBody>
      </p:sp>
      <p:sp>
        <p:nvSpPr>
          <p:cNvPr id="6" name="Rectangle 6"/>
          <p:cNvSpPr>
            <a:spLocks noGrp="1" noChangeArrowheads="1"/>
          </p:cNvSpPr>
          <p:nvPr>
            <p:ph type="ftr" sz="quarter" idx="11"/>
          </p:nvPr>
        </p:nvSpPr>
        <p:spPr>
          <a:ln/>
        </p:spPr>
        <p:txBody>
          <a:bodyPr/>
          <a:lstStyle>
            <a:lvl1pPr>
              <a:defRPr/>
            </a:lvl1pPr>
          </a:lstStyle>
          <a:p>
            <a:pPr>
              <a:defRPr/>
            </a:pPr>
            <a:endParaRPr lang="tr-TR"/>
          </a:p>
        </p:txBody>
      </p:sp>
      <p:sp>
        <p:nvSpPr>
          <p:cNvPr id="7" name="Rectangle 7"/>
          <p:cNvSpPr>
            <a:spLocks noGrp="1" noChangeArrowheads="1"/>
          </p:cNvSpPr>
          <p:nvPr>
            <p:ph type="sldNum" sz="quarter" idx="12"/>
          </p:nvPr>
        </p:nvSpPr>
        <p:spPr>
          <a:ln/>
        </p:spPr>
        <p:txBody>
          <a:bodyPr/>
          <a:lstStyle>
            <a:lvl1pPr>
              <a:defRPr/>
            </a:lvl1pPr>
          </a:lstStyle>
          <a:p>
            <a:pPr>
              <a:defRPr/>
            </a:pPr>
            <a:fld id="{65053AEB-CE6B-408A-B095-FD6830CDBC9C}" type="slidenum">
              <a:rPr lang="tr-TR"/>
              <a:pPr>
                <a:defRPr/>
              </a:pPr>
              <a:t>‹#›</a:t>
            </a:fld>
            <a:endParaRPr lang="tr-T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5"/>
          <p:cNvSpPr>
            <a:spLocks noGrp="1" noChangeArrowheads="1"/>
          </p:cNvSpPr>
          <p:nvPr>
            <p:ph type="dt" sz="half" idx="10"/>
          </p:nvPr>
        </p:nvSpPr>
        <p:spPr>
          <a:ln/>
        </p:spPr>
        <p:txBody>
          <a:bodyPr/>
          <a:lstStyle>
            <a:lvl1pPr>
              <a:defRPr/>
            </a:lvl1pPr>
          </a:lstStyle>
          <a:p>
            <a:pPr>
              <a:defRPr/>
            </a:pPr>
            <a:endParaRPr lang="tr-TR"/>
          </a:p>
        </p:txBody>
      </p:sp>
      <p:sp>
        <p:nvSpPr>
          <p:cNvPr id="6" name="Rectangle 6"/>
          <p:cNvSpPr>
            <a:spLocks noGrp="1" noChangeArrowheads="1"/>
          </p:cNvSpPr>
          <p:nvPr>
            <p:ph type="ftr" sz="quarter" idx="11"/>
          </p:nvPr>
        </p:nvSpPr>
        <p:spPr>
          <a:ln/>
        </p:spPr>
        <p:txBody>
          <a:bodyPr/>
          <a:lstStyle>
            <a:lvl1pPr>
              <a:defRPr/>
            </a:lvl1pPr>
          </a:lstStyle>
          <a:p>
            <a:pPr>
              <a:defRPr/>
            </a:pPr>
            <a:endParaRPr lang="tr-TR"/>
          </a:p>
        </p:txBody>
      </p:sp>
      <p:sp>
        <p:nvSpPr>
          <p:cNvPr id="7" name="Rectangle 7"/>
          <p:cNvSpPr>
            <a:spLocks noGrp="1" noChangeArrowheads="1"/>
          </p:cNvSpPr>
          <p:nvPr>
            <p:ph type="sldNum" sz="quarter" idx="12"/>
          </p:nvPr>
        </p:nvSpPr>
        <p:spPr>
          <a:ln/>
        </p:spPr>
        <p:txBody>
          <a:bodyPr/>
          <a:lstStyle>
            <a:lvl1pPr>
              <a:defRPr/>
            </a:lvl1pPr>
          </a:lstStyle>
          <a:p>
            <a:pPr>
              <a:defRPr/>
            </a:pPr>
            <a:fld id="{FAFB9BF8-1467-42EB-BEA5-EDBE7636247E}" type="slidenum">
              <a:rPr lang="tr-TR"/>
              <a:pPr>
                <a:defRPr/>
              </a:pPr>
              <a:t>‹#›</a:t>
            </a:fld>
            <a:endParaRPr lang="tr-T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5"/>
          <p:cNvSpPr>
            <a:spLocks noGrp="1" noChangeArrowheads="1"/>
          </p:cNvSpPr>
          <p:nvPr>
            <p:ph type="dt" sz="half" idx="10"/>
          </p:nvPr>
        </p:nvSpPr>
        <p:spPr>
          <a:ln/>
        </p:spPr>
        <p:txBody>
          <a:bodyPr/>
          <a:lstStyle>
            <a:lvl1pPr>
              <a:defRPr/>
            </a:lvl1pPr>
          </a:lstStyle>
          <a:p>
            <a:pPr>
              <a:defRPr/>
            </a:pPr>
            <a:endParaRPr lang="tr-TR"/>
          </a:p>
        </p:txBody>
      </p:sp>
      <p:sp>
        <p:nvSpPr>
          <p:cNvPr id="5" name="Rectangle 6"/>
          <p:cNvSpPr>
            <a:spLocks noGrp="1" noChangeArrowheads="1"/>
          </p:cNvSpPr>
          <p:nvPr>
            <p:ph type="ftr" sz="quarter" idx="11"/>
          </p:nvPr>
        </p:nvSpPr>
        <p:spPr>
          <a:ln/>
        </p:spPr>
        <p:txBody>
          <a:bodyPr/>
          <a:lstStyle>
            <a:lvl1pPr>
              <a:defRPr/>
            </a:lvl1pPr>
          </a:lstStyle>
          <a:p>
            <a:pPr>
              <a:defRPr/>
            </a:pPr>
            <a:endParaRPr lang="tr-TR"/>
          </a:p>
        </p:txBody>
      </p:sp>
      <p:sp>
        <p:nvSpPr>
          <p:cNvPr id="6" name="Rectangle 7"/>
          <p:cNvSpPr>
            <a:spLocks noGrp="1" noChangeArrowheads="1"/>
          </p:cNvSpPr>
          <p:nvPr>
            <p:ph type="sldNum" sz="quarter" idx="12"/>
          </p:nvPr>
        </p:nvSpPr>
        <p:spPr>
          <a:ln/>
        </p:spPr>
        <p:txBody>
          <a:bodyPr/>
          <a:lstStyle>
            <a:lvl1pPr>
              <a:defRPr/>
            </a:lvl1pPr>
          </a:lstStyle>
          <a:p>
            <a:pPr>
              <a:defRPr/>
            </a:pPr>
            <a:fld id="{BEEFB48F-80F0-4858-BBE5-089AA2D3F33E}" type="slidenum">
              <a:rPr lang="tr-TR"/>
              <a:pPr>
                <a:defRPr/>
              </a:pPr>
              <a:t>‹#›</a:t>
            </a:fld>
            <a:endParaRPr lang="tr-T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457950" y="152400"/>
            <a:ext cx="1924050" cy="5334000"/>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685800" y="152400"/>
            <a:ext cx="5619750" cy="533400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5"/>
          <p:cNvSpPr>
            <a:spLocks noGrp="1" noChangeArrowheads="1"/>
          </p:cNvSpPr>
          <p:nvPr>
            <p:ph type="dt" sz="half" idx="10"/>
          </p:nvPr>
        </p:nvSpPr>
        <p:spPr>
          <a:ln/>
        </p:spPr>
        <p:txBody>
          <a:bodyPr/>
          <a:lstStyle>
            <a:lvl1pPr>
              <a:defRPr/>
            </a:lvl1pPr>
          </a:lstStyle>
          <a:p>
            <a:pPr>
              <a:defRPr/>
            </a:pPr>
            <a:endParaRPr lang="tr-TR"/>
          </a:p>
        </p:txBody>
      </p:sp>
      <p:sp>
        <p:nvSpPr>
          <p:cNvPr id="5" name="Rectangle 6"/>
          <p:cNvSpPr>
            <a:spLocks noGrp="1" noChangeArrowheads="1"/>
          </p:cNvSpPr>
          <p:nvPr>
            <p:ph type="ftr" sz="quarter" idx="11"/>
          </p:nvPr>
        </p:nvSpPr>
        <p:spPr>
          <a:ln/>
        </p:spPr>
        <p:txBody>
          <a:bodyPr/>
          <a:lstStyle>
            <a:lvl1pPr>
              <a:defRPr/>
            </a:lvl1pPr>
          </a:lstStyle>
          <a:p>
            <a:pPr>
              <a:defRPr/>
            </a:pPr>
            <a:endParaRPr lang="tr-TR"/>
          </a:p>
        </p:txBody>
      </p:sp>
      <p:sp>
        <p:nvSpPr>
          <p:cNvPr id="6" name="Rectangle 7"/>
          <p:cNvSpPr>
            <a:spLocks noGrp="1" noChangeArrowheads="1"/>
          </p:cNvSpPr>
          <p:nvPr>
            <p:ph type="sldNum" sz="quarter" idx="12"/>
          </p:nvPr>
        </p:nvSpPr>
        <p:spPr>
          <a:ln/>
        </p:spPr>
        <p:txBody>
          <a:bodyPr/>
          <a:lstStyle>
            <a:lvl1pPr>
              <a:defRPr/>
            </a:lvl1pPr>
          </a:lstStyle>
          <a:p>
            <a:pPr>
              <a:defRPr/>
            </a:pPr>
            <a:fld id="{5A87B209-2BAB-4C16-A737-7EB708615080}" type="slidenum">
              <a:rPr lang="tr-TR"/>
              <a:pPr>
                <a:defRPr/>
              </a:pPr>
              <a:t>‹#›</a:t>
            </a:fld>
            <a:endParaRPr lang="tr-T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0" y="1422400"/>
            <a:ext cx="9147175" cy="5435600"/>
            <a:chOff x="0" y="896"/>
            <a:chExt cx="5762" cy="3424"/>
          </a:xfrm>
        </p:grpSpPr>
        <p:grpSp>
          <p:nvGrpSpPr>
            <p:cNvPr id="5" name="Group 3"/>
            <p:cNvGrpSpPr>
              <a:grpSpLocks/>
            </p:cNvGrpSpPr>
            <p:nvPr userDrawn="1"/>
          </p:nvGrpSpPr>
          <p:grpSpPr bwMode="auto">
            <a:xfrm>
              <a:off x="20" y="896"/>
              <a:ext cx="5742" cy="3424"/>
              <a:chOff x="20" y="896"/>
              <a:chExt cx="5742" cy="3424"/>
            </a:xfrm>
          </p:grpSpPr>
          <p:sp>
            <p:nvSpPr>
              <p:cNvPr id="142"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p:spPr>
            <p:txBody>
              <a:bodyPr/>
              <a:lstStyle/>
              <a:p>
                <a:endParaRPr lang="tr-TR"/>
              </a:p>
            </p:txBody>
          </p:sp>
          <p:sp>
            <p:nvSpPr>
              <p:cNvPr id="143"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p:spPr>
            <p:txBody>
              <a:bodyPr/>
              <a:lstStyle/>
              <a:p>
                <a:endParaRPr lang="tr-TR"/>
              </a:p>
            </p:txBody>
          </p:sp>
          <p:sp>
            <p:nvSpPr>
              <p:cNvPr id="144"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p:spPr>
            <p:txBody>
              <a:bodyPr/>
              <a:lstStyle/>
              <a:p>
                <a:endParaRPr lang="tr-TR"/>
              </a:p>
            </p:txBody>
          </p:sp>
          <p:sp>
            <p:nvSpPr>
              <p:cNvPr id="145"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p:spPr>
            <p:txBody>
              <a:bodyPr/>
              <a:lstStyle/>
              <a:p>
                <a:endParaRPr lang="tr-TR"/>
              </a:p>
            </p:txBody>
          </p:sp>
          <p:sp>
            <p:nvSpPr>
              <p:cNvPr id="146"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p:spPr>
            <p:txBody>
              <a:bodyPr/>
              <a:lstStyle/>
              <a:p>
                <a:endParaRPr lang="tr-TR"/>
              </a:p>
            </p:txBody>
          </p:sp>
          <p:sp>
            <p:nvSpPr>
              <p:cNvPr id="147"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p:spPr>
            <p:txBody>
              <a:bodyPr/>
              <a:lstStyle/>
              <a:p>
                <a:endParaRPr lang="tr-TR"/>
              </a:p>
            </p:txBody>
          </p:sp>
          <p:sp>
            <p:nvSpPr>
              <p:cNvPr id="148"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p:spPr>
            <p:txBody>
              <a:bodyPr/>
              <a:lstStyle/>
              <a:p>
                <a:endParaRPr lang="tr-TR"/>
              </a:p>
            </p:txBody>
          </p:sp>
          <p:sp>
            <p:nvSpPr>
              <p:cNvPr id="149"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p:spPr>
            <p:txBody>
              <a:bodyPr/>
              <a:lstStyle/>
              <a:p>
                <a:endParaRPr lang="tr-TR"/>
              </a:p>
            </p:txBody>
          </p:sp>
          <p:sp>
            <p:nvSpPr>
              <p:cNvPr id="150"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p:spPr>
            <p:txBody>
              <a:bodyPr/>
              <a:lstStyle/>
              <a:p>
                <a:endParaRPr lang="tr-TR"/>
              </a:p>
            </p:txBody>
          </p:sp>
          <p:sp>
            <p:nvSpPr>
              <p:cNvPr id="151"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p:spPr>
            <p:txBody>
              <a:bodyPr/>
              <a:lstStyle/>
              <a:p>
                <a:endParaRPr lang="tr-TR"/>
              </a:p>
            </p:txBody>
          </p:sp>
          <p:sp>
            <p:nvSpPr>
              <p:cNvPr id="152"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p:spPr>
            <p:txBody>
              <a:bodyPr/>
              <a:lstStyle/>
              <a:p>
                <a:endParaRPr lang="tr-TR"/>
              </a:p>
            </p:txBody>
          </p:sp>
          <p:sp>
            <p:nvSpPr>
              <p:cNvPr id="153"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p:spPr>
            <p:txBody>
              <a:bodyPr/>
              <a:lstStyle/>
              <a:p>
                <a:endParaRPr lang="tr-TR"/>
              </a:p>
            </p:txBody>
          </p:sp>
          <p:sp>
            <p:nvSpPr>
              <p:cNvPr id="154"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p:spPr>
            <p:txBody>
              <a:bodyPr/>
              <a:lstStyle/>
              <a:p>
                <a:endParaRPr lang="tr-TR"/>
              </a:p>
            </p:txBody>
          </p:sp>
        </p:grpSp>
        <p:grpSp>
          <p:nvGrpSpPr>
            <p:cNvPr id="6" name="Group 17"/>
            <p:cNvGrpSpPr>
              <a:grpSpLocks/>
            </p:cNvGrpSpPr>
            <p:nvPr userDrawn="1"/>
          </p:nvGrpSpPr>
          <p:grpSpPr bwMode="auto">
            <a:xfrm>
              <a:off x="0" y="2291"/>
              <a:ext cx="1385" cy="1702"/>
              <a:chOff x="0" y="2291"/>
              <a:chExt cx="1385" cy="1702"/>
            </a:xfrm>
          </p:grpSpPr>
          <p:sp>
            <p:nvSpPr>
              <p:cNvPr id="7" name="Rectangle 18"/>
              <p:cNvSpPr>
                <a:spLocks noChangeArrowheads="1"/>
              </p:cNvSpPr>
              <p:nvPr userDrawn="1"/>
            </p:nvSpPr>
            <p:spPr bwMode="ltGray">
              <a:xfrm rot="6798887">
                <a:off x="63" y="3882"/>
                <a:ext cx="75" cy="12"/>
              </a:xfrm>
              <a:prstGeom prst="rect">
                <a:avLst/>
              </a:prstGeom>
              <a:solidFill>
                <a:schemeClr val="bg2"/>
              </a:solidFill>
              <a:ln w="9525">
                <a:noFill/>
                <a:miter lim="800000"/>
                <a:headEnd/>
                <a:tailEnd/>
              </a:ln>
            </p:spPr>
            <p:txBody>
              <a:bodyPr wrap="none" anchor="ctr"/>
              <a:lstStyle/>
              <a:p>
                <a:endParaRPr lang="tr-TR"/>
              </a:p>
            </p:txBody>
          </p:sp>
          <p:sp>
            <p:nvSpPr>
              <p:cNvPr id="8"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p:spPr>
            <p:txBody>
              <a:bodyPr wrap="none" anchor="ctr"/>
              <a:lstStyle/>
              <a:p>
                <a:endParaRPr lang="tr-TR"/>
              </a:p>
            </p:txBody>
          </p:sp>
          <p:sp>
            <p:nvSpPr>
              <p:cNvPr id="9" name="Rectangle 20"/>
              <p:cNvSpPr>
                <a:spLocks noChangeArrowheads="1"/>
              </p:cNvSpPr>
              <p:nvPr userDrawn="1"/>
            </p:nvSpPr>
            <p:spPr bwMode="ltGray">
              <a:xfrm rot="6798887">
                <a:off x="7" y="3874"/>
                <a:ext cx="75" cy="12"/>
              </a:xfrm>
              <a:prstGeom prst="rect">
                <a:avLst/>
              </a:prstGeom>
              <a:solidFill>
                <a:schemeClr val="bg2"/>
              </a:solidFill>
              <a:ln w="9525">
                <a:noFill/>
                <a:miter lim="800000"/>
                <a:headEnd/>
                <a:tailEnd/>
              </a:ln>
            </p:spPr>
            <p:txBody>
              <a:bodyPr wrap="none" anchor="ctr"/>
              <a:lstStyle/>
              <a:p>
                <a:endParaRPr lang="tr-TR"/>
              </a:p>
            </p:txBody>
          </p:sp>
          <p:sp>
            <p:nvSpPr>
              <p:cNvPr id="10"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p:spPr>
            <p:txBody>
              <a:bodyPr wrap="none" anchor="ctr"/>
              <a:lstStyle/>
              <a:p>
                <a:endParaRPr lang="tr-TR"/>
              </a:p>
            </p:txBody>
          </p:sp>
          <p:sp>
            <p:nvSpPr>
              <p:cNvPr id="11" name="Rectangle 22"/>
              <p:cNvSpPr>
                <a:spLocks noChangeArrowheads="1"/>
              </p:cNvSpPr>
              <p:nvPr userDrawn="1"/>
            </p:nvSpPr>
            <p:spPr bwMode="ltGray">
              <a:xfrm rot="5999912">
                <a:off x="183" y="3888"/>
                <a:ext cx="69" cy="12"/>
              </a:xfrm>
              <a:prstGeom prst="rect">
                <a:avLst/>
              </a:prstGeom>
              <a:solidFill>
                <a:schemeClr val="bg2"/>
              </a:solidFill>
              <a:ln w="9525">
                <a:noFill/>
                <a:miter lim="800000"/>
                <a:headEnd/>
                <a:tailEnd/>
              </a:ln>
            </p:spPr>
            <p:txBody>
              <a:bodyPr wrap="none" anchor="ctr"/>
              <a:lstStyle/>
              <a:p>
                <a:endParaRPr lang="tr-TR"/>
              </a:p>
            </p:txBody>
          </p:sp>
          <p:sp>
            <p:nvSpPr>
              <p:cNvPr id="12" name="Rectangle 23"/>
              <p:cNvSpPr>
                <a:spLocks noChangeArrowheads="1"/>
              </p:cNvSpPr>
              <p:nvPr userDrawn="1"/>
            </p:nvSpPr>
            <p:spPr bwMode="ltGray">
              <a:xfrm rot="6250138">
                <a:off x="153" y="3888"/>
                <a:ext cx="69" cy="12"/>
              </a:xfrm>
              <a:prstGeom prst="rect">
                <a:avLst/>
              </a:prstGeom>
              <a:solidFill>
                <a:schemeClr val="bg2"/>
              </a:solidFill>
              <a:ln w="9525">
                <a:noFill/>
                <a:miter lim="800000"/>
                <a:headEnd/>
                <a:tailEnd/>
              </a:ln>
            </p:spPr>
            <p:txBody>
              <a:bodyPr wrap="none" anchor="ctr"/>
              <a:lstStyle/>
              <a:p>
                <a:endParaRPr lang="tr-TR"/>
              </a:p>
            </p:txBody>
          </p:sp>
          <p:sp>
            <p:nvSpPr>
              <p:cNvPr id="13"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p:spPr>
            <p:txBody>
              <a:bodyPr wrap="none" anchor="ctr"/>
              <a:lstStyle/>
              <a:p>
                <a:endParaRPr lang="tr-TR"/>
              </a:p>
            </p:txBody>
          </p:sp>
          <p:sp>
            <p:nvSpPr>
              <p:cNvPr id="14" name="Rectangle 25"/>
              <p:cNvSpPr>
                <a:spLocks noChangeArrowheads="1"/>
              </p:cNvSpPr>
              <p:nvPr userDrawn="1"/>
            </p:nvSpPr>
            <p:spPr bwMode="ltGray">
              <a:xfrm rot="5380717">
                <a:off x="363" y="3868"/>
                <a:ext cx="69" cy="12"/>
              </a:xfrm>
              <a:prstGeom prst="rect">
                <a:avLst/>
              </a:prstGeom>
              <a:solidFill>
                <a:schemeClr val="bg2"/>
              </a:solidFill>
              <a:ln w="9525">
                <a:noFill/>
                <a:miter lim="800000"/>
                <a:headEnd/>
                <a:tailEnd/>
              </a:ln>
            </p:spPr>
            <p:txBody>
              <a:bodyPr wrap="none" anchor="ctr"/>
              <a:lstStyle/>
              <a:p>
                <a:endParaRPr lang="tr-TR"/>
              </a:p>
            </p:txBody>
          </p:sp>
          <p:sp>
            <p:nvSpPr>
              <p:cNvPr id="15" name="Rectangle 26"/>
              <p:cNvSpPr>
                <a:spLocks noChangeArrowheads="1"/>
              </p:cNvSpPr>
              <p:nvPr userDrawn="1"/>
            </p:nvSpPr>
            <p:spPr bwMode="ltGray">
              <a:xfrm rot="5380717">
                <a:off x="333" y="3872"/>
                <a:ext cx="69" cy="12"/>
              </a:xfrm>
              <a:prstGeom prst="rect">
                <a:avLst/>
              </a:prstGeom>
              <a:solidFill>
                <a:schemeClr val="bg2"/>
              </a:solidFill>
              <a:ln w="9525">
                <a:noFill/>
                <a:miter lim="800000"/>
                <a:headEnd/>
                <a:tailEnd/>
              </a:ln>
            </p:spPr>
            <p:txBody>
              <a:bodyPr wrap="none" anchor="ctr"/>
              <a:lstStyle/>
              <a:p>
                <a:endParaRPr lang="tr-TR"/>
              </a:p>
            </p:txBody>
          </p:sp>
          <p:sp>
            <p:nvSpPr>
              <p:cNvPr id="16" name="Rectangle 27"/>
              <p:cNvSpPr>
                <a:spLocks noChangeArrowheads="1"/>
              </p:cNvSpPr>
              <p:nvPr userDrawn="1"/>
            </p:nvSpPr>
            <p:spPr bwMode="ltGray">
              <a:xfrm rot="5583200">
                <a:off x="303" y="3876"/>
                <a:ext cx="69" cy="12"/>
              </a:xfrm>
              <a:prstGeom prst="rect">
                <a:avLst/>
              </a:prstGeom>
              <a:solidFill>
                <a:schemeClr val="bg2"/>
              </a:solidFill>
              <a:ln w="9525">
                <a:noFill/>
                <a:miter lim="800000"/>
                <a:headEnd/>
                <a:tailEnd/>
              </a:ln>
            </p:spPr>
            <p:txBody>
              <a:bodyPr wrap="none" anchor="ctr"/>
              <a:lstStyle/>
              <a:p>
                <a:endParaRPr lang="tr-TR"/>
              </a:p>
            </p:txBody>
          </p:sp>
          <p:sp>
            <p:nvSpPr>
              <p:cNvPr id="17" name="Rectangle 28"/>
              <p:cNvSpPr>
                <a:spLocks noChangeArrowheads="1"/>
              </p:cNvSpPr>
              <p:nvPr userDrawn="1"/>
            </p:nvSpPr>
            <p:spPr bwMode="ltGray">
              <a:xfrm rot="5737625">
                <a:off x="271" y="3882"/>
                <a:ext cx="69" cy="12"/>
              </a:xfrm>
              <a:prstGeom prst="rect">
                <a:avLst/>
              </a:prstGeom>
              <a:solidFill>
                <a:schemeClr val="bg2"/>
              </a:solidFill>
              <a:ln w="9525">
                <a:noFill/>
                <a:miter lim="800000"/>
                <a:headEnd/>
                <a:tailEnd/>
              </a:ln>
            </p:spPr>
            <p:txBody>
              <a:bodyPr wrap="none" anchor="ctr"/>
              <a:lstStyle/>
              <a:p>
                <a:endParaRPr lang="tr-TR"/>
              </a:p>
            </p:txBody>
          </p:sp>
          <p:sp>
            <p:nvSpPr>
              <p:cNvPr id="18" name="Rectangle 29"/>
              <p:cNvSpPr>
                <a:spLocks noChangeArrowheads="1"/>
              </p:cNvSpPr>
              <p:nvPr userDrawn="1"/>
            </p:nvSpPr>
            <p:spPr bwMode="ltGray">
              <a:xfrm rot="4715477">
                <a:off x="517" y="3828"/>
                <a:ext cx="63" cy="12"/>
              </a:xfrm>
              <a:prstGeom prst="rect">
                <a:avLst/>
              </a:prstGeom>
              <a:solidFill>
                <a:schemeClr val="bg2"/>
              </a:solidFill>
              <a:ln w="9525">
                <a:noFill/>
                <a:miter lim="800000"/>
                <a:headEnd/>
                <a:tailEnd/>
              </a:ln>
            </p:spPr>
            <p:txBody>
              <a:bodyPr wrap="none" anchor="ctr"/>
              <a:lstStyle/>
              <a:p>
                <a:endParaRPr lang="tr-TR"/>
              </a:p>
            </p:txBody>
          </p:sp>
          <p:sp>
            <p:nvSpPr>
              <p:cNvPr id="19"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p:spPr>
            <p:txBody>
              <a:bodyPr wrap="none" anchor="ctr"/>
              <a:lstStyle/>
              <a:p>
                <a:endParaRPr lang="tr-TR"/>
              </a:p>
            </p:txBody>
          </p:sp>
          <p:sp>
            <p:nvSpPr>
              <p:cNvPr id="20"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p:spPr>
            <p:txBody>
              <a:bodyPr wrap="none" anchor="ctr"/>
              <a:lstStyle/>
              <a:p>
                <a:endParaRPr lang="tr-TR"/>
              </a:p>
            </p:txBody>
          </p:sp>
          <p:sp>
            <p:nvSpPr>
              <p:cNvPr id="21" name="Rectangle 32"/>
              <p:cNvSpPr>
                <a:spLocks noChangeArrowheads="1"/>
              </p:cNvSpPr>
              <p:nvPr userDrawn="1"/>
            </p:nvSpPr>
            <p:spPr bwMode="ltGray">
              <a:xfrm rot="5041352">
                <a:off x="427" y="3850"/>
                <a:ext cx="63" cy="12"/>
              </a:xfrm>
              <a:prstGeom prst="rect">
                <a:avLst/>
              </a:prstGeom>
              <a:solidFill>
                <a:schemeClr val="bg2"/>
              </a:solidFill>
              <a:ln w="9525">
                <a:noFill/>
                <a:miter lim="800000"/>
                <a:headEnd/>
                <a:tailEnd/>
              </a:ln>
            </p:spPr>
            <p:txBody>
              <a:bodyPr wrap="none" anchor="ctr"/>
              <a:lstStyle/>
              <a:p>
                <a:endParaRPr lang="tr-TR"/>
              </a:p>
            </p:txBody>
          </p:sp>
          <p:sp>
            <p:nvSpPr>
              <p:cNvPr id="22"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p:spPr>
            <p:txBody>
              <a:bodyPr wrap="none" anchor="ctr"/>
              <a:lstStyle/>
              <a:p>
                <a:endParaRPr lang="tr-TR"/>
              </a:p>
            </p:txBody>
          </p:sp>
          <p:sp>
            <p:nvSpPr>
              <p:cNvPr id="23"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p:spPr>
            <p:txBody>
              <a:bodyPr wrap="none" anchor="ctr"/>
              <a:lstStyle/>
              <a:p>
                <a:endParaRPr lang="tr-TR"/>
              </a:p>
            </p:txBody>
          </p:sp>
          <p:sp>
            <p:nvSpPr>
              <p:cNvPr id="24" name="Rectangle 35"/>
              <p:cNvSpPr>
                <a:spLocks noChangeArrowheads="1"/>
              </p:cNvSpPr>
              <p:nvPr userDrawn="1"/>
            </p:nvSpPr>
            <p:spPr bwMode="ltGray">
              <a:xfrm rot="4104184">
                <a:off x="606" y="3790"/>
                <a:ext cx="63" cy="12"/>
              </a:xfrm>
              <a:prstGeom prst="rect">
                <a:avLst/>
              </a:prstGeom>
              <a:solidFill>
                <a:schemeClr val="bg2"/>
              </a:solidFill>
              <a:ln w="9525">
                <a:noFill/>
                <a:miter lim="800000"/>
                <a:headEnd/>
                <a:tailEnd/>
              </a:ln>
            </p:spPr>
            <p:txBody>
              <a:bodyPr wrap="none" anchor="ctr"/>
              <a:lstStyle/>
              <a:p>
                <a:endParaRPr lang="tr-TR"/>
              </a:p>
            </p:txBody>
          </p:sp>
          <p:sp>
            <p:nvSpPr>
              <p:cNvPr id="25"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p:spPr>
            <p:txBody>
              <a:bodyPr wrap="none" anchor="ctr"/>
              <a:lstStyle/>
              <a:p>
                <a:endParaRPr lang="tr-TR"/>
              </a:p>
            </p:txBody>
          </p:sp>
          <p:sp>
            <p:nvSpPr>
              <p:cNvPr id="26" name="Rectangle 37"/>
              <p:cNvSpPr>
                <a:spLocks noChangeArrowheads="1"/>
              </p:cNvSpPr>
              <p:nvPr userDrawn="1"/>
            </p:nvSpPr>
            <p:spPr bwMode="ltGray">
              <a:xfrm rot="3368036">
                <a:off x="800" y="3682"/>
                <a:ext cx="63" cy="12"/>
              </a:xfrm>
              <a:prstGeom prst="rect">
                <a:avLst/>
              </a:prstGeom>
              <a:solidFill>
                <a:schemeClr val="bg2"/>
              </a:solidFill>
              <a:ln w="9525">
                <a:noFill/>
                <a:miter lim="800000"/>
                <a:headEnd/>
                <a:tailEnd/>
              </a:ln>
            </p:spPr>
            <p:txBody>
              <a:bodyPr wrap="none" anchor="ctr"/>
              <a:lstStyle/>
              <a:p>
                <a:endParaRPr lang="tr-TR"/>
              </a:p>
            </p:txBody>
          </p:sp>
          <p:sp>
            <p:nvSpPr>
              <p:cNvPr id="27" name="Rectangle 38"/>
              <p:cNvSpPr>
                <a:spLocks noChangeArrowheads="1"/>
              </p:cNvSpPr>
              <p:nvPr userDrawn="1"/>
            </p:nvSpPr>
            <p:spPr bwMode="ltGray">
              <a:xfrm rot="3368036">
                <a:off x="772" y="3698"/>
                <a:ext cx="63" cy="12"/>
              </a:xfrm>
              <a:prstGeom prst="rect">
                <a:avLst/>
              </a:prstGeom>
              <a:solidFill>
                <a:schemeClr val="bg2"/>
              </a:solidFill>
              <a:ln w="9525">
                <a:noFill/>
                <a:miter lim="800000"/>
                <a:headEnd/>
                <a:tailEnd/>
              </a:ln>
            </p:spPr>
            <p:txBody>
              <a:bodyPr wrap="none" anchor="ctr"/>
              <a:lstStyle/>
              <a:p>
                <a:endParaRPr lang="tr-TR"/>
              </a:p>
            </p:txBody>
          </p:sp>
          <p:sp>
            <p:nvSpPr>
              <p:cNvPr id="28" name="Rectangle 39"/>
              <p:cNvSpPr>
                <a:spLocks noChangeArrowheads="1"/>
              </p:cNvSpPr>
              <p:nvPr userDrawn="1"/>
            </p:nvSpPr>
            <p:spPr bwMode="ltGray">
              <a:xfrm rot="3368036">
                <a:off x="746" y="3716"/>
                <a:ext cx="63" cy="12"/>
              </a:xfrm>
              <a:prstGeom prst="rect">
                <a:avLst/>
              </a:prstGeom>
              <a:solidFill>
                <a:schemeClr val="bg2"/>
              </a:solidFill>
              <a:ln w="9525">
                <a:noFill/>
                <a:miter lim="800000"/>
                <a:headEnd/>
                <a:tailEnd/>
              </a:ln>
            </p:spPr>
            <p:txBody>
              <a:bodyPr wrap="none" anchor="ctr"/>
              <a:lstStyle/>
              <a:p>
                <a:endParaRPr lang="tr-TR"/>
              </a:p>
            </p:txBody>
          </p:sp>
          <p:sp>
            <p:nvSpPr>
              <p:cNvPr id="29"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p:spPr>
            <p:txBody>
              <a:bodyPr wrap="none" anchor="ctr"/>
              <a:lstStyle/>
              <a:p>
                <a:endParaRPr lang="tr-TR"/>
              </a:p>
            </p:txBody>
          </p:sp>
          <p:sp>
            <p:nvSpPr>
              <p:cNvPr id="30"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p:spPr>
            <p:txBody>
              <a:bodyPr wrap="none" anchor="ctr"/>
              <a:lstStyle/>
              <a:p>
                <a:endParaRPr lang="tr-TR"/>
              </a:p>
            </p:txBody>
          </p:sp>
          <p:sp>
            <p:nvSpPr>
              <p:cNvPr id="31"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p:spPr>
            <p:txBody>
              <a:bodyPr wrap="none" anchor="ctr"/>
              <a:lstStyle/>
              <a:p>
                <a:endParaRPr lang="tr-TR"/>
              </a:p>
            </p:txBody>
          </p:sp>
          <p:sp>
            <p:nvSpPr>
              <p:cNvPr id="32"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p:spPr>
            <p:txBody>
              <a:bodyPr wrap="none" anchor="ctr"/>
              <a:lstStyle/>
              <a:p>
                <a:endParaRPr lang="tr-TR"/>
              </a:p>
            </p:txBody>
          </p:sp>
          <p:sp>
            <p:nvSpPr>
              <p:cNvPr id="33"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p:spPr>
            <p:txBody>
              <a:bodyPr wrap="none" anchor="ctr"/>
              <a:lstStyle/>
              <a:p>
                <a:endParaRPr lang="tr-TR"/>
              </a:p>
            </p:txBody>
          </p:sp>
          <p:sp>
            <p:nvSpPr>
              <p:cNvPr id="34"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p:spPr>
            <p:txBody>
              <a:bodyPr wrap="none" anchor="ctr"/>
              <a:lstStyle/>
              <a:p>
                <a:endParaRPr lang="tr-TR"/>
              </a:p>
            </p:txBody>
          </p:sp>
          <p:sp>
            <p:nvSpPr>
              <p:cNvPr id="35"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p:spPr>
            <p:txBody>
              <a:bodyPr wrap="none" anchor="ctr"/>
              <a:lstStyle/>
              <a:p>
                <a:endParaRPr lang="tr-TR"/>
              </a:p>
            </p:txBody>
          </p:sp>
          <p:sp>
            <p:nvSpPr>
              <p:cNvPr id="36"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p:spPr>
            <p:txBody>
              <a:bodyPr wrap="none" anchor="ctr"/>
              <a:lstStyle/>
              <a:p>
                <a:endParaRPr lang="tr-TR"/>
              </a:p>
            </p:txBody>
          </p:sp>
          <p:sp>
            <p:nvSpPr>
              <p:cNvPr id="37"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p:spPr>
            <p:txBody>
              <a:bodyPr wrap="none" anchor="ctr"/>
              <a:lstStyle/>
              <a:p>
                <a:endParaRPr lang="tr-TR"/>
              </a:p>
            </p:txBody>
          </p:sp>
          <p:sp>
            <p:nvSpPr>
              <p:cNvPr id="38"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p:spPr>
            <p:txBody>
              <a:bodyPr wrap="none" anchor="ctr"/>
              <a:lstStyle/>
              <a:p>
                <a:endParaRPr lang="tr-TR"/>
              </a:p>
            </p:txBody>
          </p:sp>
          <p:sp>
            <p:nvSpPr>
              <p:cNvPr id="39"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p:spPr>
            <p:txBody>
              <a:bodyPr wrap="none" anchor="ctr"/>
              <a:lstStyle/>
              <a:p>
                <a:endParaRPr lang="tr-TR"/>
              </a:p>
            </p:txBody>
          </p:sp>
          <p:sp>
            <p:nvSpPr>
              <p:cNvPr id="40"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p:spPr>
            <p:txBody>
              <a:bodyPr wrap="none" anchor="ctr"/>
              <a:lstStyle/>
              <a:p>
                <a:endParaRPr lang="tr-TR"/>
              </a:p>
            </p:txBody>
          </p:sp>
          <p:sp>
            <p:nvSpPr>
              <p:cNvPr id="41"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p:spPr>
            <p:txBody>
              <a:bodyPr wrap="none" anchor="ctr"/>
              <a:lstStyle/>
              <a:p>
                <a:endParaRPr lang="tr-TR"/>
              </a:p>
            </p:txBody>
          </p:sp>
          <p:sp>
            <p:nvSpPr>
              <p:cNvPr id="42"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p:spPr>
            <p:txBody>
              <a:bodyPr wrap="none" anchor="ctr"/>
              <a:lstStyle/>
              <a:p>
                <a:endParaRPr lang="tr-TR"/>
              </a:p>
            </p:txBody>
          </p:sp>
          <p:sp>
            <p:nvSpPr>
              <p:cNvPr id="43"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p:spPr>
            <p:txBody>
              <a:bodyPr wrap="none" anchor="ctr"/>
              <a:lstStyle/>
              <a:p>
                <a:endParaRPr lang="tr-TR"/>
              </a:p>
            </p:txBody>
          </p:sp>
          <p:sp>
            <p:nvSpPr>
              <p:cNvPr id="44"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p:spPr>
            <p:txBody>
              <a:bodyPr wrap="none" anchor="ctr"/>
              <a:lstStyle/>
              <a:p>
                <a:endParaRPr lang="tr-TR"/>
              </a:p>
            </p:txBody>
          </p:sp>
          <p:sp>
            <p:nvSpPr>
              <p:cNvPr id="45"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p:spPr>
            <p:txBody>
              <a:bodyPr wrap="none" anchor="ctr"/>
              <a:lstStyle/>
              <a:p>
                <a:endParaRPr lang="tr-TR"/>
              </a:p>
            </p:txBody>
          </p:sp>
          <p:sp>
            <p:nvSpPr>
              <p:cNvPr id="46"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p:spPr>
            <p:txBody>
              <a:bodyPr wrap="none" anchor="ctr"/>
              <a:lstStyle/>
              <a:p>
                <a:endParaRPr lang="tr-TR"/>
              </a:p>
            </p:txBody>
          </p:sp>
          <p:sp>
            <p:nvSpPr>
              <p:cNvPr id="47"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p:spPr>
            <p:txBody>
              <a:bodyPr wrap="none" anchor="ctr"/>
              <a:lstStyle/>
              <a:p>
                <a:endParaRPr lang="tr-TR"/>
              </a:p>
            </p:txBody>
          </p:sp>
          <p:sp>
            <p:nvSpPr>
              <p:cNvPr id="48"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p:spPr>
            <p:txBody>
              <a:bodyPr wrap="none" anchor="ctr"/>
              <a:lstStyle/>
              <a:p>
                <a:endParaRPr lang="tr-TR"/>
              </a:p>
            </p:txBody>
          </p:sp>
          <p:sp>
            <p:nvSpPr>
              <p:cNvPr id="49"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p:spPr>
            <p:txBody>
              <a:bodyPr wrap="none" anchor="ctr"/>
              <a:lstStyle/>
              <a:p>
                <a:endParaRPr lang="tr-TR"/>
              </a:p>
            </p:txBody>
          </p:sp>
          <p:sp>
            <p:nvSpPr>
              <p:cNvPr id="50"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p:spPr>
            <p:txBody>
              <a:bodyPr wrap="none" anchor="ctr"/>
              <a:lstStyle/>
              <a:p>
                <a:endParaRPr lang="tr-TR"/>
              </a:p>
            </p:txBody>
          </p:sp>
          <p:sp>
            <p:nvSpPr>
              <p:cNvPr id="51"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p:spPr>
            <p:txBody>
              <a:bodyPr wrap="none" anchor="ctr"/>
              <a:lstStyle/>
              <a:p>
                <a:endParaRPr lang="tr-TR"/>
              </a:p>
            </p:txBody>
          </p:sp>
          <p:sp>
            <p:nvSpPr>
              <p:cNvPr id="52"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p:spPr>
            <p:txBody>
              <a:bodyPr wrap="none" anchor="ctr"/>
              <a:lstStyle/>
              <a:p>
                <a:endParaRPr lang="tr-TR"/>
              </a:p>
            </p:txBody>
          </p:sp>
          <p:sp>
            <p:nvSpPr>
              <p:cNvPr id="53"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p:spPr>
            <p:txBody>
              <a:bodyPr wrap="none" anchor="ctr"/>
              <a:lstStyle/>
              <a:p>
                <a:endParaRPr lang="tr-TR"/>
              </a:p>
            </p:txBody>
          </p:sp>
          <p:sp>
            <p:nvSpPr>
              <p:cNvPr id="54"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p:spPr>
            <p:txBody>
              <a:bodyPr wrap="none" anchor="ctr"/>
              <a:lstStyle/>
              <a:p>
                <a:endParaRPr lang="tr-TR"/>
              </a:p>
            </p:txBody>
          </p:sp>
          <p:sp>
            <p:nvSpPr>
              <p:cNvPr id="55"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p:spPr>
            <p:txBody>
              <a:bodyPr wrap="none" anchor="ctr"/>
              <a:lstStyle/>
              <a:p>
                <a:endParaRPr lang="tr-TR"/>
              </a:p>
            </p:txBody>
          </p:sp>
          <p:sp>
            <p:nvSpPr>
              <p:cNvPr id="56"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p:spPr>
            <p:txBody>
              <a:bodyPr wrap="none" anchor="ctr"/>
              <a:lstStyle/>
              <a:p>
                <a:endParaRPr lang="tr-TR"/>
              </a:p>
            </p:txBody>
          </p:sp>
          <p:sp>
            <p:nvSpPr>
              <p:cNvPr id="57"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p:spPr>
            <p:txBody>
              <a:bodyPr wrap="none" anchor="ctr"/>
              <a:lstStyle/>
              <a:p>
                <a:endParaRPr lang="tr-TR"/>
              </a:p>
            </p:txBody>
          </p:sp>
          <p:sp>
            <p:nvSpPr>
              <p:cNvPr id="58"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p:spPr>
            <p:txBody>
              <a:bodyPr wrap="none" anchor="ctr"/>
              <a:lstStyle/>
              <a:p>
                <a:endParaRPr lang="tr-TR"/>
              </a:p>
            </p:txBody>
          </p:sp>
          <p:sp>
            <p:nvSpPr>
              <p:cNvPr id="59"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p:spPr>
            <p:txBody>
              <a:bodyPr wrap="none" anchor="ctr"/>
              <a:lstStyle/>
              <a:p>
                <a:endParaRPr lang="tr-TR"/>
              </a:p>
            </p:txBody>
          </p:sp>
          <p:sp>
            <p:nvSpPr>
              <p:cNvPr id="60"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p:spPr>
            <p:txBody>
              <a:bodyPr wrap="none" anchor="ctr"/>
              <a:lstStyle/>
              <a:p>
                <a:endParaRPr lang="tr-TR"/>
              </a:p>
            </p:txBody>
          </p:sp>
          <p:sp>
            <p:nvSpPr>
              <p:cNvPr id="61"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p:spPr>
            <p:txBody>
              <a:bodyPr wrap="none" anchor="ctr"/>
              <a:lstStyle/>
              <a:p>
                <a:endParaRPr lang="tr-TR"/>
              </a:p>
            </p:txBody>
          </p:sp>
          <p:sp>
            <p:nvSpPr>
              <p:cNvPr id="62"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p:spPr>
            <p:txBody>
              <a:bodyPr wrap="none" anchor="ctr"/>
              <a:lstStyle/>
              <a:p>
                <a:endParaRPr lang="tr-TR"/>
              </a:p>
            </p:txBody>
          </p:sp>
          <p:sp>
            <p:nvSpPr>
              <p:cNvPr id="63"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p:spPr>
            <p:txBody>
              <a:bodyPr wrap="none" anchor="ctr"/>
              <a:lstStyle/>
              <a:p>
                <a:endParaRPr lang="tr-TR"/>
              </a:p>
            </p:txBody>
          </p:sp>
          <p:sp>
            <p:nvSpPr>
              <p:cNvPr id="64"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p:spPr>
            <p:txBody>
              <a:bodyPr wrap="none" anchor="ctr"/>
              <a:lstStyle/>
              <a:p>
                <a:endParaRPr lang="tr-TR"/>
              </a:p>
            </p:txBody>
          </p:sp>
          <p:sp>
            <p:nvSpPr>
              <p:cNvPr id="65"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p:spPr>
            <p:txBody>
              <a:bodyPr wrap="none" anchor="ctr"/>
              <a:lstStyle/>
              <a:p>
                <a:endParaRPr lang="tr-TR"/>
              </a:p>
            </p:txBody>
          </p:sp>
          <p:sp>
            <p:nvSpPr>
              <p:cNvPr id="66"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p:spPr>
            <p:txBody>
              <a:bodyPr wrap="none" anchor="ctr"/>
              <a:lstStyle/>
              <a:p>
                <a:endParaRPr lang="tr-TR"/>
              </a:p>
            </p:txBody>
          </p:sp>
          <p:sp>
            <p:nvSpPr>
              <p:cNvPr id="67"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p:spPr>
            <p:txBody>
              <a:bodyPr wrap="none" anchor="ctr"/>
              <a:lstStyle/>
              <a:p>
                <a:endParaRPr lang="tr-TR"/>
              </a:p>
            </p:txBody>
          </p:sp>
          <p:sp>
            <p:nvSpPr>
              <p:cNvPr id="68"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p:spPr>
            <p:txBody>
              <a:bodyPr wrap="none" anchor="ctr"/>
              <a:lstStyle/>
              <a:p>
                <a:endParaRPr lang="tr-TR"/>
              </a:p>
            </p:txBody>
          </p:sp>
          <p:sp>
            <p:nvSpPr>
              <p:cNvPr id="69"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p:spPr>
            <p:txBody>
              <a:bodyPr wrap="none" anchor="ctr"/>
              <a:lstStyle/>
              <a:p>
                <a:endParaRPr lang="tr-TR"/>
              </a:p>
            </p:txBody>
          </p:sp>
          <p:sp>
            <p:nvSpPr>
              <p:cNvPr id="70"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p:spPr>
            <p:txBody>
              <a:bodyPr/>
              <a:lstStyle/>
              <a:p>
                <a:endParaRPr lang="tr-TR"/>
              </a:p>
            </p:txBody>
          </p:sp>
          <p:sp>
            <p:nvSpPr>
              <p:cNvPr id="71"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p:spPr>
            <p:txBody>
              <a:bodyPr wrap="none" anchor="ctr"/>
              <a:lstStyle/>
              <a:p>
                <a:endParaRPr lang="tr-TR"/>
              </a:p>
            </p:txBody>
          </p:sp>
          <p:sp>
            <p:nvSpPr>
              <p:cNvPr id="72"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p:spPr>
            <p:txBody>
              <a:bodyPr wrap="none" anchor="ctr"/>
              <a:lstStyle/>
              <a:p>
                <a:endParaRPr lang="tr-TR"/>
              </a:p>
            </p:txBody>
          </p:sp>
          <p:sp>
            <p:nvSpPr>
              <p:cNvPr id="73" name="Rectangle 84"/>
              <p:cNvSpPr>
                <a:spLocks noChangeArrowheads="1"/>
              </p:cNvSpPr>
              <p:nvPr userDrawn="1"/>
            </p:nvSpPr>
            <p:spPr bwMode="ltGray">
              <a:xfrm rot="-2957028">
                <a:off x="907" y="2472"/>
                <a:ext cx="81" cy="12"/>
              </a:xfrm>
              <a:prstGeom prst="rect">
                <a:avLst/>
              </a:prstGeom>
              <a:solidFill>
                <a:schemeClr val="bg2"/>
              </a:solidFill>
              <a:ln w="9525">
                <a:noFill/>
                <a:miter lim="800000"/>
                <a:headEnd/>
                <a:tailEnd/>
              </a:ln>
            </p:spPr>
            <p:txBody>
              <a:bodyPr wrap="none" anchor="ctr"/>
              <a:lstStyle/>
              <a:p>
                <a:endParaRPr lang="tr-TR"/>
              </a:p>
            </p:txBody>
          </p:sp>
          <p:sp>
            <p:nvSpPr>
              <p:cNvPr id="74"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p:spPr>
            <p:txBody>
              <a:bodyPr wrap="none" anchor="ctr"/>
              <a:lstStyle/>
              <a:p>
                <a:endParaRPr lang="tr-TR"/>
              </a:p>
            </p:txBody>
          </p:sp>
          <p:sp>
            <p:nvSpPr>
              <p:cNvPr id="75"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p:spPr>
            <p:txBody>
              <a:bodyPr wrap="none" anchor="ctr"/>
              <a:lstStyle/>
              <a:p>
                <a:endParaRPr lang="tr-TR"/>
              </a:p>
            </p:txBody>
          </p:sp>
          <p:sp>
            <p:nvSpPr>
              <p:cNvPr id="76"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p:spPr>
            <p:txBody>
              <a:bodyPr wrap="none" anchor="ctr"/>
              <a:lstStyle/>
              <a:p>
                <a:endParaRPr lang="tr-TR"/>
              </a:p>
            </p:txBody>
          </p:sp>
          <p:sp>
            <p:nvSpPr>
              <p:cNvPr id="77"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p:spPr>
            <p:txBody>
              <a:bodyPr wrap="none" anchor="ctr"/>
              <a:lstStyle/>
              <a:p>
                <a:endParaRPr lang="tr-TR"/>
              </a:p>
            </p:txBody>
          </p:sp>
          <p:sp>
            <p:nvSpPr>
              <p:cNvPr id="78"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p:spPr>
            <p:txBody>
              <a:bodyPr wrap="none" anchor="ctr"/>
              <a:lstStyle/>
              <a:p>
                <a:endParaRPr lang="tr-TR"/>
              </a:p>
            </p:txBody>
          </p:sp>
          <p:sp>
            <p:nvSpPr>
              <p:cNvPr id="79" name="Rectangle 90"/>
              <p:cNvSpPr>
                <a:spLocks noChangeArrowheads="1"/>
              </p:cNvSpPr>
              <p:nvPr userDrawn="1"/>
            </p:nvSpPr>
            <p:spPr bwMode="ltGray">
              <a:xfrm rot="-3514633">
                <a:off x="837" y="2440"/>
                <a:ext cx="81" cy="12"/>
              </a:xfrm>
              <a:prstGeom prst="rect">
                <a:avLst/>
              </a:prstGeom>
              <a:solidFill>
                <a:schemeClr val="bg2"/>
              </a:solidFill>
              <a:ln w="9525">
                <a:noFill/>
                <a:miter lim="800000"/>
                <a:headEnd/>
                <a:tailEnd/>
              </a:ln>
            </p:spPr>
            <p:txBody>
              <a:bodyPr wrap="none" anchor="ctr"/>
              <a:lstStyle/>
              <a:p>
                <a:endParaRPr lang="tr-TR"/>
              </a:p>
            </p:txBody>
          </p:sp>
          <p:sp>
            <p:nvSpPr>
              <p:cNvPr id="80" name="Rectangle 91"/>
              <p:cNvSpPr>
                <a:spLocks noChangeArrowheads="1"/>
              </p:cNvSpPr>
              <p:nvPr userDrawn="1"/>
            </p:nvSpPr>
            <p:spPr bwMode="ltGray">
              <a:xfrm rot="-3220799">
                <a:off x="862" y="2452"/>
                <a:ext cx="81" cy="12"/>
              </a:xfrm>
              <a:prstGeom prst="rect">
                <a:avLst/>
              </a:prstGeom>
              <a:solidFill>
                <a:schemeClr val="bg2"/>
              </a:solidFill>
              <a:ln w="9525">
                <a:noFill/>
                <a:miter lim="800000"/>
                <a:headEnd/>
                <a:tailEnd/>
              </a:ln>
            </p:spPr>
            <p:txBody>
              <a:bodyPr wrap="none" anchor="ctr"/>
              <a:lstStyle/>
              <a:p>
                <a:endParaRPr lang="tr-TR"/>
              </a:p>
            </p:txBody>
          </p:sp>
          <p:sp>
            <p:nvSpPr>
              <p:cNvPr id="81"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p:spPr>
            <p:txBody>
              <a:bodyPr wrap="none" anchor="ctr"/>
              <a:lstStyle/>
              <a:p>
                <a:endParaRPr lang="tr-TR"/>
              </a:p>
            </p:txBody>
          </p:sp>
          <p:sp>
            <p:nvSpPr>
              <p:cNvPr id="82"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p:spPr>
            <p:txBody>
              <a:bodyPr wrap="none" anchor="ctr"/>
              <a:lstStyle/>
              <a:p>
                <a:endParaRPr lang="tr-TR"/>
              </a:p>
            </p:txBody>
          </p:sp>
          <p:sp>
            <p:nvSpPr>
              <p:cNvPr id="83" name="Rectangle 94"/>
              <p:cNvSpPr>
                <a:spLocks noChangeArrowheads="1"/>
              </p:cNvSpPr>
              <p:nvPr userDrawn="1"/>
            </p:nvSpPr>
            <p:spPr bwMode="ltGray">
              <a:xfrm rot="-4250359">
                <a:off x="708" y="2406"/>
                <a:ext cx="75" cy="12"/>
              </a:xfrm>
              <a:prstGeom prst="rect">
                <a:avLst/>
              </a:prstGeom>
              <a:solidFill>
                <a:schemeClr val="bg2"/>
              </a:solidFill>
              <a:ln w="9525">
                <a:noFill/>
                <a:miter lim="800000"/>
                <a:headEnd/>
                <a:tailEnd/>
              </a:ln>
            </p:spPr>
            <p:txBody>
              <a:bodyPr wrap="none" anchor="ctr"/>
              <a:lstStyle/>
              <a:p>
                <a:endParaRPr lang="tr-TR"/>
              </a:p>
            </p:txBody>
          </p:sp>
          <p:sp>
            <p:nvSpPr>
              <p:cNvPr id="84" name="Rectangle 95"/>
              <p:cNvSpPr>
                <a:spLocks noChangeArrowheads="1"/>
              </p:cNvSpPr>
              <p:nvPr userDrawn="1"/>
            </p:nvSpPr>
            <p:spPr bwMode="ltGray">
              <a:xfrm rot="-3989246">
                <a:off x="738" y="2410"/>
                <a:ext cx="75" cy="12"/>
              </a:xfrm>
              <a:prstGeom prst="rect">
                <a:avLst/>
              </a:prstGeom>
              <a:solidFill>
                <a:schemeClr val="bg2"/>
              </a:solidFill>
              <a:ln w="9525">
                <a:noFill/>
                <a:miter lim="800000"/>
                <a:headEnd/>
                <a:tailEnd/>
              </a:ln>
            </p:spPr>
            <p:txBody>
              <a:bodyPr wrap="none" anchor="ctr"/>
              <a:lstStyle/>
              <a:p>
                <a:endParaRPr lang="tr-TR"/>
              </a:p>
            </p:txBody>
          </p:sp>
          <p:sp>
            <p:nvSpPr>
              <p:cNvPr id="85" name="Rectangle 96"/>
              <p:cNvSpPr>
                <a:spLocks noChangeArrowheads="1"/>
              </p:cNvSpPr>
              <p:nvPr userDrawn="1"/>
            </p:nvSpPr>
            <p:spPr bwMode="ltGray">
              <a:xfrm rot="-4862215">
                <a:off x="503" y="2394"/>
                <a:ext cx="69" cy="12"/>
              </a:xfrm>
              <a:prstGeom prst="rect">
                <a:avLst/>
              </a:prstGeom>
              <a:solidFill>
                <a:schemeClr val="bg2"/>
              </a:solidFill>
              <a:ln w="9525">
                <a:noFill/>
                <a:miter lim="800000"/>
                <a:headEnd/>
                <a:tailEnd/>
              </a:ln>
            </p:spPr>
            <p:txBody>
              <a:bodyPr wrap="none" anchor="ctr"/>
              <a:lstStyle/>
              <a:p>
                <a:endParaRPr lang="tr-TR"/>
              </a:p>
            </p:txBody>
          </p:sp>
          <p:sp>
            <p:nvSpPr>
              <p:cNvPr id="86" name="Rectangle 97"/>
              <p:cNvSpPr>
                <a:spLocks noChangeArrowheads="1"/>
              </p:cNvSpPr>
              <p:nvPr userDrawn="1"/>
            </p:nvSpPr>
            <p:spPr bwMode="ltGray">
              <a:xfrm rot="-4673370">
                <a:off x="534" y="2392"/>
                <a:ext cx="75" cy="12"/>
              </a:xfrm>
              <a:prstGeom prst="rect">
                <a:avLst/>
              </a:prstGeom>
              <a:solidFill>
                <a:schemeClr val="bg2"/>
              </a:solidFill>
              <a:ln w="9525">
                <a:noFill/>
                <a:miter lim="800000"/>
                <a:headEnd/>
                <a:tailEnd/>
              </a:ln>
            </p:spPr>
            <p:txBody>
              <a:bodyPr wrap="none" anchor="ctr"/>
              <a:lstStyle/>
              <a:p>
                <a:endParaRPr lang="tr-TR"/>
              </a:p>
            </p:txBody>
          </p:sp>
          <p:sp>
            <p:nvSpPr>
              <p:cNvPr id="87"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p:spPr>
            <p:txBody>
              <a:bodyPr wrap="none" anchor="ctr"/>
              <a:lstStyle/>
              <a:p>
                <a:endParaRPr lang="tr-TR"/>
              </a:p>
            </p:txBody>
          </p:sp>
          <p:sp>
            <p:nvSpPr>
              <p:cNvPr id="88" name="Rectangle 99"/>
              <p:cNvSpPr>
                <a:spLocks noChangeArrowheads="1"/>
              </p:cNvSpPr>
              <p:nvPr userDrawn="1"/>
            </p:nvSpPr>
            <p:spPr bwMode="ltGray">
              <a:xfrm rot="-4580623">
                <a:off x="595" y="2390"/>
                <a:ext cx="75" cy="12"/>
              </a:xfrm>
              <a:prstGeom prst="rect">
                <a:avLst/>
              </a:prstGeom>
              <a:solidFill>
                <a:schemeClr val="bg2"/>
              </a:solidFill>
              <a:ln w="9525">
                <a:noFill/>
                <a:miter lim="800000"/>
                <a:headEnd/>
                <a:tailEnd/>
              </a:ln>
            </p:spPr>
            <p:txBody>
              <a:bodyPr wrap="none" anchor="ctr"/>
              <a:lstStyle/>
              <a:p>
                <a:endParaRPr lang="tr-TR"/>
              </a:p>
            </p:txBody>
          </p:sp>
          <p:sp>
            <p:nvSpPr>
              <p:cNvPr id="89"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p:spPr>
            <p:txBody>
              <a:bodyPr wrap="none" anchor="ctr"/>
              <a:lstStyle/>
              <a:p>
                <a:endParaRPr lang="tr-TR"/>
              </a:p>
            </p:txBody>
          </p:sp>
          <p:sp>
            <p:nvSpPr>
              <p:cNvPr id="90" name="Rectangle 101"/>
              <p:cNvSpPr>
                <a:spLocks noChangeArrowheads="1"/>
              </p:cNvSpPr>
              <p:nvPr userDrawn="1"/>
            </p:nvSpPr>
            <p:spPr bwMode="ltGray">
              <a:xfrm rot="-5360484">
                <a:off x="385" y="2408"/>
                <a:ext cx="69" cy="12"/>
              </a:xfrm>
              <a:prstGeom prst="rect">
                <a:avLst/>
              </a:prstGeom>
              <a:solidFill>
                <a:schemeClr val="bg2"/>
              </a:solidFill>
              <a:ln w="9525">
                <a:noFill/>
                <a:miter lim="800000"/>
                <a:headEnd/>
                <a:tailEnd/>
              </a:ln>
            </p:spPr>
            <p:txBody>
              <a:bodyPr wrap="none" anchor="ctr"/>
              <a:lstStyle/>
              <a:p>
                <a:endParaRPr lang="tr-TR"/>
              </a:p>
            </p:txBody>
          </p:sp>
          <p:sp>
            <p:nvSpPr>
              <p:cNvPr id="91" name="Rectangle 102"/>
              <p:cNvSpPr>
                <a:spLocks noChangeArrowheads="1"/>
              </p:cNvSpPr>
              <p:nvPr userDrawn="1"/>
            </p:nvSpPr>
            <p:spPr bwMode="ltGray">
              <a:xfrm rot="-5288939">
                <a:off x="419" y="2404"/>
                <a:ext cx="69" cy="12"/>
              </a:xfrm>
              <a:prstGeom prst="rect">
                <a:avLst/>
              </a:prstGeom>
              <a:solidFill>
                <a:schemeClr val="bg2"/>
              </a:solidFill>
              <a:ln w="9525">
                <a:noFill/>
                <a:miter lim="800000"/>
                <a:headEnd/>
                <a:tailEnd/>
              </a:ln>
            </p:spPr>
            <p:txBody>
              <a:bodyPr wrap="none" anchor="ctr"/>
              <a:lstStyle/>
              <a:p>
                <a:endParaRPr lang="tr-TR"/>
              </a:p>
            </p:txBody>
          </p:sp>
          <p:sp>
            <p:nvSpPr>
              <p:cNvPr id="92"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p:spPr>
            <p:txBody>
              <a:bodyPr wrap="none" anchor="ctr"/>
              <a:lstStyle/>
              <a:p>
                <a:endParaRPr lang="tr-TR"/>
              </a:p>
            </p:txBody>
          </p:sp>
          <p:sp>
            <p:nvSpPr>
              <p:cNvPr id="93"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p:spPr>
            <p:txBody>
              <a:bodyPr wrap="none" anchor="ctr"/>
              <a:lstStyle/>
              <a:p>
                <a:endParaRPr lang="tr-TR"/>
              </a:p>
            </p:txBody>
          </p:sp>
          <p:sp>
            <p:nvSpPr>
              <p:cNvPr id="94"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p:spPr>
            <p:txBody>
              <a:bodyPr wrap="none" anchor="ctr"/>
              <a:lstStyle/>
              <a:p>
                <a:endParaRPr lang="tr-TR"/>
              </a:p>
            </p:txBody>
          </p:sp>
          <p:sp>
            <p:nvSpPr>
              <p:cNvPr id="95"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p:spPr>
            <p:txBody>
              <a:bodyPr wrap="none" anchor="ctr"/>
              <a:lstStyle/>
              <a:p>
                <a:endParaRPr lang="tr-TR"/>
              </a:p>
            </p:txBody>
          </p:sp>
          <p:sp>
            <p:nvSpPr>
              <p:cNvPr id="96" name="Rectangle 107"/>
              <p:cNvSpPr>
                <a:spLocks noChangeArrowheads="1"/>
              </p:cNvSpPr>
              <p:nvPr userDrawn="1"/>
            </p:nvSpPr>
            <p:spPr bwMode="ltGray">
              <a:xfrm rot="-5919570">
                <a:off x="293" y="2426"/>
                <a:ext cx="69" cy="12"/>
              </a:xfrm>
              <a:prstGeom prst="rect">
                <a:avLst/>
              </a:prstGeom>
              <a:solidFill>
                <a:schemeClr val="bg2"/>
              </a:solidFill>
              <a:ln w="9525">
                <a:noFill/>
                <a:miter lim="800000"/>
                <a:headEnd/>
                <a:tailEnd/>
              </a:ln>
            </p:spPr>
            <p:txBody>
              <a:bodyPr wrap="none" anchor="ctr"/>
              <a:lstStyle/>
              <a:p>
                <a:endParaRPr lang="tr-TR"/>
              </a:p>
            </p:txBody>
          </p:sp>
          <p:sp>
            <p:nvSpPr>
              <p:cNvPr id="97" name="Rectangle 108"/>
              <p:cNvSpPr>
                <a:spLocks noChangeArrowheads="1"/>
              </p:cNvSpPr>
              <p:nvPr userDrawn="1"/>
            </p:nvSpPr>
            <p:spPr bwMode="ltGray">
              <a:xfrm rot="-7376291">
                <a:off x="6" y="2548"/>
                <a:ext cx="63" cy="12"/>
              </a:xfrm>
              <a:prstGeom prst="rect">
                <a:avLst/>
              </a:prstGeom>
              <a:solidFill>
                <a:schemeClr val="bg2"/>
              </a:solidFill>
              <a:ln w="9525">
                <a:noFill/>
                <a:miter lim="800000"/>
                <a:headEnd/>
                <a:tailEnd/>
              </a:ln>
            </p:spPr>
            <p:txBody>
              <a:bodyPr wrap="none" anchor="ctr"/>
              <a:lstStyle/>
              <a:p>
                <a:endParaRPr lang="tr-TR"/>
              </a:p>
            </p:txBody>
          </p:sp>
          <p:sp>
            <p:nvSpPr>
              <p:cNvPr id="98" name="Rectangle 109"/>
              <p:cNvSpPr>
                <a:spLocks noChangeArrowheads="1"/>
              </p:cNvSpPr>
              <p:nvPr userDrawn="1"/>
            </p:nvSpPr>
            <p:spPr bwMode="ltGray">
              <a:xfrm rot="-7168347">
                <a:off x="65" y="2516"/>
                <a:ext cx="63" cy="12"/>
              </a:xfrm>
              <a:prstGeom prst="rect">
                <a:avLst/>
              </a:prstGeom>
              <a:solidFill>
                <a:schemeClr val="bg2"/>
              </a:solidFill>
              <a:ln w="9525">
                <a:noFill/>
                <a:miter lim="800000"/>
                <a:headEnd/>
                <a:tailEnd/>
              </a:ln>
            </p:spPr>
            <p:txBody>
              <a:bodyPr wrap="none" anchor="ctr"/>
              <a:lstStyle/>
              <a:p>
                <a:endParaRPr lang="tr-TR"/>
              </a:p>
            </p:txBody>
          </p:sp>
          <p:sp>
            <p:nvSpPr>
              <p:cNvPr id="99"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p:spPr>
            <p:txBody>
              <a:bodyPr wrap="none" anchor="ctr"/>
              <a:lstStyle/>
              <a:p>
                <a:endParaRPr lang="tr-TR"/>
              </a:p>
            </p:txBody>
          </p:sp>
          <p:sp>
            <p:nvSpPr>
              <p:cNvPr id="100"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p:spPr>
            <p:txBody>
              <a:bodyPr wrap="none" anchor="ctr"/>
              <a:lstStyle/>
              <a:p>
                <a:endParaRPr lang="tr-TR"/>
              </a:p>
            </p:txBody>
          </p:sp>
          <p:sp>
            <p:nvSpPr>
              <p:cNvPr id="101"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p:spPr>
            <p:txBody>
              <a:bodyPr wrap="none" anchor="ctr"/>
              <a:lstStyle/>
              <a:p>
                <a:endParaRPr lang="tr-TR"/>
              </a:p>
            </p:txBody>
          </p:sp>
          <p:sp>
            <p:nvSpPr>
              <p:cNvPr id="102"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p:spPr>
            <p:txBody>
              <a:bodyPr wrap="none" anchor="ctr"/>
              <a:lstStyle/>
              <a:p>
                <a:endParaRPr lang="tr-TR"/>
              </a:p>
            </p:txBody>
          </p:sp>
          <p:sp>
            <p:nvSpPr>
              <p:cNvPr id="103"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p:spPr>
            <p:txBody>
              <a:bodyPr wrap="none" anchor="ctr"/>
              <a:lstStyle/>
              <a:p>
                <a:endParaRPr lang="tr-TR"/>
              </a:p>
            </p:txBody>
          </p:sp>
          <p:sp>
            <p:nvSpPr>
              <p:cNvPr id="104"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p:spPr>
            <p:txBody>
              <a:bodyPr wrap="none" anchor="ctr"/>
              <a:lstStyle/>
              <a:p>
                <a:endParaRPr lang="tr-TR"/>
              </a:p>
            </p:txBody>
          </p:sp>
          <p:sp>
            <p:nvSpPr>
              <p:cNvPr id="105"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p:spPr>
            <p:txBody>
              <a:bodyPr wrap="none" anchor="ctr"/>
              <a:lstStyle/>
              <a:p>
                <a:endParaRPr lang="tr-TR"/>
              </a:p>
            </p:txBody>
          </p:sp>
          <p:sp>
            <p:nvSpPr>
              <p:cNvPr id="106"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p:spPr>
            <p:txBody>
              <a:bodyPr wrap="none" anchor="ctr"/>
              <a:lstStyle/>
              <a:p>
                <a:endParaRPr lang="tr-TR"/>
              </a:p>
            </p:txBody>
          </p:sp>
          <p:sp>
            <p:nvSpPr>
              <p:cNvPr id="107"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p:spPr>
            <p:txBody>
              <a:bodyPr wrap="none" anchor="ctr"/>
              <a:lstStyle/>
              <a:p>
                <a:endParaRPr lang="tr-TR"/>
              </a:p>
            </p:txBody>
          </p:sp>
          <p:sp>
            <p:nvSpPr>
              <p:cNvPr id="108"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p:spPr>
            <p:txBody>
              <a:bodyPr wrap="none" anchor="ctr"/>
              <a:lstStyle/>
              <a:p>
                <a:endParaRPr lang="tr-TR"/>
              </a:p>
            </p:txBody>
          </p:sp>
          <p:sp>
            <p:nvSpPr>
              <p:cNvPr id="109"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p:spPr>
            <p:txBody>
              <a:bodyPr wrap="none" anchor="ctr"/>
              <a:lstStyle/>
              <a:p>
                <a:endParaRPr lang="tr-TR"/>
              </a:p>
            </p:txBody>
          </p:sp>
          <p:sp>
            <p:nvSpPr>
              <p:cNvPr id="110"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p:spPr>
            <p:txBody>
              <a:bodyPr wrap="none" anchor="ctr"/>
              <a:lstStyle/>
              <a:p>
                <a:endParaRPr lang="tr-TR"/>
              </a:p>
            </p:txBody>
          </p:sp>
          <p:sp>
            <p:nvSpPr>
              <p:cNvPr id="111"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p:spPr>
            <p:txBody>
              <a:bodyPr wrap="none" anchor="ctr"/>
              <a:lstStyle/>
              <a:p>
                <a:endParaRPr lang="tr-TR"/>
              </a:p>
            </p:txBody>
          </p:sp>
          <p:sp>
            <p:nvSpPr>
              <p:cNvPr id="112"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p:spPr>
            <p:txBody>
              <a:bodyPr wrap="none" anchor="ctr"/>
              <a:lstStyle/>
              <a:p>
                <a:endParaRPr lang="tr-TR"/>
              </a:p>
            </p:txBody>
          </p:sp>
          <p:sp>
            <p:nvSpPr>
              <p:cNvPr id="113"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p:spPr>
            <p:txBody>
              <a:bodyPr wrap="none" anchor="ctr"/>
              <a:lstStyle/>
              <a:p>
                <a:endParaRPr lang="tr-TR"/>
              </a:p>
            </p:txBody>
          </p:sp>
          <p:sp>
            <p:nvSpPr>
              <p:cNvPr id="114"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p:spPr>
            <p:txBody>
              <a:bodyPr wrap="none" anchor="ctr"/>
              <a:lstStyle/>
              <a:p>
                <a:endParaRPr lang="tr-TR"/>
              </a:p>
            </p:txBody>
          </p:sp>
          <p:sp>
            <p:nvSpPr>
              <p:cNvPr id="115"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p:spPr>
            <p:txBody>
              <a:bodyPr wrap="none" anchor="ctr"/>
              <a:lstStyle/>
              <a:p>
                <a:endParaRPr lang="tr-TR"/>
              </a:p>
            </p:txBody>
          </p:sp>
          <p:sp>
            <p:nvSpPr>
              <p:cNvPr id="116"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p:spPr>
            <p:txBody>
              <a:bodyPr wrap="none" anchor="ctr"/>
              <a:lstStyle/>
              <a:p>
                <a:endParaRPr lang="tr-TR"/>
              </a:p>
            </p:txBody>
          </p:sp>
          <p:sp>
            <p:nvSpPr>
              <p:cNvPr id="117"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p:spPr>
            <p:txBody>
              <a:bodyPr wrap="none" anchor="ctr"/>
              <a:lstStyle/>
              <a:p>
                <a:endParaRPr lang="tr-TR"/>
              </a:p>
            </p:txBody>
          </p:sp>
          <p:sp>
            <p:nvSpPr>
              <p:cNvPr id="118"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p:spPr>
            <p:txBody>
              <a:bodyPr wrap="none" anchor="ctr"/>
              <a:lstStyle/>
              <a:p>
                <a:endParaRPr lang="tr-TR"/>
              </a:p>
            </p:txBody>
          </p:sp>
          <p:sp>
            <p:nvSpPr>
              <p:cNvPr id="119"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p:spPr>
            <p:txBody>
              <a:bodyPr wrap="none" anchor="ctr"/>
              <a:lstStyle/>
              <a:p>
                <a:endParaRPr lang="tr-TR"/>
              </a:p>
            </p:txBody>
          </p:sp>
          <p:sp>
            <p:nvSpPr>
              <p:cNvPr id="120"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p:spPr>
            <p:txBody>
              <a:bodyPr wrap="none" anchor="ctr"/>
              <a:lstStyle/>
              <a:p>
                <a:endParaRPr lang="tr-TR"/>
              </a:p>
            </p:txBody>
          </p:sp>
          <p:sp>
            <p:nvSpPr>
              <p:cNvPr id="121"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p:spPr>
            <p:txBody>
              <a:bodyPr wrap="none" anchor="ctr"/>
              <a:lstStyle/>
              <a:p>
                <a:endParaRPr lang="tr-TR"/>
              </a:p>
            </p:txBody>
          </p:sp>
          <p:sp>
            <p:nvSpPr>
              <p:cNvPr id="122"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p:spPr>
            <p:txBody>
              <a:bodyPr wrap="none" anchor="ctr"/>
              <a:lstStyle/>
              <a:p>
                <a:endParaRPr lang="tr-TR"/>
              </a:p>
            </p:txBody>
          </p:sp>
          <p:sp>
            <p:nvSpPr>
              <p:cNvPr id="123"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p:spPr>
            <p:txBody>
              <a:bodyPr wrap="none" anchor="ctr"/>
              <a:lstStyle/>
              <a:p>
                <a:endParaRPr lang="tr-TR"/>
              </a:p>
            </p:txBody>
          </p:sp>
          <p:sp>
            <p:nvSpPr>
              <p:cNvPr id="124"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p:spPr>
            <p:txBody>
              <a:bodyPr wrap="none" anchor="ctr"/>
              <a:lstStyle/>
              <a:p>
                <a:endParaRPr lang="tr-TR"/>
              </a:p>
            </p:txBody>
          </p:sp>
          <p:sp>
            <p:nvSpPr>
              <p:cNvPr id="125"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p:spPr>
            <p:txBody>
              <a:bodyPr wrap="none" anchor="ctr"/>
              <a:lstStyle/>
              <a:p>
                <a:endParaRPr lang="tr-TR"/>
              </a:p>
            </p:txBody>
          </p:sp>
          <p:sp>
            <p:nvSpPr>
              <p:cNvPr id="126"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p:spPr>
            <p:txBody>
              <a:bodyPr wrap="none" anchor="ctr"/>
              <a:lstStyle/>
              <a:p>
                <a:endParaRPr lang="tr-TR"/>
              </a:p>
            </p:txBody>
          </p:sp>
          <p:sp>
            <p:nvSpPr>
              <p:cNvPr id="127"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endParaRPr lang="tr-TR"/>
              </a:p>
            </p:txBody>
          </p:sp>
          <p:sp>
            <p:nvSpPr>
              <p:cNvPr id="128"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endParaRPr lang="tr-TR"/>
              </a:p>
            </p:txBody>
          </p:sp>
          <p:sp>
            <p:nvSpPr>
              <p:cNvPr id="129"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endParaRPr lang="tr-TR"/>
              </a:p>
            </p:txBody>
          </p:sp>
          <p:sp>
            <p:nvSpPr>
              <p:cNvPr id="130"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endParaRPr lang="tr-TR"/>
              </a:p>
            </p:txBody>
          </p:sp>
          <p:sp>
            <p:nvSpPr>
              <p:cNvPr id="131"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endParaRPr lang="tr-TR"/>
              </a:p>
            </p:txBody>
          </p:sp>
          <p:sp>
            <p:nvSpPr>
              <p:cNvPr id="132"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endParaRPr lang="tr-TR"/>
              </a:p>
            </p:txBody>
          </p:sp>
          <p:sp>
            <p:nvSpPr>
              <p:cNvPr id="133"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w="9525">
                <a:noFill/>
                <a:round/>
                <a:headEnd/>
                <a:tailEnd/>
              </a:ln>
            </p:spPr>
            <p:txBody>
              <a:bodyPr/>
              <a:lstStyle/>
              <a:p>
                <a:endParaRPr lang="tr-TR"/>
              </a:p>
            </p:txBody>
          </p:sp>
          <p:sp>
            <p:nvSpPr>
              <p:cNvPr id="134"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w="9525">
                <a:noFill/>
                <a:round/>
                <a:headEnd/>
                <a:tailEnd/>
              </a:ln>
            </p:spPr>
            <p:txBody>
              <a:bodyPr/>
              <a:lstStyle/>
              <a:p>
                <a:endParaRPr lang="tr-TR"/>
              </a:p>
            </p:txBody>
          </p:sp>
          <p:sp>
            <p:nvSpPr>
              <p:cNvPr id="135"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w="9525">
                <a:noFill/>
                <a:round/>
                <a:headEnd/>
                <a:tailEnd/>
              </a:ln>
            </p:spPr>
            <p:txBody>
              <a:bodyPr/>
              <a:lstStyle/>
              <a:p>
                <a:endParaRPr lang="tr-TR"/>
              </a:p>
            </p:txBody>
          </p:sp>
          <p:sp>
            <p:nvSpPr>
              <p:cNvPr id="136"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p:spPr>
            <p:txBody>
              <a:bodyPr wrap="none" anchor="ctr"/>
              <a:lstStyle/>
              <a:p>
                <a:endParaRPr lang="tr-TR"/>
              </a:p>
            </p:txBody>
          </p:sp>
          <p:sp>
            <p:nvSpPr>
              <p:cNvPr id="137"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p:spPr>
            <p:txBody>
              <a:bodyPr wrap="none" anchor="ctr"/>
              <a:lstStyle/>
              <a:p>
                <a:endParaRPr lang="tr-TR"/>
              </a:p>
            </p:txBody>
          </p:sp>
          <p:sp>
            <p:nvSpPr>
              <p:cNvPr id="138"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p:spPr>
            <p:txBody>
              <a:bodyPr/>
              <a:lstStyle/>
              <a:p>
                <a:endParaRPr lang="tr-TR"/>
              </a:p>
            </p:txBody>
          </p:sp>
          <p:sp>
            <p:nvSpPr>
              <p:cNvPr id="139" name="Freeform 150"/>
              <p:cNvSpPr>
                <a:spLocks/>
              </p:cNvSpPr>
              <p:nvPr userDrawn="1"/>
            </p:nvSpPr>
            <p:spPr bwMode="ltGray">
              <a:xfrm rot="-2857037">
                <a:off x="619" y="3550"/>
                <a:ext cx="68" cy="69"/>
              </a:xfrm>
              <a:custGeom>
                <a:avLst/>
                <a:gdLst>
                  <a:gd name="T0" fmla="*/ 0 w 144"/>
                  <a:gd name="T1" fmla="*/ 1 h 154"/>
                  <a:gd name="T2" fmla="*/ 0 w 144"/>
                  <a:gd name="T3" fmla="*/ 1 h 154"/>
                  <a:gd name="T4" fmla="*/ 1 w 144"/>
                  <a:gd name="T5" fmla="*/ 1 h 154"/>
                  <a:gd name="T6" fmla="*/ 0 w 144"/>
                  <a:gd name="T7" fmla="*/ 0 h 154"/>
                  <a:gd name="T8" fmla="*/ 1 w 144"/>
                  <a:gd name="T9" fmla="*/ 0 h 154"/>
                  <a:gd name="T10" fmla="*/ 1 w 144"/>
                  <a:gd name="T11" fmla="*/ 0 h 154"/>
                  <a:gd name="T12" fmla="*/ 1 w 144"/>
                  <a:gd name="T13" fmla="*/ 0 h 154"/>
                  <a:gd name="T14" fmla="*/ 1 w 144"/>
                  <a:gd name="T15" fmla="*/ 0 h 154"/>
                  <a:gd name="T16" fmla="*/ 0 w 144"/>
                  <a:gd name="T17" fmla="*/ 0 h 154"/>
                  <a:gd name="T18" fmla="*/ 1 w 144"/>
                  <a:gd name="T19" fmla="*/ 1 h 154"/>
                  <a:gd name="T20" fmla="*/ 0 w 144"/>
                  <a:gd name="T21" fmla="*/ 1 h 154"/>
                  <a:gd name="T22" fmla="*/ 0 w 144"/>
                  <a:gd name="T23" fmla="*/ 1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p:spPr>
            <p:txBody>
              <a:bodyPr/>
              <a:lstStyle/>
              <a:p>
                <a:endParaRPr lang="tr-TR"/>
              </a:p>
            </p:txBody>
          </p:sp>
          <p:sp>
            <p:nvSpPr>
              <p:cNvPr id="140"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a:defRPr/>
                </a:pPr>
                <a:endParaRPr lang="tr-TR"/>
              </a:p>
            </p:txBody>
          </p:sp>
          <p:sp>
            <p:nvSpPr>
              <p:cNvPr id="141"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a:defRPr/>
                </a:pPr>
                <a:endParaRPr lang="tr-TR"/>
              </a:p>
            </p:txBody>
          </p:sp>
        </p:grpSp>
      </p:grpSp>
      <p:sp>
        <p:nvSpPr>
          <p:cNvPr id="92313"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r>
              <a:rPr lang="tr-TR"/>
              <a:t>Asıl başlık stili için tıklatın</a:t>
            </a:r>
          </a:p>
        </p:txBody>
      </p:sp>
      <p:sp>
        <p:nvSpPr>
          <p:cNvPr id="92314"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r>
              <a:rPr lang="tr-TR"/>
              <a:t>Asıl alt başlık stilini düzenlemek için tıklatın</a:t>
            </a:r>
          </a:p>
        </p:txBody>
      </p:sp>
      <p:sp>
        <p:nvSpPr>
          <p:cNvPr id="155" name="Rectangle 155"/>
          <p:cNvSpPr>
            <a:spLocks noGrp="1" noChangeArrowheads="1"/>
          </p:cNvSpPr>
          <p:nvPr>
            <p:ph type="dt" sz="quarter" idx="10"/>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pPr>
              <a:defRPr/>
            </a:pPr>
            <a:endParaRPr lang="tr-TR"/>
          </a:p>
        </p:txBody>
      </p:sp>
      <p:sp>
        <p:nvSpPr>
          <p:cNvPr id="156" name="Rectangle 156"/>
          <p:cNvSpPr>
            <a:spLocks noGrp="1" noChangeArrowheads="1"/>
          </p:cNvSpPr>
          <p:nvPr>
            <p:ph type="ftr" sz="quarter" idx="11"/>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pPr>
              <a:defRPr/>
            </a:pPr>
            <a:endParaRPr lang="tr-TR"/>
          </a:p>
        </p:txBody>
      </p:sp>
      <p:sp>
        <p:nvSpPr>
          <p:cNvPr id="157" name="Rectangle 157"/>
          <p:cNvSpPr>
            <a:spLocks noGrp="1" noChangeArrowheads="1"/>
          </p:cNvSpPr>
          <p:nvPr>
            <p:ph type="sldNum" sz="quarter" idx="12"/>
          </p:nvPr>
        </p:nvSpPr>
        <p:spPr>
          <a:xfrm>
            <a:off x="6553200" y="6248400"/>
            <a:ext cx="2286000" cy="457200"/>
          </a:xfrm>
        </p:spPr>
        <p:txBody>
          <a:bodyPr/>
          <a:lstStyle>
            <a:lvl1pPr>
              <a:defRPr>
                <a:effectLst>
                  <a:outerShdw blurRad="38100" dist="38100" dir="2700000" algn="tl">
                    <a:srgbClr val="000000"/>
                  </a:outerShdw>
                </a:effectLst>
                <a:latin typeface="+mn-lt"/>
              </a:defRPr>
            </a:lvl1pPr>
          </a:lstStyle>
          <a:p>
            <a:pPr>
              <a:defRPr/>
            </a:pPr>
            <a:fld id="{09D2BEFC-E903-47DF-AC38-274CCE9E9B0A}" type="slidenum">
              <a:rPr lang="tr-TR"/>
              <a:pPr>
                <a:defRPr/>
              </a:pPr>
              <a:t>‹#›</a:t>
            </a:fld>
            <a:endParaRPr lang="tr-T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154"/>
          <p:cNvSpPr>
            <a:spLocks noGrp="1" noChangeArrowheads="1"/>
          </p:cNvSpPr>
          <p:nvPr>
            <p:ph type="dt" sz="half" idx="10"/>
          </p:nvPr>
        </p:nvSpPr>
        <p:spPr>
          <a:ln/>
        </p:spPr>
        <p:txBody>
          <a:bodyPr/>
          <a:lstStyle>
            <a:lvl1pPr>
              <a:defRPr/>
            </a:lvl1pPr>
          </a:lstStyle>
          <a:p>
            <a:pPr>
              <a:defRPr/>
            </a:pPr>
            <a:endParaRPr lang="tr-TR"/>
          </a:p>
        </p:txBody>
      </p:sp>
      <p:sp>
        <p:nvSpPr>
          <p:cNvPr id="5" name="Rectangle 155"/>
          <p:cNvSpPr>
            <a:spLocks noGrp="1" noChangeArrowheads="1"/>
          </p:cNvSpPr>
          <p:nvPr>
            <p:ph type="ftr" sz="quarter" idx="11"/>
          </p:nvPr>
        </p:nvSpPr>
        <p:spPr>
          <a:ln/>
        </p:spPr>
        <p:txBody>
          <a:bodyPr/>
          <a:lstStyle>
            <a:lvl1pPr>
              <a:defRPr/>
            </a:lvl1pPr>
          </a:lstStyle>
          <a:p>
            <a:pPr>
              <a:defRPr/>
            </a:pPr>
            <a:endParaRPr lang="tr-TR"/>
          </a:p>
        </p:txBody>
      </p:sp>
      <p:sp>
        <p:nvSpPr>
          <p:cNvPr id="6" name="Rectangle 156"/>
          <p:cNvSpPr>
            <a:spLocks noGrp="1" noChangeArrowheads="1"/>
          </p:cNvSpPr>
          <p:nvPr>
            <p:ph type="sldNum" sz="quarter" idx="12"/>
          </p:nvPr>
        </p:nvSpPr>
        <p:spPr>
          <a:ln/>
        </p:spPr>
        <p:txBody>
          <a:bodyPr/>
          <a:lstStyle>
            <a:lvl1pPr>
              <a:defRPr/>
            </a:lvl1pPr>
          </a:lstStyle>
          <a:p>
            <a:pPr>
              <a:defRPr/>
            </a:pPr>
            <a:fld id="{5FEFC2BD-A371-4CEC-BDB7-2ABD147C5B49}" type="slidenum">
              <a:rPr lang="tr-TR"/>
              <a:pPr>
                <a:defRPr/>
              </a:pPr>
              <a:t>‹#›</a:t>
            </a:fld>
            <a:endParaRPr lang="tr-T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154"/>
          <p:cNvSpPr>
            <a:spLocks noGrp="1" noChangeArrowheads="1"/>
          </p:cNvSpPr>
          <p:nvPr>
            <p:ph type="dt" sz="half" idx="10"/>
          </p:nvPr>
        </p:nvSpPr>
        <p:spPr>
          <a:ln/>
        </p:spPr>
        <p:txBody>
          <a:bodyPr/>
          <a:lstStyle>
            <a:lvl1pPr>
              <a:defRPr/>
            </a:lvl1pPr>
          </a:lstStyle>
          <a:p>
            <a:pPr>
              <a:defRPr/>
            </a:pPr>
            <a:endParaRPr lang="tr-TR"/>
          </a:p>
        </p:txBody>
      </p:sp>
      <p:sp>
        <p:nvSpPr>
          <p:cNvPr id="5" name="Rectangle 155"/>
          <p:cNvSpPr>
            <a:spLocks noGrp="1" noChangeArrowheads="1"/>
          </p:cNvSpPr>
          <p:nvPr>
            <p:ph type="ftr" sz="quarter" idx="11"/>
          </p:nvPr>
        </p:nvSpPr>
        <p:spPr>
          <a:ln/>
        </p:spPr>
        <p:txBody>
          <a:bodyPr/>
          <a:lstStyle>
            <a:lvl1pPr>
              <a:defRPr/>
            </a:lvl1pPr>
          </a:lstStyle>
          <a:p>
            <a:pPr>
              <a:defRPr/>
            </a:pPr>
            <a:endParaRPr lang="tr-TR"/>
          </a:p>
        </p:txBody>
      </p:sp>
      <p:sp>
        <p:nvSpPr>
          <p:cNvPr id="6" name="Rectangle 156"/>
          <p:cNvSpPr>
            <a:spLocks noGrp="1" noChangeArrowheads="1"/>
          </p:cNvSpPr>
          <p:nvPr>
            <p:ph type="sldNum" sz="quarter" idx="12"/>
          </p:nvPr>
        </p:nvSpPr>
        <p:spPr>
          <a:ln/>
        </p:spPr>
        <p:txBody>
          <a:bodyPr/>
          <a:lstStyle>
            <a:lvl1pPr>
              <a:defRPr/>
            </a:lvl1pPr>
          </a:lstStyle>
          <a:p>
            <a:pPr>
              <a:defRPr/>
            </a:pPr>
            <a:fld id="{31ACA19C-26B8-4C84-9799-AF2DB0EDA704}" type="slidenum">
              <a:rPr lang="tr-TR"/>
              <a:pPr>
                <a:defRPr/>
              </a:pPr>
              <a:t>‹#›</a:t>
            </a:fld>
            <a:endParaRPr lang="tr-T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154"/>
          <p:cNvSpPr>
            <a:spLocks noGrp="1" noChangeArrowheads="1"/>
          </p:cNvSpPr>
          <p:nvPr>
            <p:ph type="dt" sz="half" idx="10"/>
          </p:nvPr>
        </p:nvSpPr>
        <p:spPr>
          <a:ln/>
        </p:spPr>
        <p:txBody>
          <a:bodyPr/>
          <a:lstStyle>
            <a:lvl1pPr>
              <a:defRPr/>
            </a:lvl1pPr>
          </a:lstStyle>
          <a:p>
            <a:pPr>
              <a:defRPr/>
            </a:pPr>
            <a:endParaRPr lang="tr-TR"/>
          </a:p>
        </p:txBody>
      </p:sp>
      <p:sp>
        <p:nvSpPr>
          <p:cNvPr id="6" name="Rectangle 155"/>
          <p:cNvSpPr>
            <a:spLocks noGrp="1" noChangeArrowheads="1"/>
          </p:cNvSpPr>
          <p:nvPr>
            <p:ph type="ftr" sz="quarter" idx="11"/>
          </p:nvPr>
        </p:nvSpPr>
        <p:spPr>
          <a:ln/>
        </p:spPr>
        <p:txBody>
          <a:bodyPr/>
          <a:lstStyle>
            <a:lvl1pPr>
              <a:defRPr/>
            </a:lvl1pPr>
          </a:lstStyle>
          <a:p>
            <a:pPr>
              <a:defRPr/>
            </a:pPr>
            <a:endParaRPr lang="tr-TR"/>
          </a:p>
        </p:txBody>
      </p:sp>
      <p:sp>
        <p:nvSpPr>
          <p:cNvPr id="7" name="Rectangle 156"/>
          <p:cNvSpPr>
            <a:spLocks noGrp="1" noChangeArrowheads="1"/>
          </p:cNvSpPr>
          <p:nvPr>
            <p:ph type="sldNum" sz="quarter" idx="12"/>
          </p:nvPr>
        </p:nvSpPr>
        <p:spPr>
          <a:ln/>
        </p:spPr>
        <p:txBody>
          <a:bodyPr/>
          <a:lstStyle>
            <a:lvl1pPr>
              <a:defRPr/>
            </a:lvl1pPr>
          </a:lstStyle>
          <a:p>
            <a:pPr>
              <a:defRPr/>
            </a:pPr>
            <a:fld id="{716A4D36-B2AE-4689-9D43-47C52E2779DD}" type="slidenum">
              <a:rPr lang="tr-TR"/>
              <a:pPr>
                <a:defRPr/>
              </a:pPr>
              <a:t>‹#›</a:t>
            </a:fld>
            <a:endParaRPr lang="tr-T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154"/>
          <p:cNvSpPr>
            <a:spLocks noGrp="1" noChangeArrowheads="1"/>
          </p:cNvSpPr>
          <p:nvPr>
            <p:ph type="dt" sz="half" idx="10"/>
          </p:nvPr>
        </p:nvSpPr>
        <p:spPr>
          <a:ln/>
        </p:spPr>
        <p:txBody>
          <a:bodyPr/>
          <a:lstStyle>
            <a:lvl1pPr>
              <a:defRPr/>
            </a:lvl1pPr>
          </a:lstStyle>
          <a:p>
            <a:pPr>
              <a:defRPr/>
            </a:pPr>
            <a:endParaRPr lang="tr-TR"/>
          </a:p>
        </p:txBody>
      </p:sp>
      <p:sp>
        <p:nvSpPr>
          <p:cNvPr id="8" name="Rectangle 155"/>
          <p:cNvSpPr>
            <a:spLocks noGrp="1" noChangeArrowheads="1"/>
          </p:cNvSpPr>
          <p:nvPr>
            <p:ph type="ftr" sz="quarter" idx="11"/>
          </p:nvPr>
        </p:nvSpPr>
        <p:spPr>
          <a:ln/>
        </p:spPr>
        <p:txBody>
          <a:bodyPr/>
          <a:lstStyle>
            <a:lvl1pPr>
              <a:defRPr/>
            </a:lvl1pPr>
          </a:lstStyle>
          <a:p>
            <a:pPr>
              <a:defRPr/>
            </a:pPr>
            <a:endParaRPr lang="tr-TR"/>
          </a:p>
        </p:txBody>
      </p:sp>
      <p:sp>
        <p:nvSpPr>
          <p:cNvPr id="9" name="Rectangle 156"/>
          <p:cNvSpPr>
            <a:spLocks noGrp="1" noChangeArrowheads="1"/>
          </p:cNvSpPr>
          <p:nvPr>
            <p:ph type="sldNum" sz="quarter" idx="12"/>
          </p:nvPr>
        </p:nvSpPr>
        <p:spPr>
          <a:ln/>
        </p:spPr>
        <p:txBody>
          <a:bodyPr/>
          <a:lstStyle>
            <a:lvl1pPr>
              <a:defRPr/>
            </a:lvl1pPr>
          </a:lstStyle>
          <a:p>
            <a:pPr>
              <a:defRPr/>
            </a:pPr>
            <a:fld id="{F89F3F64-F6BF-4E9A-BC6F-AA9DE3F087EE}"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139"/>
          <p:cNvSpPr>
            <a:spLocks noGrp="1" noChangeArrowheads="1"/>
          </p:cNvSpPr>
          <p:nvPr>
            <p:ph type="dt" sz="half" idx="10"/>
          </p:nvPr>
        </p:nvSpPr>
        <p:spPr>
          <a:ln/>
        </p:spPr>
        <p:txBody>
          <a:bodyPr/>
          <a:lstStyle>
            <a:lvl1pPr>
              <a:defRPr/>
            </a:lvl1pPr>
          </a:lstStyle>
          <a:p>
            <a:pPr>
              <a:defRPr/>
            </a:pPr>
            <a:endParaRPr lang="tr-TR"/>
          </a:p>
        </p:txBody>
      </p:sp>
      <p:sp>
        <p:nvSpPr>
          <p:cNvPr id="8" name="Rectangle 140"/>
          <p:cNvSpPr>
            <a:spLocks noGrp="1" noChangeArrowheads="1"/>
          </p:cNvSpPr>
          <p:nvPr>
            <p:ph type="ftr" sz="quarter" idx="11"/>
          </p:nvPr>
        </p:nvSpPr>
        <p:spPr>
          <a:ln/>
        </p:spPr>
        <p:txBody>
          <a:bodyPr/>
          <a:lstStyle>
            <a:lvl1pPr>
              <a:defRPr/>
            </a:lvl1pPr>
          </a:lstStyle>
          <a:p>
            <a:pPr>
              <a:defRPr/>
            </a:pPr>
            <a:endParaRPr lang="tr-TR"/>
          </a:p>
        </p:txBody>
      </p:sp>
      <p:sp>
        <p:nvSpPr>
          <p:cNvPr id="9" name="Rectangle 141"/>
          <p:cNvSpPr>
            <a:spLocks noGrp="1" noChangeArrowheads="1"/>
          </p:cNvSpPr>
          <p:nvPr>
            <p:ph type="sldNum" sz="quarter" idx="12"/>
          </p:nvPr>
        </p:nvSpPr>
        <p:spPr>
          <a:ln/>
        </p:spPr>
        <p:txBody>
          <a:bodyPr/>
          <a:lstStyle>
            <a:lvl1pPr>
              <a:defRPr/>
            </a:lvl1pPr>
          </a:lstStyle>
          <a:p>
            <a:pPr>
              <a:defRPr/>
            </a:pPr>
            <a:fld id="{4A161BF5-81C9-4EA5-A90A-A7713EB2C4CD}" type="slidenum">
              <a:rPr lang="tr-TR"/>
              <a:pPr>
                <a:defRPr/>
              </a:pPr>
              <a:t>‹#›</a:t>
            </a:fld>
            <a:endParaRPr lang="tr-T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Rectangle 154"/>
          <p:cNvSpPr>
            <a:spLocks noGrp="1" noChangeArrowheads="1"/>
          </p:cNvSpPr>
          <p:nvPr>
            <p:ph type="dt" sz="half" idx="10"/>
          </p:nvPr>
        </p:nvSpPr>
        <p:spPr>
          <a:ln/>
        </p:spPr>
        <p:txBody>
          <a:bodyPr/>
          <a:lstStyle>
            <a:lvl1pPr>
              <a:defRPr/>
            </a:lvl1pPr>
          </a:lstStyle>
          <a:p>
            <a:pPr>
              <a:defRPr/>
            </a:pPr>
            <a:endParaRPr lang="tr-TR"/>
          </a:p>
        </p:txBody>
      </p:sp>
      <p:sp>
        <p:nvSpPr>
          <p:cNvPr id="4" name="Rectangle 155"/>
          <p:cNvSpPr>
            <a:spLocks noGrp="1" noChangeArrowheads="1"/>
          </p:cNvSpPr>
          <p:nvPr>
            <p:ph type="ftr" sz="quarter" idx="11"/>
          </p:nvPr>
        </p:nvSpPr>
        <p:spPr>
          <a:ln/>
        </p:spPr>
        <p:txBody>
          <a:bodyPr/>
          <a:lstStyle>
            <a:lvl1pPr>
              <a:defRPr/>
            </a:lvl1pPr>
          </a:lstStyle>
          <a:p>
            <a:pPr>
              <a:defRPr/>
            </a:pPr>
            <a:endParaRPr lang="tr-TR"/>
          </a:p>
        </p:txBody>
      </p:sp>
      <p:sp>
        <p:nvSpPr>
          <p:cNvPr id="5" name="Rectangle 156"/>
          <p:cNvSpPr>
            <a:spLocks noGrp="1" noChangeArrowheads="1"/>
          </p:cNvSpPr>
          <p:nvPr>
            <p:ph type="sldNum" sz="quarter" idx="12"/>
          </p:nvPr>
        </p:nvSpPr>
        <p:spPr>
          <a:ln/>
        </p:spPr>
        <p:txBody>
          <a:bodyPr/>
          <a:lstStyle>
            <a:lvl1pPr>
              <a:defRPr/>
            </a:lvl1pPr>
          </a:lstStyle>
          <a:p>
            <a:pPr>
              <a:defRPr/>
            </a:pPr>
            <a:fld id="{F8CEA89C-CD43-436A-A851-51E8BEDC0E02}" type="slidenum">
              <a:rPr lang="tr-TR"/>
              <a:pPr>
                <a:defRPr/>
              </a:pPr>
              <a:t>‹#›</a:t>
            </a:fld>
            <a:endParaRPr lang="tr-T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154"/>
          <p:cNvSpPr>
            <a:spLocks noGrp="1" noChangeArrowheads="1"/>
          </p:cNvSpPr>
          <p:nvPr>
            <p:ph type="dt" sz="half" idx="10"/>
          </p:nvPr>
        </p:nvSpPr>
        <p:spPr>
          <a:ln/>
        </p:spPr>
        <p:txBody>
          <a:bodyPr/>
          <a:lstStyle>
            <a:lvl1pPr>
              <a:defRPr/>
            </a:lvl1pPr>
          </a:lstStyle>
          <a:p>
            <a:pPr>
              <a:defRPr/>
            </a:pPr>
            <a:endParaRPr lang="tr-TR"/>
          </a:p>
        </p:txBody>
      </p:sp>
      <p:sp>
        <p:nvSpPr>
          <p:cNvPr id="3" name="Rectangle 155"/>
          <p:cNvSpPr>
            <a:spLocks noGrp="1" noChangeArrowheads="1"/>
          </p:cNvSpPr>
          <p:nvPr>
            <p:ph type="ftr" sz="quarter" idx="11"/>
          </p:nvPr>
        </p:nvSpPr>
        <p:spPr>
          <a:ln/>
        </p:spPr>
        <p:txBody>
          <a:bodyPr/>
          <a:lstStyle>
            <a:lvl1pPr>
              <a:defRPr/>
            </a:lvl1pPr>
          </a:lstStyle>
          <a:p>
            <a:pPr>
              <a:defRPr/>
            </a:pPr>
            <a:endParaRPr lang="tr-TR"/>
          </a:p>
        </p:txBody>
      </p:sp>
      <p:sp>
        <p:nvSpPr>
          <p:cNvPr id="4" name="Rectangle 156"/>
          <p:cNvSpPr>
            <a:spLocks noGrp="1" noChangeArrowheads="1"/>
          </p:cNvSpPr>
          <p:nvPr>
            <p:ph type="sldNum" sz="quarter" idx="12"/>
          </p:nvPr>
        </p:nvSpPr>
        <p:spPr>
          <a:ln/>
        </p:spPr>
        <p:txBody>
          <a:bodyPr/>
          <a:lstStyle>
            <a:lvl1pPr>
              <a:defRPr/>
            </a:lvl1pPr>
          </a:lstStyle>
          <a:p>
            <a:pPr>
              <a:defRPr/>
            </a:pPr>
            <a:fld id="{905DDA4E-876E-4891-84A1-128BB5625B8E}" type="slidenum">
              <a:rPr lang="tr-TR"/>
              <a:pPr>
                <a:defRPr/>
              </a:pPr>
              <a:t>‹#›</a:t>
            </a:fld>
            <a:endParaRPr lang="tr-T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154"/>
          <p:cNvSpPr>
            <a:spLocks noGrp="1" noChangeArrowheads="1"/>
          </p:cNvSpPr>
          <p:nvPr>
            <p:ph type="dt" sz="half" idx="10"/>
          </p:nvPr>
        </p:nvSpPr>
        <p:spPr>
          <a:ln/>
        </p:spPr>
        <p:txBody>
          <a:bodyPr/>
          <a:lstStyle>
            <a:lvl1pPr>
              <a:defRPr/>
            </a:lvl1pPr>
          </a:lstStyle>
          <a:p>
            <a:pPr>
              <a:defRPr/>
            </a:pPr>
            <a:endParaRPr lang="tr-TR"/>
          </a:p>
        </p:txBody>
      </p:sp>
      <p:sp>
        <p:nvSpPr>
          <p:cNvPr id="6" name="Rectangle 155"/>
          <p:cNvSpPr>
            <a:spLocks noGrp="1" noChangeArrowheads="1"/>
          </p:cNvSpPr>
          <p:nvPr>
            <p:ph type="ftr" sz="quarter" idx="11"/>
          </p:nvPr>
        </p:nvSpPr>
        <p:spPr>
          <a:ln/>
        </p:spPr>
        <p:txBody>
          <a:bodyPr/>
          <a:lstStyle>
            <a:lvl1pPr>
              <a:defRPr/>
            </a:lvl1pPr>
          </a:lstStyle>
          <a:p>
            <a:pPr>
              <a:defRPr/>
            </a:pPr>
            <a:endParaRPr lang="tr-TR"/>
          </a:p>
        </p:txBody>
      </p:sp>
      <p:sp>
        <p:nvSpPr>
          <p:cNvPr id="7" name="Rectangle 156"/>
          <p:cNvSpPr>
            <a:spLocks noGrp="1" noChangeArrowheads="1"/>
          </p:cNvSpPr>
          <p:nvPr>
            <p:ph type="sldNum" sz="quarter" idx="12"/>
          </p:nvPr>
        </p:nvSpPr>
        <p:spPr>
          <a:ln/>
        </p:spPr>
        <p:txBody>
          <a:bodyPr/>
          <a:lstStyle>
            <a:lvl1pPr>
              <a:defRPr/>
            </a:lvl1pPr>
          </a:lstStyle>
          <a:p>
            <a:pPr>
              <a:defRPr/>
            </a:pPr>
            <a:fld id="{8842B246-3171-4447-8541-6B9D13E9FFDA}" type="slidenum">
              <a:rPr lang="tr-TR"/>
              <a:pPr>
                <a:defRPr/>
              </a:pPr>
              <a:t>‹#›</a:t>
            </a:fld>
            <a:endParaRPr lang="tr-T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154"/>
          <p:cNvSpPr>
            <a:spLocks noGrp="1" noChangeArrowheads="1"/>
          </p:cNvSpPr>
          <p:nvPr>
            <p:ph type="dt" sz="half" idx="10"/>
          </p:nvPr>
        </p:nvSpPr>
        <p:spPr>
          <a:ln/>
        </p:spPr>
        <p:txBody>
          <a:bodyPr/>
          <a:lstStyle>
            <a:lvl1pPr>
              <a:defRPr/>
            </a:lvl1pPr>
          </a:lstStyle>
          <a:p>
            <a:pPr>
              <a:defRPr/>
            </a:pPr>
            <a:endParaRPr lang="tr-TR"/>
          </a:p>
        </p:txBody>
      </p:sp>
      <p:sp>
        <p:nvSpPr>
          <p:cNvPr id="6" name="Rectangle 155"/>
          <p:cNvSpPr>
            <a:spLocks noGrp="1" noChangeArrowheads="1"/>
          </p:cNvSpPr>
          <p:nvPr>
            <p:ph type="ftr" sz="quarter" idx="11"/>
          </p:nvPr>
        </p:nvSpPr>
        <p:spPr>
          <a:ln/>
        </p:spPr>
        <p:txBody>
          <a:bodyPr/>
          <a:lstStyle>
            <a:lvl1pPr>
              <a:defRPr/>
            </a:lvl1pPr>
          </a:lstStyle>
          <a:p>
            <a:pPr>
              <a:defRPr/>
            </a:pPr>
            <a:endParaRPr lang="tr-TR"/>
          </a:p>
        </p:txBody>
      </p:sp>
      <p:sp>
        <p:nvSpPr>
          <p:cNvPr id="7" name="Rectangle 156"/>
          <p:cNvSpPr>
            <a:spLocks noGrp="1" noChangeArrowheads="1"/>
          </p:cNvSpPr>
          <p:nvPr>
            <p:ph type="sldNum" sz="quarter" idx="12"/>
          </p:nvPr>
        </p:nvSpPr>
        <p:spPr>
          <a:ln/>
        </p:spPr>
        <p:txBody>
          <a:bodyPr/>
          <a:lstStyle>
            <a:lvl1pPr>
              <a:defRPr/>
            </a:lvl1pPr>
          </a:lstStyle>
          <a:p>
            <a:pPr>
              <a:defRPr/>
            </a:pPr>
            <a:fld id="{93EF829A-1CF0-4773-BD15-A60A80EFDA05}" type="slidenum">
              <a:rPr lang="tr-TR"/>
              <a:pPr>
                <a:defRPr/>
              </a:pPr>
              <a:t>‹#›</a:t>
            </a:fld>
            <a:endParaRPr lang="tr-T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154"/>
          <p:cNvSpPr>
            <a:spLocks noGrp="1" noChangeArrowheads="1"/>
          </p:cNvSpPr>
          <p:nvPr>
            <p:ph type="dt" sz="half" idx="10"/>
          </p:nvPr>
        </p:nvSpPr>
        <p:spPr>
          <a:ln/>
        </p:spPr>
        <p:txBody>
          <a:bodyPr/>
          <a:lstStyle>
            <a:lvl1pPr>
              <a:defRPr/>
            </a:lvl1pPr>
          </a:lstStyle>
          <a:p>
            <a:pPr>
              <a:defRPr/>
            </a:pPr>
            <a:endParaRPr lang="tr-TR"/>
          </a:p>
        </p:txBody>
      </p:sp>
      <p:sp>
        <p:nvSpPr>
          <p:cNvPr id="5" name="Rectangle 155"/>
          <p:cNvSpPr>
            <a:spLocks noGrp="1" noChangeArrowheads="1"/>
          </p:cNvSpPr>
          <p:nvPr>
            <p:ph type="ftr" sz="quarter" idx="11"/>
          </p:nvPr>
        </p:nvSpPr>
        <p:spPr>
          <a:ln/>
        </p:spPr>
        <p:txBody>
          <a:bodyPr/>
          <a:lstStyle>
            <a:lvl1pPr>
              <a:defRPr/>
            </a:lvl1pPr>
          </a:lstStyle>
          <a:p>
            <a:pPr>
              <a:defRPr/>
            </a:pPr>
            <a:endParaRPr lang="tr-TR"/>
          </a:p>
        </p:txBody>
      </p:sp>
      <p:sp>
        <p:nvSpPr>
          <p:cNvPr id="6" name="Rectangle 156"/>
          <p:cNvSpPr>
            <a:spLocks noGrp="1" noChangeArrowheads="1"/>
          </p:cNvSpPr>
          <p:nvPr>
            <p:ph type="sldNum" sz="quarter" idx="12"/>
          </p:nvPr>
        </p:nvSpPr>
        <p:spPr>
          <a:ln/>
        </p:spPr>
        <p:txBody>
          <a:bodyPr/>
          <a:lstStyle>
            <a:lvl1pPr>
              <a:defRPr/>
            </a:lvl1pPr>
          </a:lstStyle>
          <a:p>
            <a:pPr>
              <a:defRPr/>
            </a:pPr>
            <a:fld id="{085AFFDF-9AD2-42A6-966B-A37F2951CDE3}" type="slidenum">
              <a:rPr lang="tr-TR"/>
              <a:pPr>
                <a:defRPr/>
              </a:pPr>
              <a:t>‹#›</a:t>
            </a:fld>
            <a:endParaRPr lang="tr-T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707188" y="228600"/>
            <a:ext cx="2135187" cy="587057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301625" y="228600"/>
            <a:ext cx="6253163" cy="587057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154"/>
          <p:cNvSpPr>
            <a:spLocks noGrp="1" noChangeArrowheads="1"/>
          </p:cNvSpPr>
          <p:nvPr>
            <p:ph type="dt" sz="half" idx="10"/>
          </p:nvPr>
        </p:nvSpPr>
        <p:spPr>
          <a:ln/>
        </p:spPr>
        <p:txBody>
          <a:bodyPr/>
          <a:lstStyle>
            <a:lvl1pPr>
              <a:defRPr/>
            </a:lvl1pPr>
          </a:lstStyle>
          <a:p>
            <a:pPr>
              <a:defRPr/>
            </a:pPr>
            <a:endParaRPr lang="tr-TR"/>
          </a:p>
        </p:txBody>
      </p:sp>
      <p:sp>
        <p:nvSpPr>
          <p:cNvPr id="5" name="Rectangle 155"/>
          <p:cNvSpPr>
            <a:spLocks noGrp="1" noChangeArrowheads="1"/>
          </p:cNvSpPr>
          <p:nvPr>
            <p:ph type="ftr" sz="quarter" idx="11"/>
          </p:nvPr>
        </p:nvSpPr>
        <p:spPr>
          <a:ln/>
        </p:spPr>
        <p:txBody>
          <a:bodyPr/>
          <a:lstStyle>
            <a:lvl1pPr>
              <a:defRPr/>
            </a:lvl1pPr>
          </a:lstStyle>
          <a:p>
            <a:pPr>
              <a:defRPr/>
            </a:pPr>
            <a:endParaRPr lang="tr-TR"/>
          </a:p>
        </p:txBody>
      </p:sp>
      <p:sp>
        <p:nvSpPr>
          <p:cNvPr id="6" name="Rectangle 156"/>
          <p:cNvSpPr>
            <a:spLocks noGrp="1" noChangeArrowheads="1"/>
          </p:cNvSpPr>
          <p:nvPr>
            <p:ph type="sldNum" sz="quarter" idx="12"/>
          </p:nvPr>
        </p:nvSpPr>
        <p:spPr>
          <a:ln/>
        </p:spPr>
        <p:txBody>
          <a:bodyPr/>
          <a:lstStyle>
            <a:lvl1pPr>
              <a:defRPr/>
            </a:lvl1pPr>
          </a:lstStyle>
          <a:p>
            <a:pPr>
              <a:defRPr/>
            </a:pPr>
            <a:fld id="{DAC0AD0F-D1C1-4612-9B72-15C056E28ABF}" type="slidenum">
              <a:rPr lang="tr-TR"/>
              <a:pPr>
                <a:defRPr/>
              </a:pPr>
              <a:t>‹#›</a:t>
            </a:fld>
            <a:endParaRPr lang="tr-T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319088" y="1752600"/>
            <a:ext cx="8824912" cy="5129213"/>
            <a:chOff x="201" y="1104"/>
            <a:chExt cx="5559" cy="3231"/>
          </a:xfrm>
        </p:grpSpPr>
        <p:sp>
          <p:nvSpPr>
            <p:cNvPr id="5" name="Freeform 3"/>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50" h="3216">
                  <a:moveTo>
                    <a:pt x="335" y="0"/>
                  </a:moveTo>
                  <a:lnTo>
                    <a:pt x="333" y="1290"/>
                  </a:lnTo>
                  <a:lnTo>
                    <a:pt x="0" y="1290"/>
                  </a:lnTo>
                  <a:lnTo>
                    <a:pt x="6" y="3210"/>
                  </a:lnTo>
                  <a:lnTo>
                    <a:pt x="5550" y="3216"/>
                  </a:lnTo>
                  <a:lnTo>
                    <a:pt x="5550" y="0"/>
                  </a:lnTo>
                  <a:lnTo>
                    <a:pt x="335" y="0"/>
                  </a:lnTo>
                  <a:close/>
                </a:path>
              </a:pathLst>
            </a:custGeom>
            <a:solidFill>
              <a:schemeClr val="bg2">
                <a:alpha val="39999"/>
              </a:schemeClr>
            </a:solidFill>
            <a:ln w="9525">
              <a:noFill/>
              <a:round/>
              <a:headEnd/>
              <a:tailEnd/>
            </a:ln>
          </p:spPr>
          <p:txBody>
            <a:bodyPr/>
            <a:lstStyle/>
            <a:p>
              <a:endParaRPr lang="tr-TR"/>
            </a:p>
          </p:txBody>
        </p:sp>
        <p:sp>
          <p:nvSpPr>
            <p:cNvPr id="6" name="Freeform 4"/>
            <p:cNvSpPr>
              <a:spLocks/>
            </p:cNvSpPr>
            <p:nvPr/>
          </p:nvSpPr>
          <p:spPr bwMode="ltGray">
            <a:xfrm>
              <a:off x="528" y="2400"/>
              <a:ext cx="5232" cy="1920"/>
            </a:xfrm>
            <a:custGeom>
              <a:avLst/>
              <a:gdLst>
                <a:gd name="T0" fmla="*/ 0 w 4897"/>
                <a:gd name="T1" fmla="*/ 0 h 2182"/>
                <a:gd name="T2" fmla="*/ 0 w 4897"/>
                <a:gd name="T3" fmla="*/ 1013 h 2182"/>
                <a:gd name="T4" fmla="*/ 7284 w 4897"/>
                <a:gd name="T5" fmla="*/ 1013 h 2182"/>
                <a:gd name="T6" fmla="*/ 7284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w="9525">
              <a:noFill/>
              <a:round/>
              <a:headEnd/>
              <a:tailEnd/>
            </a:ln>
          </p:spPr>
          <p:txBody>
            <a:bodyPr/>
            <a:lstStyle/>
            <a:p>
              <a:endParaRPr lang="tr-TR"/>
            </a:p>
          </p:txBody>
        </p:sp>
        <p:sp>
          <p:nvSpPr>
            <p:cNvPr id="7" name="Freeform 5"/>
            <p:cNvSpPr>
              <a:spLocks/>
            </p:cNvSpPr>
            <p:nvPr/>
          </p:nvSpPr>
          <p:spPr bwMode="ltGray">
            <a:xfrm>
              <a:off x="201" y="2377"/>
              <a:ext cx="3455"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tr-TR"/>
            </a:p>
          </p:txBody>
        </p:sp>
        <p:sp>
          <p:nvSpPr>
            <p:cNvPr id="8" name="Freeform 6"/>
            <p:cNvSpPr>
              <a:spLocks/>
            </p:cNvSpPr>
            <p:nvPr/>
          </p:nvSpPr>
          <p:spPr bwMode="ltGray">
            <a:xfrm>
              <a:off x="528" y="1104"/>
              <a:ext cx="4894"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tr-TR"/>
            </a:p>
          </p:txBody>
        </p:sp>
        <p:sp>
          <p:nvSpPr>
            <p:cNvPr id="9" name="Freeform 7"/>
            <p:cNvSpPr>
              <a:spLocks/>
            </p:cNvSpPr>
            <p:nvPr/>
          </p:nvSpPr>
          <p:spPr bwMode="ltGray">
            <a:xfrm>
              <a:off x="201" y="2377"/>
              <a:ext cx="30" cy="1958"/>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a:defRPr/>
              </a:pPr>
              <a:endParaRPr lang="tr-TR"/>
            </a:p>
          </p:txBody>
        </p:sp>
        <p:sp>
          <p:nvSpPr>
            <p:cNvPr id="10" name="Freeform 8"/>
            <p:cNvSpPr>
              <a:spLocks/>
            </p:cNvSpPr>
            <p:nvPr/>
          </p:nvSpPr>
          <p:spPr bwMode="ltGray">
            <a:xfrm>
              <a:off x="528" y="1104"/>
              <a:ext cx="29" cy="322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a:defRPr/>
              </a:pPr>
              <a:endParaRPr lang="tr-TR"/>
            </a:p>
          </p:txBody>
        </p:sp>
      </p:grpSp>
      <p:sp>
        <p:nvSpPr>
          <p:cNvPr id="103433" name="Rectangle 9"/>
          <p:cNvSpPr>
            <a:spLocks noGrp="1" noChangeArrowheads="1"/>
          </p:cNvSpPr>
          <p:nvPr>
            <p:ph type="ctrTitle" sz="quarter"/>
          </p:nvPr>
        </p:nvSpPr>
        <p:spPr>
          <a:xfrm>
            <a:off x="990600" y="1905000"/>
            <a:ext cx="7772400" cy="1736725"/>
          </a:xfrm>
        </p:spPr>
        <p:txBody>
          <a:bodyPr anchor="t"/>
          <a:lstStyle>
            <a:lvl1pPr>
              <a:defRPr sz="5400"/>
            </a:lvl1pPr>
          </a:lstStyle>
          <a:p>
            <a:r>
              <a:rPr lang="tr-TR"/>
              <a:t>Asıl başlık stili için tıklatın</a:t>
            </a:r>
          </a:p>
        </p:txBody>
      </p:sp>
      <p:sp>
        <p:nvSpPr>
          <p:cNvPr id="103434"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r>
              <a:rPr lang="tr-TR"/>
              <a:t>Asıl alt başlık stilini düzenlemek için tıklatın</a:t>
            </a:r>
          </a:p>
        </p:txBody>
      </p:sp>
      <p:sp>
        <p:nvSpPr>
          <p:cNvPr id="11" name="Rectangle 11"/>
          <p:cNvSpPr>
            <a:spLocks noGrp="1" noChangeArrowheads="1"/>
          </p:cNvSpPr>
          <p:nvPr>
            <p:ph type="dt" sz="quarter" idx="10"/>
          </p:nvPr>
        </p:nvSpPr>
        <p:spPr>
          <a:xfrm>
            <a:off x="990600" y="6245225"/>
            <a:ext cx="1901825" cy="476250"/>
          </a:xfrm>
        </p:spPr>
        <p:txBody>
          <a:bodyPr/>
          <a:lstStyle>
            <a:lvl1pPr>
              <a:defRPr/>
            </a:lvl1pPr>
          </a:lstStyle>
          <a:p>
            <a:pPr>
              <a:defRPr/>
            </a:pPr>
            <a:endParaRPr lang="tr-TR"/>
          </a:p>
        </p:txBody>
      </p:sp>
      <p:sp>
        <p:nvSpPr>
          <p:cNvPr id="12" name="Rectangle 12"/>
          <p:cNvSpPr>
            <a:spLocks noGrp="1" noChangeArrowheads="1"/>
          </p:cNvSpPr>
          <p:nvPr>
            <p:ph type="ftr" sz="quarter" idx="11"/>
          </p:nvPr>
        </p:nvSpPr>
        <p:spPr>
          <a:xfrm>
            <a:off x="3468688" y="6245225"/>
            <a:ext cx="2895600" cy="476250"/>
          </a:xfrm>
        </p:spPr>
        <p:txBody>
          <a:bodyPr/>
          <a:lstStyle>
            <a:lvl1pPr>
              <a:defRPr/>
            </a:lvl1pPr>
          </a:lstStyle>
          <a:p>
            <a:pPr>
              <a:defRPr/>
            </a:pPr>
            <a:endParaRPr lang="tr-TR"/>
          </a:p>
        </p:txBody>
      </p:sp>
      <p:sp>
        <p:nvSpPr>
          <p:cNvPr id="13" name="Rectangle 13"/>
          <p:cNvSpPr>
            <a:spLocks noGrp="1" noChangeArrowheads="1"/>
          </p:cNvSpPr>
          <p:nvPr>
            <p:ph type="sldNum" sz="quarter" idx="12"/>
          </p:nvPr>
        </p:nvSpPr>
        <p:spPr/>
        <p:txBody>
          <a:bodyPr/>
          <a:lstStyle>
            <a:lvl1pPr>
              <a:defRPr/>
            </a:lvl1pPr>
          </a:lstStyle>
          <a:p>
            <a:pPr>
              <a:defRPr/>
            </a:pPr>
            <a:fld id="{4FB4E2A6-D664-4DC6-92EE-1DE13A7EB676}" type="slidenum">
              <a:rPr lang="tr-TR"/>
              <a:pPr>
                <a:defRPr/>
              </a:pPr>
              <a:t>‹#›</a:t>
            </a:fld>
            <a:endParaRPr lang="tr-T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11"/>
          <p:cNvSpPr>
            <a:spLocks noGrp="1" noChangeArrowheads="1"/>
          </p:cNvSpPr>
          <p:nvPr>
            <p:ph type="dt" sz="half" idx="10"/>
          </p:nvPr>
        </p:nvSpPr>
        <p:spPr>
          <a:ln/>
        </p:spPr>
        <p:txBody>
          <a:bodyPr/>
          <a:lstStyle>
            <a:lvl1pPr>
              <a:defRPr/>
            </a:lvl1pPr>
          </a:lstStyle>
          <a:p>
            <a:pPr>
              <a:defRPr/>
            </a:pPr>
            <a:endParaRPr lang="tr-TR"/>
          </a:p>
        </p:txBody>
      </p:sp>
      <p:sp>
        <p:nvSpPr>
          <p:cNvPr id="5" name="Rectangle 12"/>
          <p:cNvSpPr>
            <a:spLocks noGrp="1" noChangeArrowheads="1"/>
          </p:cNvSpPr>
          <p:nvPr>
            <p:ph type="ftr" sz="quarter" idx="11"/>
          </p:nvPr>
        </p:nvSpPr>
        <p:spPr>
          <a:ln/>
        </p:spPr>
        <p:txBody>
          <a:bodyPr/>
          <a:lstStyle>
            <a:lvl1pPr>
              <a:defRPr/>
            </a:lvl1pPr>
          </a:lstStyle>
          <a:p>
            <a:pPr>
              <a:defRPr/>
            </a:pPr>
            <a:endParaRPr lang="tr-TR"/>
          </a:p>
        </p:txBody>
      </p:sp>
      <p:sp>
        <p:nvSpPr>
          <p:cNvPr id="6" name="Rectangle 13"/>
          <p:cNvSpPr>
            <a:spLocks noGrp="1" noChangeArrowheads="1"/>
          </p:cNvSpPr>
          <p:nvPr>
            <p:ph type="sldNum" sz="quarter" idx="12"/>
          </p:nvPr>
        </p:nvSpPr>
        <p:spPr>
          <a:ln/>
        </p:spPr>
        <p:txBody>
          <a:bodyPr/>
          <a:lstStyle>
            <a:lvl1pPr>
              <a:defRPr/>
            </a:lvl1pPr>
          </a:lstStyle>
          <a:p>
            <a:pPr>
              <a:defRPr/>
            </a:pPr>
            <a:fld id="{D8D5A075-58E8-4380-9EBA-DE3272E725D5}" type="slidenum">
              <a:rPr lang="tr-TR"/>
              <a:pPr>
                <a:defRPr/>
              </a:pPr>
              <a:t>‹#›</a:t>
            </a:fld>
            <a:endParaRPr lang="tr-T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11"/>
          <p:cNvSpPr>
            <a:spLocks noGrp="1" noChangeArrowheads="1"/>
          </p:cNvSpPr>
          <p:nvPr>
            <p:ph type="dt" sz="half" idx="10"/>
          </p:nvPr>
        </p:nvSpPr>
        <p:spPr>
          <a:ln/>
        </p:spPr>
        <p:txBody>
          <a:bodyPr/>
          <a:lstStyle>
            <a:lvl1pPr>
              <a:defRPr/>
            </a:lvl1pPr>
          </a:lstStyle>
          <a:p>
            <a:pPr>
              <a:defRPr/>
            </a:pPr>
            <a:endParaRPr lang="tr-TR"/>
          </a:p>
        </p:txBody>
      </p:sp>
      <p:sp>
        <p:nvSpPr>
          <p:cNvPr id="5" name="Rectangle 12"/>
          <p:cNvSpPr>
            <a:spLocks noGrp="1" noChangeArrowheads="1"/>
          </p:cNvSpPr>
          <p:nvPr>
            <p:ph type="ftr" sz="quarter" idx="11"/>
          </p:nvPr>
        </p:nvSpPr>
        <p:spPr>
          <a:ln/>
        </p:spPr>
        <p:txBody>
          <a:bodyPr/>
          <a:lstStyle>
            <a:lvl1pPr>
              <a:defRPr/>
            </a:lvl1pPr>
          </a:lstStyle>
          <a:p>
            <a:pPr>
              <a:defRPr/>
            </a:pPr>
            <a:endParaRPr lang="tr-TR"/>
          </a:p>
        </p:txBody>
      </p:sp>
      <p:sp>
        <p:nvSpPr>
          <p:cNvPr id="6" name="Rectangle 13"/>
          <p:cNvSpPr>
            <a:spLocks noGrp="1" noChangeArrowheads="1"/>
          </p:cNvSpPr>
          <p:nvPr>
            <p:ph type="sldNum" sz="quarter" idx="12"/>
          </p:nvPr>
        </p:nvSpPr>
        <p:spPr>
          <a:ln/>
        </p:spPr>
        <p:txBody>
          <a:bodyPr/>
          <a:lstStyle>
            <a:lvl1pPr>
              <a:defRPr/>
            </a:lvl1pPr>
          </a:lstStyle>
          <a:p>
            <a:pPr>
              <a:defRPr/>
            </a:pPr>
            <a:fld id="{2AE2486A-921D-46E8-BF3C-BE2C919B62A4}" type="slidenum">
              <a:rPr lang="tr-TR"/>
              <a:pPr>
                <a:defRPr/>
              </a:pPr>
              <a:t>‹#›</a:t>
            </a:fld>
            <a:endParaRPr lang="tr-T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11"/>
          <p:cNvSpPr>
            <a:spLocks noGrp="1" noChangeArrowheads="1"/>
          </p:cNvSpPr>
          <p:nvPr>
            <p:ph type="dt" sz="half" idx="10"/>
          </p:nvPr>
        </p:nvSpPr>
        <p:spPr>
          <a:ln/>
        </p:spPr>
        <p:txBody>
          <a:bodyPr/>
          <a:lstStyle>
            <a:lvl1pPr>
              <a:defRPr/>
            </a:lvl1pPr>
          </a:lstStyle>
          <a:p>
            <a:pPr>
              <a:defRPr/>
            </a:pPr>
            <a:endParaRPr lang="tr-TR"/>
          </a:p>
        </p:txBody>
      </p:sp>
      <p:sp>
        <p:nvSpPr>
          <p:cNvPr id="6" name="Rectangle 12"/>
          <p:cNvSpPr>
            <a:spLocks noGrp="1" noChangeArrowheads="1"/>
          </p:cNvSpPr>
          <p:nvPr>
            <p:ph type="ftr" sz="quarter" idx="11"/>
          </p:nvPr>
        </p:nvSpPr>
        <p:spPr>
          <a:ln/>
        </p:spPr>
        <p:txBody>
          <a:bodyPr/>
          <a:lstStyle>
            <a:lvl1pPr>
              <a:defRPr/>
            </a:lvl1pPr>
          </a:lstStyle>
          <a:p>
            <a:pPr>
              <a:defRPr/>
            </a:pPr>
            <a:endParaRPr lang="tr-TR"/>
          </a:p>
        </p:txBody>
      </p:sp>
      <p:sp>
        <p:nvSpPr>
          <p:cNvPr id="7" name="Rectangle 13"/>
          <p:cNvSpPr>
            <a:spLocks noGrp="1" noChangeArrowheads="1"/>
          </p:cNvSpPr>
          <p:nvPr>
            <p:ph type="sldNum" sz="quarter" idx="12"/>
          </p:nvPr>
        </p:nvSpPr>
        <p:spPr>
          <a:ln/>
        </p:spPr>
        <p:txBody>
          <a:bodyPr/>
          <a:lstStyle>
            <a:lvl1pPr>
              <a:defRPr/>
            </a:lvl1pPr>
          </a:lstStyle>
          <a:p>
            <a:pPr>
              <a:defRPr/>
            </a:pPr>
            <a:fld id="{E8FB50B1-6B1B-4A75-B5EA-F3372EE0C158}"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Rectangle 139"/>
          <p:cNvSpPr>
            <a:spLocks noGrp="1" noChangeArrowheads="1"/>
          </p:cNvSpPr>
          <p:nvPr>
            <p:ph type="dt" sz="half" idx="10"/>
          </p:nvPr>
        </p:nvSpPr>
        <p:spPr>
          <a:ln/>
        </p:spPr>
        <p:txBody>
          <a:bodyPr/>
          <a:lstStyle>
            <a:lvl1pPr>
              <a:defRPr/>
            </a:lvl1pPr>
          </a:lstStyle>
          <a:p>
            <a:pPr>
              <a:defRPr/>
            </a:pPr>
            <a:endParaRPr lang="tr-TR"/>
          </a:p>
        </p:txBody>
      </p:sp>
      <p:sp>
        <p:nvSpPr>
          <p:cNvPr id="4" name="Rectangle 140"/>
          <p:cNvSpPr>
            <a:spLocks noGrp="1" noChangeArrowheads="1"/>
          </p:cNvSpPr>
          <p:nvPr>
            <p:ph type="ftr" sz="quarter" idx="11"/>
          </p:nvPr>
        </p:nvSpPr>
        <p:spPr>
          <a:ln/>
        </p:spPr>
        <p:txBody>
          <a:bodyPr/>
          <a:lstStyle>
            <a:lvl1pPr>
              <a:defRPr/>
            </a:lvl1pPr>
          </a:lstStyle>
          <a:p>
            <a:pPr>
              <a:defRPr/>
            </a:pPr>
            <a:endParaRPr lang="tr-TR"/>
          </a:p>
        </p:txBody>
      </p:sp>
      <p:sp>
        <p:nvSpPr>
          <p:cNvPr id="5" name="Rectangle 141"/>
          <p:cNvSpPr>
            <a:spLocks noGrp="1" noChangeArrowheads="1"/>
          </p:cNvSpPr>
          <p:nvPr>
            <p:ph type="sldNum" sz="quarter" idx="12"/>
          </p:nvPr>
        </p:nvSpPr>
        <p:spPr>
          <a:ln/>
        </p:spPr>
        <p:txBody>
          <a:bodyPr/>
          <a:lstStyle>
            <a:lvl1pPr>
              <a:defRPr/>
            </a:lvl1pPr>
          </a:lstStyle>
          <a:p>
            <a:pPr>
              <a:defRPr/>
            </a:pPr>
            <a:fld id="{8CDC4515-AB5F-4DA0-9ADD-9952482BE3A1}" type="slidenum">
              <a:rPr lang="tr-TR"/>
              <a:pPr>
                <a:defRPr/>
              </a:pPr>
              <a:t>‹#›</a:t>
            </a:fld>
            <a:endParaRPr lang="tr-T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11"/>
          <p:cNvSpPr>
            <a:spLocks noGrp="1" noChangeArrowheads="1"/>
          </p:cNvSpPr>
          <p:nvPr>
            <p:ph type="dt" sz="half" idx="10"/>
          </p:nvPr>
        </p:nvSpPr>
        <p:spPr>
          <a:ln/>
        </p:spPr>
        <p:txBody>
          <a:bodyPr/>
          <a:lstStyle>
            <a:lvl1pPr>
              <a:defRPr/>
            </a:lvl1pPr>
          </a:lstStyle>
          <a:p>
            <a:pPr>
              <a:defRPr/>
            </a:pPr>
            <a:endParaRPr lang="tr-TR"/>
          </a:p>
        </p:txBody>
      </p:sp>
      <p:sp>
        <p:nvSpPr>
          <p:cNvPr id="8" name="Rectangle 12"/>
          <p:cNvSpPr>
            <a:spLocks noGrp="1" noChangeArrowheads="1"/>
          </p:cNvSpPr>
          <p:nvPr>
            <p:ph type="ftr" sz="quarter" idx="11"/>
          </p:nvPr>
        </p:nvSpPr>
        <p:spPr>
          <a:ln/>
        </p:spPr>
        <p:txBody>
          <a:bodyPr/>
          <a:lstStyle>
            <a:lvl1pPr>
              <a:defRPr/>
            </a:lvl1pPr>
          </a:lstStyle>
          <a:p>
            <a:pPr>
              <a:defRPr/>
            </a:pPr>
            <a:endParaRPr lang="tr-TR"/>
          </a:p>
        </p:txBody>
      </p:sp>
      <p:sp>
        <p:nvSpPr>
          <p:cNvPr id="9" name="Rectangle 13"/>
          <p:cNvSpPr>
            <a:spLocks noGrp="1" noChangeArrowheads="1"/>
          </p:cNvSpPr>
          <p:nvPr>
            <p:ph type="sldNum" sz="quarter" idx="12"/>
          </p:nvPr>
        </p:nvSpPr>
        <p:spPr>
          <a:ln/>
        </p:spPr>
        <p:txBody>
          <a:bodyPr/>
          <a:lstStyle>
            <a:lvl1pPr>
              <a:defRPr/>
            </a:lvl1pPr>
          </a:lstStyle>
          <a:p>
            <a:pPr>
              <a:defRPr/>
            </a:pPr>
            <a:fld id="{8977DC1D-454E-41BD-BC79-23F1449D6D2A}" type="slidenum">
              <a:rPr lang="tr-TR"/>
              <a:pPr>
                <a:defRPr/>
              </a:pPr>
              <a:t>‹#›</a:t>
            </a:fld>
            <a:endParaRPr lang="tr-T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Rectangle 11"/>
          <p:cNvSpPr>
            <a:spLocks noGrp="1" noChangeArrowheads="1"/>
          </p:cNvSpPr>
          <p:nvPr>
            <p:ph type="dt" sz="half" idx="10"/>
          </p:nvPr>
        </p:nvSpPr>
        <p:spPr>
          <a:ln/>
        </p:spPr>
        <p:txBody>
          <a:bodyPr/>
          <a:lstStyle>
            <a:lvl1pPr>
              <a:defRPr/>
            </a:lvl1pPr>
          </a:lstStyle>
          <a:p>
            <a:pPr>
              <a:defRPr/>
            </a:pPr>
            <a:endParaRPr lang="tr-TR"/>
          </a:p>
        </p:txBody>
      </p:sp>
      <p:sp>
        <p:nvSpPr>
          <p:cNvPr id="4" name="Rectangle 12"/>
          <p:cNvSpPr>
            <a:spLocks noGrp="1" noChangeArrowheads="1"/>
          </p:cNvSpPr>
          <p:nvPr>
            <p:ph type="ftr" sz="quarter" idx="11"/>
          </p:nvPr>
        </p:nvSpPr>
        <p:spPr>
          <a:ln/>
        </p:spPr>
        <p:txBody>
          <a:bodyPr/>
          <a:lstStyle>
            <a:lvl1pPr>
              <a:defRPr/>
            </a:lvl1pPr>
          </a:lstStyle>
          <a:p>
            <a:pPr>
              <a:defRPr/>
            </a:pPr>
            <a:endParaRPr lang="tr-TR"/>
          </a:p>
        </p:txBody>
      </p:sp>
      <p:sp>
        <p:nvSpPr>
          <p:cNvPr id="5" name="Rectangle 13"/>
          <p:cNvSpPr>
            <a:spLocks noGrp="1" noChangeArrowheads="1"/>
          </p:cNvSpPr>
          <p:nvPr>
            <p:ph type="sldNum" sz="quarter" idx="12"/>
          </p:nvPr>
        </p:nvSpPr>
        <p:spPr>
          <a:ln/>
        </p:spPr>
        <p:txBody>
          <a:bodyPr/>
          <a:lstStyle>
            <a:lvl1pPr>
              <a:defRPr/>
            </a:lvl1pPr>
          </a:lstStyle>
          <a:p>
            <a:pPr>
              <a:defRPr/>
            </a:pPr>
            <a:fld id="{FB97B7E1-3537-424F-A3BB-AB94D33DA118}" type="slidenum">
              <a:rPr lang="tr-TR"/>
              <a:pPr>
                <a:defRPr/>
              </a:pPr>
              <a:t>‹#›</a:t>
            </a:fld>
            <a:endParaRPr lang="tr-T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tr-TR"/>
          </a:p>
        </p:txBody>
      </p:sp>
      <p:sp>
        <p:nvSpPr>
          <p:cNvPr id="3" name="Rectangle 12"/>
          <p:cNvSpPr>
            <a:spLocks noGrp="1" noChangeArrowheads="1"/>
          </p:cNvSpPr>
          <p:nvPr>
            <p:ph type="ftr" sz="quarter" idx="11"/>
          </p:nvPr>
        </p:nvSpPr>
        <p:spPr>
          <a:ln/>
        </p:spPr>
        <p:txBody>
          <a:bodyPr/>
          <a:lstStyle>
            <a:lvl1pPr>
              <a:defRPr/>
            </a:lvl1pPr>
          </a:lstStyle>
          <a:p>
            <a:pPr>
              <a:defRPr/>
            </a:pPr>
            <a:endParaRPr lang="tr-TR"/>
          </a:p>
        </p:txBody>
      </p:sp>
      <p:sp>
        <p:nvSpPr>
          <p:cNvPr id="4" name="Rectangle 13"/>
          <p:cNvSpPr>
            <a:spLocks noGrp="1" noChangeArrowheads="1"/>
          </p:cNvSpPr>
          <p:nvPr>
            <p:ph type="sldNum" sz="quarter" idx="12"/>
          </p:nvPr>
        </p:nvSpPr>
        <p:spPr>
          <a:ln/>
        </p:spPr>
        <p:txBody>
          <a:bodyPr/>
          <a:lstStyle>
            <a:lvl1pPr>
              <a:defRPr/>
            </a:lvl1pPr>
          </a:lstStyle>
          <a:p>
            <a:pPr>
              <a:defRPr/>
            </a:pPr>
            <a:fld id="{4B0F6B17-D50A-4B02-A3DE-3B6DB14E0541}" type="slidenum">
              <a:rPr lang="tr-TR"/>
              <a:pPr>
                <a:defRPr/>
              </a:pPr>
              <a:t>‹#›</a:t>
            </a:fld>
            <a:endParaRPr lang="tr-T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11"/>
          <p:cNvSpPr>
            <a:spLocks noGrp="1" noChangeArrowheads="1"/>
          </p:cNvSpPr>
          <p:nvPr>
            <p:ph type="dt" sz="half" idx="10"/>
          </p:nvPr>
        </p:nvSpPr>
        <p:spPr>
          <a:ln/>
        </p:spPr>
        <p:txBody>
          <a:bodyPr/>
          <a:lstStyle>
            <a:lvl1pPr>
              <a:defRPr/>
            </a:lvl1pPr>
          </a:lstStyle>
          <a:p>
            <a:pPr>
              <a:defRPr/>
            </a:pPr>
            <a:endParaRPr lang="tr-TR"/>
          </a:p>
        </p:txBody>
      </p:sp>
      <p:sp>
        <p:nvSpPr>
          <p:cNvPr id="6" name="Rectangle 12"/>
          <p:cNvSpPr>
            <a:spLocks noGrp="1" noChangeArrowheads="1"/>
          </p:cNvSpPr>
          <p:nvPr>
            <p:ph type="ftr" sz="quarter" idx="11"/>
          </p:nvPr>
        </p:nvSpPr>
        <p:spPr>
          <a:ln/>
        </p:spPr>
        <p:txBody>
          <a:bodyPr/>
          <a:lstStyle>
            <a:lvl1pPr>
              <a:defRPr/>
            </a:lvl1pPr>
          </a:lstStyle>
          <a:p>
            <a:pPr>
              <a:defRPr/>
            </a:pPr>
            <a:endParaRPr lang="tr-TR"/>
          </a:p>
        </p:txBody>
      </p:sp>
      <p:sp>
        <p:nvSpPr>
          <p:cNvPr id="7" name="Rectangle 13"/>
          <p:cNvSpPr>
            <a:spLocks noGrp="1" noChangeArrowheads="1"/>
          </p:cNvSpPr>
          <p:nvPr>
            <p:ph type="sldNum" sz="quarter" idx="12"/>
          </p:nvPr>
        </p:nvSpPr>
        <p:spPr>
          <a:ln/>
        </p:spPr>
        <p:txBody>
          <a:bodyPr/>
          <a:lstStyle>
            <a:lvl1pPr>
              <a:defRPr/>
            </a:lvl1pPr>
          </a:lstStyle>
          <a:p>
            <a:pPr>
              <a:defRPr/>
            </a:pPr>
            <a:fld id="{60A7E928-A156-4C1B-8289-DDC17F303020}" type="slidenum">
              <a:rPr lang="tr-TR"/>
              <a:pPr>
                <a:defRPr/>
              </a:pPr>
              <a:t>‹#›</a:t>
            </a:fld>
            <a:endParaRPr lang="tr-T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11"/>
          <p:cNvSpPr>
            <a:spLocks noGrp="1" noChangeArrowheads="1"/>
          </p:cNvSpPr>
          <p:nvPr>
            <p:ph type="dt" sz="half" idx="10"/>
          </p:nvPr>
        </p:nvSpPr>
        <p:spPr>
          <a:ln/>
        </p:spPr>
        <p:txBody>
          <a:bodyPr/>
          <a:lstStyle>
            <a:lvl1pPr>
              <a:defRPr/>
            </a:lvl1pPr>
          </a:lstStyle>
          <a:p>
            <a:pPr>
              <a:defRPr/>
            </a:pPr>
            <a:endParaRPr lang="tr-TR"/>
          </a:p>
        </p:txBody>
      </p:sp>
      <p:sp>
        <p:nvSpPr>
          <p:cNvPr id="6" name="Rectangle 12"/>
          <p:cNvSpPr>
            <a:spLocks noGrp="1" noChangeArrowheads="1"/>
          </p:cNvSpPr>
          <p:nvPr>
            <p:ph type="ftr" sz="quarter" idx="11"/>
          </p:nvPr>
        </p:nvSpPr>
        <p:spPr>
          <a:ln/>
        </p:spPr>
        <p:txBody>
          <a:bodyPr/>
          <a:lstStyle>
            <a:lvl1pPr>
              <a:defRPr/>
            </a:lvl1pPr>
          </a:lstStyle>
          <a:p>
            <a:pPr>
              <a:defRPr/>
            </a:pPr>
            <a:endParaRPr lang="tr-TR"/>
          </a:p>
        </p:txBody>
      </p:sp>
      <p:sp>
        <p:nvSpPr>
          <p:cNvPr id="7" name="Rectangle 13"/>
          <p:cNvSpPr>
            <a:spLocks noGrp="1" noChangeArrowheads="1"/>
          </p:cNvSpPr>
          <p:nvPr>
            <p:ph type="sldNum" sz="quarter" idx="12"/>
          </p:nvPr>
        </p:nvSpPr>
        <p:spPr>
          <a:ln/>
        </p:spPr>
        <p:txBody>
          <a:bodyPr/>
          <a:lstStyle>
            <a:lvl1pPr>
              <a:defRPr/>
            </a:lvl1pPr>
          </a:lstStyle>
          <a:p>
            <a:pPr>
              <a:defRPr/>
            </a:pPr>
            <a:fld id="{C1A5A6F6-0E6F-41BB-9749-4F5A93A9908E}" type="slidenum">
              <a:rPr lang="tr-TR"/>
              <a:pPr>
                <a:defRPr/>
              </a:pPr>
              <a:t>‹#›</a:t>
            </a:fld>
            <a:endParaRPr lang="tr-T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11"/>
          <p:cNvSpPr>
            <a:spLocks noGrp="1" noChangeArrowheads="1"/>
          </p:cNvSpPr>
          <p:nvPr>
            <p:ph type="dt" sz="half" idx="10"/>
          </p:nvPr>
        </p:nvSpPr>
        <p:spPr>
          <a:ln/>
        </p:spPr>
        <p:txBody>
          <a:bodyPr/>
          <a:lstStyle>
            <a:lvl1pPr>
              <a:defRPr/>
            </a:lvl1pPr>
          </a:lstStyle>
          <a:p>
            <a:pPr>
              <a:defRPr/>
            </a:pPr>
            <a:endParaRPr lang="tr-TR"/>
          </a:p>
        </p:txBody>
      </p:sp>
      <p:sp>
        <p:nvSpPr>
          <p:cNvPr id="5" name="Rectangle 12"/>
          <p:cNvSpPr>
            <a:spLocks noGrp="1" noChangeArrowheads="1"/>
          </p:cNvSpPr>
          <p:nvPr>
            <p:ph type="ftr" sz="quarter" idx="11"/>
          </p:nvPr>
        </p:nvSpPr>
        <p:spPr>
          <a:ln/>
        </p:spPr>
        <p:txBody>
          <a:bodyPr/>
          <a:lstStyle>
            <a:lvl1pPr>
              <a:defRPr/>
            </a:lvl1pPr>
          </a:lstStyle>
          <a:p>
            <a:pPr>
              <a:defRPr/>
            </a:pPr>
            <a:endParaRPr lang="tr-TR"/>
          </a:p>
        </p:txBody>
      </p:sp>
      <p:sp>
        <p:nvSpPr>
          <p:cNvPr id="6" name="Rectangle 13"/>
          <p:cNvSpPr>
            <a:spLocks noGrp="1" noChangeArrowheads="1"/>
          </p:cNvSpPr>
          <p:nvPr>
            <p:ph type="sldNum" sz="quarter" idx="12"/>
          </p:nvPr>
        </p:nvSpPr>
        <p:spPr>
          <a:ln/>
        </p:spPr>
        <p:txBody>
          <a:bodyPr/>
          <a:lstStyle>
            <a:lvl1pPr>
              <a:defRPr/>
            </a:lvl1pPr>
          </a:lstStyle>
          <a:p>
            <a:pPr>
              <a:defRPr/>
            </a:pPr>
            <a:fld id="{DB535C13-C3CB-4615-B9E0-02557686CB77}" type="slidenum">
              <a:rPr lang="tr-TR"/>
              <a:pPr>
                <a:defRPr/>
              </a:pPr>
              <a:t>‹#›</a:t>
            </a:fld>
            <a:endParaRPr lang="tr-T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748463" y="244475"/>
            <a:ext cx="2097087"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44475"/>
            <a:ext cx="6138863"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11"/>
          <p:cNvSpPr>
            <a:spLocks noGrp="1" noChangeArrowheads="1"/>
          </p:cNvSpPr>
          <p:nvPr>
            <p:ph type="dt" sz="half" idx="10"/>
          </p:nvPr>
        </p:nvSpPr>
        <p:spPr>
          <a:ln/>
        </p:spPr>
        <p:txBody>
          <a:bodyPr/>
          <a:lstStyle>
            <a:lvl1pPr>
              <a:defRPr/>
            </a:lvl1pPr>
          </a:lstStyle>
          <a:p>
            <a:pPr>
              <a:defRPr/>
            </a:pPr>
            <a:endParaRPr lang="tr-TR"/>
          </a:p>
        </p:txBody>
      </p:sp>
      <p:sp>
        <p:nvSpPr>
          <p:cNvPr id="5" name="Rectangle 12"/>
          <p:cNvSpPr>
            <a:spLocks noGrp="1" noChangeArrowheads="1"/>
          </p:cNvSpPr>
          <p:nvPr>
            <p:ph type="ftr" sz="quarter" idx="11"/>
          </p:nvPr>
        </p:nvSpPr>
        <p:spPr>
          <a:ln/>
        </p:spPr>
        <p:txBody>
          <a:bodyPr/>
          <a:lstStyle>
            <a:lvl1pPr>
              <a:defRPr/>
            </a:lvl1pPr>
          </a:lstStyle>
          <a:p>
            <a:pPr>
              <a:defRPr/>
            </a:pPr>
            <a:endParaRPr lang="tr-TR"/>
          </a:p>
        </p:txBody>
      </p:sp>
      <p:sp>
        <p:nvSpPr>
          <p:cNvPr id="6" name="Rectangle 13"/>
          <p:cNvSpPr>
            <a:spLocks noGrp="1" noChangeArrowheads="1"/>
          </p:cNvSpPr>
          <p:nvPr>
            <p:ph type="sldNum" sz="quarter" idx="12"/>
          </p:nvPr>
        </p:nvSpPr>
        <p:spPr>
          <a:ln/>
        </p:spPr>
        <p:txBody>
          <a:bodyPr/>
          <a:lstStyle>
            <a:lvl1pPr>
              <a:defRPr/>
            </a:lvl1pPr>
          </a:lstStyle>
          <a:p>
            <a:pPr>
              <a:defRPr/>
            </a:pPr>
            <a:fld id="{678FA871-C3AC-43F4-A87D-84C7B295CA18}" type="slidenum">
              <a:rPr lang="tr-TR"/>
              <a:pPr>
                <a:defRPr/>
              </a:pPr>
              <a:t>‹#›</a:t>
            </a:fld>
            <a:endParaRPr lang="tr-T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0" y="1422400"/>
            <a:ext cx="9147175" cy="5435600"/>
            <a:chOff x="0" y="896"/>
            <a:chExt cx="5762" cy="3424"/>
          </a:xfrm>
        </p:grpSpPr>
        <p:grpSp>
          <p:nvGrpSpPr>
            <p:cNvPr id="5" name="Group 3"/>
            <p:cNvGrpSpPr>
              <a:grpSpLocks/>
            </p:cNvGrpSpPr>
            <p:nvPr userDrawn="1"/>
          </p:nvGrpSpPr>
          <p:grpSpPr bwMode="auto">
            <a:xfrm>
              <a:off x="20" y="896"/>
              <a:ext cx="5742" cy="3424"/>
              <a:chOff x="20" y="896"/>
              <a:chExt cx="5742" cy="3424"/>
            </a:xfrm>
          </p:grpSpPr>
          <p:sp>
            <p:nvSpPr>
              <p:cNvPr id="142"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p:spPr>
            <p:txBody>
              <a:bodyPr/>
              <a:lstStyle/>
              <a:p>
                <a:endParaRPr lang="tr-TR"/>
              </a:p>
            </p:txBody>
          </p:sp>
          <p:sp>
            <p:nvSpPr>
              <p:cNvPr id="143"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p:spPr>
            <p:txBody>
              <a:bodyPr/>
              <a:lstStyle/>
              <a:p>
                <a:endParaRPr lang="tr-TR"/>
              </a:p>
            </p:txBody>
          </p:sp>
          <p:sp>
            <p:nvSpPr>
              <p:cNvPr id="144"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p:spPr>
            <p:txBody>
              <a:bodyPr/>
              <a:lstStyle/>
              <a:p>
                <a:endParaRPr lang="tr-TR"/>
              </a:p>
            </p:txBody>
          </p:sp>
          <p:sp>
            <p:nvSpPr>
              <p:cNvPr id="145"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p:spPr>
            <p:txBody>
              <a:bodyPr/>
              <a:lstStyle/>
              <a:p>
                <a:endParaRPr lang="tr-TR"/>
              </a:p>
            </p:txBody>
          </p:sp>
          <p:sp>
            <p:nvSpPr>
              <p:cNvPr id="146"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p:spPr>
            <p:txBody>
              <a:bodyPr/>
              <a:lstStyle/>
              <a:p>
                <a:endParaRPr lang="tr-TR"/>
              </a:p>
            </p:txBody>
          </p:sp>
          <p:sp>
            <p:nvSpPr>
              <p:cNvPr id="147"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p:spPr>
            <p:txBody>
              <a:bodyPr/>
              <a:lstStyle/>
              <a:p>
                <a:endParaRPr lang="tr-TR"/>
              </a:p>
            </p:txBody>
          </p:sp>
          <p:sp>
            <p:nvSpPr>
              <p:cNvPr id="148"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p:spPr>
            <p:txBody>
              <a:bodyPr/>
              <a:lstStyle/>
              <a:p>
                <a:endParaRPr lang="tr-TR"/>
              </a:p>
            </p:txBody>
          </p:sp>
          <p:sp>
            <p:nvSpPr>
              <p:cNvPr id="149"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p:spPr>
            <p:txBody>
              <a:bodyPr/>
              <a:lstStyle/>
              <a:p>
                <a:endParaRPr lang="tr-TR"/>
              </a:p>
            </p:txBody>
          </p:sp>
          <p:sp>
            <p:nvSpPr>
              <p:cNvPr id="150"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p:spPr>
            <p:txBody>
              <a:bodyPr/>
              <a:lstStyle/>
              <a:p>
                <a:endParaRPr lang="tr-TR"/>
              </a:p>
            </p:txBody>
          </p:sp>
          <p:sp>
            <p:nvSpPr>
              <p:cNvPr id="151"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p:spPr>
            <p:txBody>
              <a:bodyPr/>
              <a:lstStyle/>
              <a:p>
                <a:endParaRPr lang="tr-TR"/>
              </a:p>
            </p:txBody>
          </p:sp>
          <p:sp>
            <p:nvSpPr>
              <p:cNvPr id="152"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p:spPr>
            <p:txBody>
              <a:bodyPr/>
              <a:lstStyle/>
              <a:p>
                <a:endParaRPr lang="tr-TR"/>
              </a:p>
            </p:txBody>
          </p:sp>
          <p:sp>
            <p:nvSpPr>
              <p:cNvPr id="153"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p:spPr>
            <p:txBody>
              <a:bodyPr/>
              <a:lstStyle/>
              <a:p>
                <a:endParaRPr lang="tr-TR"/>
              </a:p>
            </p:txBody>
          </p:sp>
          <p:sp>
            <p:nvSpPr>
              <p:cNvPr id="154"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p:spPr>
            <p:txBody>
              <a:bodyPr/>
              <a:lstStyle/>
              <a:p>
                <a:endParaRPr lang="tr-TR"/>
              </a:p>
            </p:txBody>
          </p:sp>
        </p:grpSp>
        <p:grpSp>
          <p:nvGrpSpPr>
            <p:cNvPr id="6" name="Group 17"/>
            <p:cNvGrpSpPr>
              <a:grpSpLocks/>
            </p:cNvGrpSpPr>
            <p:nvPr userDrawn="1"/>
          </p:nvGrpSpPr>
          <p:grpSpPr bwMode="auto">
            <a:xfrm>
              <a:off x="0" y="2291"/>
              <a:ext cx="1385" cy="1702"/>
              <a:chOff x="0" y="2291"/>
              <a:chExt cx="1385" cy="1702"/>
            </a:xfrm>
          </p:grpSpPr>
          <p:sp>
            <p:nvSpPr>
              <p:cNvPr id="7" name="Rectangle 18"/>
              <p:cNvSpPr>
                <a:spLocks noChangeArrowheads="1"/>
              </p:cNvSpPr>
              <p:nvPr userDrawn="1"/>
            </p:nvSpPr>
            <p:spPr bwMode="ltGray">
              <a:xfrm rot="6798887">
                <a:off x="63" y="3882"/>
                <a:ext cx="75"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8"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9" name="Rectangle 20"/>
              <p:cNvSpPr>
                <a:spLocks noChangeArrowheads="1"/>
              </p:cNvSpPr>
              <p:nvPr userDrawn="1"/>
            </p:nvSpPr>
            <p:spPr bwMode="ltGray">
              <a:xfrm rot="6798887">
                <a:off x="7" y="3874"/>
                <a:ext cx="75"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0"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1" name="Rectangle 22"/>
              <p:cNvSpPr>
                <a:spLocks noChangeArrowheads="1"/>
              </p:cNvSpPr>
              <p:nvPr userDrawn="1"/>
            </p:nvSpPr>
            <p:spPr bwMode="ltGray">
              <a:xfrm rot="5999912">
                <a:off x="183" y="3888"/>
                <a:ext cx="69"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2" name="Rectangle 23"/>
              <p:cNvSpPr>
                <a:spLocks noChangeArrowheads="1"/>
              </p:cNvSpPr>
              <p:nvPr userDrawn="1"/>
            </p:nvSpPr>
            <p:spPr bwMode="ltGray">
              <a:xfrm rot="6250138">
                <a:off x="153" y="3888"/>
                <a:ext cx="69"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4" name="Rectangle 25"/>
              <p:cNvSpPr>
                <a:spLocks noChangeArrowheads="1"/>
              </p:cNvSpPr>
              <p:nvPr userDrawn="1"/>
            </p:nvSpPr>
            <p:spPr bwMode="ltGray">
              <a:xfrm rot="5380717">
                <a:off x="363" y="3868"/>
                <a:ext cx="69"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5" name="Rectangle 26"/>
              <p:cNvSpPr>
                <a:spLocks noChangeArrowheads="1"/>
              </p:cNvSpPr>
              <p:nvPr userDrawn="1"/>
            </p:nvSpPr>
            <p:spPr bwMode="ltGray">
              <a:xfrm rot="5380717">
                <a:off x="333" y="3872"/>
                <a:ext cx="69"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 name="Rectangle 27"/>
              <p:cNvSpPr>
                <a:spLocks noChangeArrowheads="1"/>
              </p:cNvSpPr>
              <p:nvPr userDrawn="1"/>
            </p:nvSpPr>
            <p:spPr bwMode="ltGray">
              <a:xfrm rot="5583200">
                <a:off x="303" y="3876"/>
                <a:ext cx="69"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7" name="Rectangle 28"/>
              <p:cNvSpPr>
                <a:spLocks noChangeArrowheads="1"/>
              </p:cNvSpPr>
              <p:nvPr userDrawn="1"/>
            </p:nvSpPr>
            <p:spPr bwMode="ltGray">
              <a:xfrm rot="5737625">
                <a:off x="271" y="3882"/>
                <a:ext cx="69"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8" name="Rectangle 29"/>
              <p:cNvSpPr>
                <a:spLocks noChangeArrowheads="1"/>
              </p:cNvSpPr>
              <p:nvPr userDrawn="1"/>
            </p:nvSpPr>
            <p:spPr bwMode="ltGray">
              <a:xfrm rot="4715477">
                <a:off x="517" y="3828"/>
                <a:ext cx="63"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9"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20"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21" name="Rectangle 32"/>
              <p:cNvSpPr>
                <a:spLocks noChangeArrowheads="1"/>
              </p:cNvSpPr>
              <p:nvPr userDrawn="1"/>
            </p:nvSpPr>
            <p:spPr bwMode="ltGray">
              <a:xfrm rot="5041352">
                <a:off x="427" y="3850"/>
                <a:ext cx="63"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22"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23"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24" name="Rectangle 35"/>
              <p:cNvSpPr>
                <a:spLocks noChangeArrowheads="1"/>
              </p:cNvSpPr>
              <p:nvPr userDrawn="1"/>
            </p:nvSpPr>
            <p:spPr bwMode="ltGray">
              <a:xfrm rot="4104184">
                <a:off x="606" y="3790"/>
                <a:ext cx="63"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25"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26" name="Rectangle 37"/>
              <p:cNvSpPr>
                <a:spLocks noChangeArrowheads="1"/>
              </p:cNvSpPr>
              <p:nvPr userDrawn="1"/>
            </p:nvSpPr>
            <p:spPr bwMode="ltGray">
              <a:xfrm rot="3368036">
                <a:off x="800" y="3682"/>
                <a:ext cx="63"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27" name="Rectangle 38"/>
              <p:cNvSpPr>
                <a:spLocks noChangeArrowheads="1"/>
              </p:cNvSpPr>
              <p:nvPr userDrawn="1"/>
            </p:nvSpPr>
            <p:spPr bwMode="ltGray">
              <a:xfrm rot="3368036">
                <a:off x="772" y="3698"/>
                <a:ext cx="63"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28" name="Rectangle 39"/>
              <p:cNvSpPr>
                <a:spLocks noChangeArrowheads="1"/>
              </p:cNvSpPr>
              <p:nvPr userDrawn="1"/>
            </p:nvSpPr>
            <p:spPr bwMode="ltGray">
              <a:xfrm rot="3368036">
                <a:off x="746" y="3716"/>
                <a:ext cx="63"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29"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30"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31"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32"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33"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34"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35"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36"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37"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38"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39"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40"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41"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42"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43"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44"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45"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46"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47"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48"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49"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50"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51"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52"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53"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54"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55"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56"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57"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58"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59"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60"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61"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62"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63"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64"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65"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66"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67"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68"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69"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70"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p:spPr>
            <p:txBody>
              <a:bodyPr/>
              <a:lstStyle/>
              <a:p>
                <a:endParaRPr lang="tr-TR"/>
              </a:p>
            </p:txBody>
          </p:sp>
          <p:sp>
            <p:nvSpPr>
              <p:cNvPr id="71"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72"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73" name="Rectangle 84"/>
              <p:cNvSpPr>
                <a:spLocks noChangeArrowheads="1"/>
              </p:cNvSpPr>
              <p:nvPr userDrawn="1"/>
            </p:nvSpPr>
            <p:spPr bwMode="ltGray">
              <a:xfrm rot="-2957028">
                <a:off x="907" y="2472"/>
                <a:ext cx="81"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74"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75"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76"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77"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78"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79" name="Rectangle 90"/>
              <p:cNvSpPr>
                <a:spLocks noChangeArrowheads="1"/>
              </p:cNvSpPr>
              <p:nvPr userDrawn="1"/>
            </p:nvSpPr>
            <p:spPr bwMode="ltGray">
              <a:xfrm rot="-3514633">
                <a:off x="837" y="2440"/>
                <a:ext cx="81"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80" name="Rectangle 91"/>
              <p:cNvSpPr>
                <a:spLocks noChangeArrowheads="1"/>
              </p:cNvSpPr>
              <p:nvPr userDrawn="1"/>
            </p:nvSpPr>
            <p:spPr bwMode="ltGray">
              <a:xfrm rot="-3220799">
                <a:off x="862" y="2452"/>
                <a:ext cx="81"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81"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82"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83" name="Rectangle 94"/>
              <p:cNvSpPr>
                <a:spLocks noChangeArrowheads="1"/>
              </p:cNvSpPr>
              <p:nvPr userDrawn="1"/>
            </p:nvSpPr>
            <p:spPr bwMode="ltGray">
              <a:xfrm rot="-4250359">
                <a:off x="708" y="2406"/>
                <a:ext cx="75"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84" name="Rectangle 95"/>
              <p:cNvSpPr>
                <a:spLocks noChangeArrowheads="1"/>
              </p:cNvSpPr>
              <p:nvPr userDrawn="1"/>
            </p:nvSpPr>
            <p:spPr bwMode="ltGray">
              <a:xfrm rot="-3989246">
                <a:off x="738" y="2410"/>
                <a:ext cx="75"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85" name="Rectangle 96"/>
              <p:cNvSpPr>
                <a:spLocks noChangeArrowheads="1"/>
              </p:cNvSpPr>
              <p:nvPr userDrawn="1"/>
            </p:nvSpPr>
            <p:spPr bwMode="ltGray">
              <a:xfrm rot="-4862215">
                <a:off x="503" y="2394"/>
                <a:ext cx="69"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86" name="Rectangle 97"/>
              <p:cNvSpPr>
                <a:spLocks noChangeArrowheads="1"/>
              </p:cNvSpPr>
              <p:nvPr userDrawn="1"/>
            </p:nvSpPr>
            <p:spPr bwMode="ltGray">
              <a:xfrm rot="-4673370">
                <a:off x="534" y="2392"/>
                <a:ext cx="75"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87"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88" name="Rectangle 99"/>
              <p:cNvSpPr>
                <a:spLocks noChangeArrowheads="1"/>
              </p:cNvSpPr>
              <p:nvPr userDrawn="1"/>
            </p:nvSpPr>
            <p:spPr bwMode="ltGray">
              <a:xfrm rot="-4580623">
                <a:off x="595" y="2390"/>
                <a:ext cx="75"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89"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90" name="Rectangle 101"/>
              <p:cNvSpPr>
                <a:spLocks noChangeArrowheads="1"/>
              </p:cNvSpPr>
              <p:nvPr userDrawn="1"/>
            </p:nvSpPr>
            <p:spPr bwMode="ltGray">
              <a:xfrm rot="-5360484">
                <a:off x="385" y="2408"/>
                <a:ext cx="69"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91" name="Rectangle 102"/>
              <p:cNvSpPr>
                <a:spLocks noChangeArrowheads="1"/>
              </p:cNvSpPr>
              <p:nvPr userDrawn="1"/>
            </p:nvSpPr>
            <p:spPr bwMode="ltGray">
              <a:xfrm rot="-5288939">
                <a:off x="419" y="2404"/>
                <a:ext cx="69"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92"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93"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94"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95"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96" name="Rectangle 107"/>
              <p:cNvSpPr>
                <a:spLocks noChangeArrowheads="1"/>
              </p:cNvSpPr>
              <p:nvPr userDrawn="1"/>
            </p:nvSpPr>
            <p:spPr bwMode="ltGray">
              <a:xfrm rot="-5919570">
                <a:off x="293" y="2426"/>
                <a:ext cx="69"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97" name="Rectangle 108"/>
              <p:cNvSpPr>
                <a:spLocks noChangeArrowheads="1"/>
              </p:cNvSpPr>
              <p:nvPr userDrawn="1"/>
            </p:nvSpPr>
            <p:spPr bwMode="ltGray">
              <a:xfrm rot="-7376291">
                <a:off x="6" y="2548"/>
                <a:ext cx="63"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98" name="Rectangle 109"/>
              <p:cNvSpPr>
                <a:spLocks noChangeArrowheads="1"/>
              </p:cNvSpPr>
              <p:nvPr userDrawn="1"/>
            </p:nvSpPr>
            <p:spPr bwMode="ltGray">
              <a:xfrm rot="-7168347">
                <a:off x="65" y="2516"/>
                <a:ext cx="63"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99"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00"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01"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02"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03"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04"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05"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06"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07"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08"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09"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10"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11"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12"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13"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14"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15"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16"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17"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18"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19"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20"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21"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22"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23"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24"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25"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26"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27"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endParaRPr lang="tr-TR"/>
              </a:p>
            </p:txBody>
          </p:sp>
          <p:sp>
            <p:nvSpPr>
              <p:cNvPr id="128"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endParaRPr lang="tr-TR"/>
              </a:p>
            </p:txBody>
          </p:sp>
          <p:sp>
            <p:nvSpPr>
              <p:cNvPr id="129"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endParaRPr lang="tr-TR"/>
              </a:p>
            </p:txBody>
          </p:sp>
          <p:sp>
            <p:nvSpPr>
              <p:cNvPr id="130"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endParaRPr lang="tr-TR"/>
              </a:p>
            </p:txBody>
          </p:sp>
          <p:sp>
            <p:nvSpPr>
              <p:cNvPr id="131"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endParaRPr lang="tr-TR"/>
              </a:p>
            </p:txBody>
          </p:sp>
          <p:sp>
            <p:nvSpPr>
              <p:cNvPr id="132"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endParaRPr lang="tr-TR"/>
              </a:p>
            </p:txBody>
          </p:sp>
          <p:sp>
            <p:nvSpPr>
              <p:cNvPr id="133"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w="9525">
                <a:noFill/>
                <a:round/>
                <a:headEnd/>
                <a:tailEnd/>
              </a:ln>
            </p:spPr>
            <p:txBody>
              <a:bodyPr/>
              <a:lstStyle/>
              <a:p>
                <a:endParaRPr lang="tr-TR"/>
              </a:p>
            </p:txBody>
          </p:sp>
          <p:sp>
            <p:nvSpPr>
              <p:cNvPr id="134"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w="9525">
                <a:noFill/>
                <a:round/>
                <a:headEnd/>
                <a:tailEnd/>
              </a:ln>
            </p:spPr>
            <p:txBody>
              <a:bodyPr/>
              <a:lstStyle/>
              <a:p>
                <a:endParaRPr lang="tr-TR"/>
              </a:p>
            </p:txBody>
          </p:sp>
          <p:sp>
            <p:nvSpPr>
              <p:cNvPr id="135"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w="9525">
                <a:noFill/>
                <a:round/>
                <a:headEnd/>
                <a:tailEnd/>
              </a:ln>
            </p:spPr>
            <p:txBody>
              <a:bodyPr/>
              <a:lstStyle/>
              <a:p>
                <a:endParaRPr lang="tr-TR"/>
              </a:p>
            </p:txBody>
          </p:sp>
          <p:sp>
            <p:nvSpPr>
              <p:cNvPr id="136"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7"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8"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p:spPr>
            <p:txBody>
              <a:bodyPr/>
              <a:lstStyle/>
              <a:p>
                <a:endParaRPr lang="tr-TR"/>
              </a:p>
            </p:txBody>
          </p:sp>
          <p:sp>
            <p:nvSpPr>
              <p:cNvPr id="139" name="Freeform 150"/>
              <p:cNvSpPr>
                <a:spLocks/>
              </p:cNvSpPr>
              <p:nvPr userDrawn="1"/>
            </p:nvSpPr>
            <p:spPr bwMode="ltGray">
              <a:xfrm rot="-2857037">
                <a:off x="619" y="3550"/>
                <a:ext cx="68" cy="69"/>
              </a:xfrm>
              <a:custGeom>
                <a:avLst/>
                <a:gdLst>
                  <a:gd name="T0" fmla="*/ 0 w 144"/>
                  <a:gd name="T1" fmla="*/ 1 h 154"/>
                  <a:gd name="T2" fmla="*/ 0 w 144"/>
                  <a:gd name="T3" fmla="*/ 1 h 154"/>
                  <a:gd name="T4" fmla="*/ 1 w 144"/>
                  <a:gd name="T5" fmla="*/ 1 h 154"/>
                  <a:gd name="T6" fmla="*/ 0 w 144"/>
                  <a:gd name="T7" fmla="*/ 0 h 154"/>
                  <a:gd name="T8" fmla="*/ 1 w 144"/>
                  <a:gd name="T9" fmla="*/ 0 h 154"/>
                  <a:gd name="T10" fmla="*/ 1 w 144"/>
                  <a:gd name="T11" fmla="*/ 0 h 154"/>
                  <a:gd name="T12" fmla="*/ 1 w 144"/>
                  <a:gd name="T13" fmla="*/ 0 h 154"/>
                  <a:gd name="T14" fmla="*/ 1 w 144"/>
                  <a:gd name="T15" fmla="*/ 0 h 154"/>
                  <a:gd name="T16" fmla="*/ 0 w 144"/>
                  <a:gd name="T17" fmla="*/ 0 h 154"/>
                  <a:gd name="T18" fmla="*/ 1 w 144"/>
                  <a:gd name="T19" fmla="*/ 1 h 154"/>
                  <a:gd name="T20" fmla="*/ 0 w 144"/>
                  <a:gd name="T21" fmla="*/ 1 h 154"/>
                  <a:gd name="T22" fmla="*/ 0 w 144"/>
                  <a:gd name="T23" fmla="*/ 1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p:spPr>
            <p:txBody>
              <a:bodyPr/>
              <a:lstStyle/>
              <a:p>
                <a:endParaRPr lang="tr-TR"/>
              </a:p>
            </p:txBody>
          </p:sp>
          <p:sp>
            <p:nvSpPr>
              <p:cNvPr id="140"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a:defRPr/>
                </a:pPr>
                <a:endParaRPr lang="tr-TR">
                  <a:solidFill>
                    <a:srgbClr val="FFFFFF"/>
                  </a:solidFill>
                </a:endParaRPr>
              </a:p>
            </p:txBody>
          </p:sp>
          <p:sp>
            <p:nvSpPr>
              <p:cNvPr id="141"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a:defRPr/>
                </a:pPr>
                <a:endParaRPr lang="tr-TR">
                  <a:solidFill>
                    <a:srgbClr val="FFFFFF"/>
                  </a:solidFill>
                </a:endParaRPr>
              </a:p>
            </p:txBody>
          </p:sp>
        </p:grpSp>
      </p:grpSp>
      <p:sp>
        <p:nvSpPr>
          <p:cNvPr id="92313"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r>
              <a:rPr lang="tr-TR"/>
              <a:t>Asıl başlık stili için tıklatın</a:t>
            </a:r>
          </a:p>
        </p:txBody>
      </p:sp>
      <p:sp>
        <p:nvSpPr>
          <p:cNvPr id="92314"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r>
              <a:rPr lang="tr-TR"/>
              <a:t>Asıl alt başlık stilini düzenlemek için tıklatın</a:t>
            </a:r>
          </a:p>
        </p:txBody>
      </p:sp>
      <p:sp>
        <p:nvSpPr>
          <p:cNvPr id="155" name="Rectangle 155"/>
          <p:cNvSpPr>
            <a:spLocks noGrp="1" noChangeArrowheads="1"/>
          </p:cNvSpPr>
          <p:nvPr>
            <p:ph type="dt" sz="quarter" idx="10"/>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pPr>
              <a:defRPr/>
            </a:pPr>
            <a:endParaRPr lang="tr-TR"/>
          </a:p>
        </p:txBody>
      </p:sp>
      <p:sp>
        <p:nvSpPr>
          <p:cNvPr id="156" name="Rectangle 156"/>
          <p:cNvSpPr>
            <a:spLocks noGrp="1" noChangeArrowheads="1"/>
          </p:cNvSpPr>
          <p:nvPr>
            <p:ph type="ftr" sz="quarter" idx="11"/>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pPr>
              <a:defRPr/>
            </a:pPr>
            <a:endParaRPr lang="tr-TR"/>
          </a:p>
        </p:txBody>
      </p:sp>
      <p:sp>
        <p:nvSpPr>
          <p:cNvPr id="157" name="Rectangle 157"/>
          <p:cNvSpPr>
            <a:spLocks noGrp="1" noChangeArrowheads="1"/>
          </p:cNvSpPr>
          <p:nvPr>
            <p:ph type="sldNum" sz="quarter" idx="12"/>
          </p:nvPr>
        </p:nvSpPr>
        <p:spPr>
          <a:xfrm>
            <a:off x="6553200" y="6248400"/>
            <a:ext cx="2286000" cy="457200"/>
          </a:xfrm>
        </p:spPr>
        <p:txBody>
          <a:bodyPr/>
          <a:lstStyle>
            <a:lvl1pPr>
              <a:defRPr>
                <a:effectLst>
                  <a:outerShdw blurRad="38100" dist="38100" dir="2700000" algn="tl">
                    <a:srgbClr val="000000"/>
                  </a:outerShdw>
                </a:effectLst>
                <a:latin typeface="+mn-lt"/>
              </a:defRPr>
            </a:lvl1pPr>
          </a:lstStyle>
          <a:p>
            <a:pPr>
              <a:defRPr/>
            </a:pPr>
            <a:fld id="{5ED1A78F-95FE-483D-AE61-DAA509C33846}" type="slidenum">
              <a:rPr lang="tr-TR"/>
              <a:pPr>
                <a:defRPr/>
              </a:pPr>
              <a:t>‹#›</a:t>
            </a:fld>
            <a:endParaRPr lang="tr-T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154"/>
          <p:cNvSpPr>
            <a:spLocks noGrp="1" noChangeArrowheads="1"/>
          </p:cNvSpPr>
          <p:nvPr>
            <p:ph type="dt" sz="half" idx="10"/>
          </p:nvPr>
        </p:nvSpPr>
        <p:spPr>
          <a:ln/>
        </p:spPr>
        <p:txBody>
          <a:bodyPr/>
          <a:lstStyle>
            <a:lvl1pPr>
              <a:defRPr/>
            </a:lvl1pPr>
          </a:lstStyle>
          <a:p>
            <a:pPr>
              <a:defRPr/>
            </a:pPr>
            <a:endParaRPr lang="tr-TR"/>
          </a:p>
        </p:txBody>
      </p:sp>
      <p:sp>
        <p:nvSpPr>
          <p:cNvPr id="5" name="Rectangle 155"/>
          <p:cNvSpPr>
            <a:spLocks noGrp="1" noChangeArrowheads="1"/>
          </p:cNvSpPr>
          <p:nvPr>
            <p:ph type="ftr" sz="quarter" idx="11"/>
          </p:nvPr>
        </p:nvSpPr>
        <p:spPr>
          <a:ln/>
        </p:spPr>
        <p:txBody>
          <a:bodyPr/>
          <a:lstStyle>
            <a:lvl1pPr>
              <a:defRPr/>
            </a:lvl1pPr>
          </a:lstStyle>
          <a:p>
            <a:pPr>
              <a:defRPr/>
            </a:pPr>
            <a:endParaRPr lang="tr-TR"/>
          </a:p>
        </p:txBody>
      </p:sp>
      <p:sp>
        <p:nvSpPr>
          <p:cNvPr id="6" name="Rectangle 156"/>
          <p:cNvSpPr>
            <a:spLocks noGrp="1" noChangeArrowheads="1"/>
          </p:cNvSpPr>
          <p:nvPr>
            <p:ph type="sldNum" sz="quarter" idx="12"/>
          </p:nvPr>
        </p:nvSpPr>
        <p:spPr>
          <a:ln/>
        </p:spPr>
        <p:txBody>
          <a:bodyPr/>
          <a:lstStyle>
            <a:lvl1pPr>
              <a:defRPr/>
            </a:lvl1pPr>
          </a:lstStyle>
          <a:p>
            <a:pPr>
              <a:defRPr/>
            </a:pPr>
            <a:fld id="{451A9914-83A9-4AB1-847E-669EDA0F7CCA}" type="slidenum">
              <a:rPr lang="tr-TR"/>
              <a:pPr>
                <a:defRPr/>
              </a:pPr>
              <a:t>‹#›</a:t>
            </a:fld>
            <a:endParaRPr lang="tr-T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154"/>
          <p:cNvSpPr>
            <a:spLocks noGrp="1" noChangeArrowheads="1"/>
          </p:cNvSpPr>
          <p:nvPr>
            <p:ph type="dt" sz="half" idx="10"/>
          </p:nvPr>
        </p:nvSpPr>
        <p:spPr>
          <a:ln/>
        </p:spPr>
        <p:txBody>
          <a:bodyPr/>
          <a:lstStyle>
            <a:lvl1pPr>
              <a:defRPr/>
            </a:lvl1pPr>
          </a:lstStyle>
          <a:p>
            <a:pPr>
              <a:defRPr/>
            </a:pPr>
            <a:endParaRPr lang="tr-TR"/>
          </a:p>
        </p:txBody>
      </p:sp>
      <p:sp>
        <p:nvSpPr>
          <p:cNvPr id="5" name="Rectangle 155"/>
          <p:cNvSpPr>
            <a:spLocks noGrp="1" noChangeArrowheads="1"/>
          </p:cNvSpPr>
          <p:nvPr>
            <p:ph type="ftr" sz="quarter" idx="11"/>
          </p:nvPr>
        </p:nvSpPr>
        <p:spPr>
          <a:ln/>
        </p:spPr>
        <p:txBody>
          <a:bodyPr/>
          <a:lstStyle>
            <a:lvl1pPr>
              <a:defRPr/>
            </a:lvl1pPr>
          </a:lstStyle>
          <a:p>
            <a:pPr>
              <a:defRPr/>
            </a:pPr>
            <a:endParaRPr lang="tr-TR"/>
          </a:p>
        </p:txBody>
      </p:sp>
      <p:sp>
        <p:nvSpPr>
          <p:cNvPr id="6" name="Rectangle 156"/>
          <p:cNvSpPr>
            <a:spLocks noGrp="1" noChangeArrowheads="1"/>
          </p:cNvSpPr>
          <p:nvPr>
            <p:ph type="sldNum" sz="quarter" idx="12"/>
          </p:nvPr>
        </p:nvSpPr>
        <p:spPr>
          <a:ln/>
        </p:spPr>
        <p:txBody>
          <a:bodyPr/>
          <a:lstStyle>
            <a:lvl1pPr>
              <a:defRPr/>
            </a:lvl1pPr>
          </a:lstStyle>
          <a:p>
            <a:pPr>
              <a:defRPr/>
            </a:pPr>
            <a:fld id="{73CD6BEB-1084-41D8-84F3-593A670734C2}"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139"/>
          <p:cNvSpPr>
            <a:spLocks noGrp="1" noChangeArrowheads="1"/>
          </p:cNvSpPr>
          <p:nvPr>
            <p:ph type="dt" sz="half" idx="10"/>
          </p:nvPr>
        </p:nvSpPr>
        <p:spPr>
          <a:ln/>
        </p:spPr>
        <p:txBody>
          <a:bodyPr/>
          <a:lstStyle>
            <a:lvl1pPr>
              <a:defRPr/>
            </a:lvl1pPr>
          </a:lstStyle>
          <a:p>
            <a:pPr>
              <a:defRPr/>
            </a:pPr>
            <a:endParaRPr lang="tr-TR"/>
          </a:p>
        </p:txBody>
      </p:sp>
      <p:sp>
        <p:nvSpPr>
          <p:cNvPr id="3" name="Rectangle 140"/>
          <p:cNvSpPr>
            <a:spLocks noGrp="1" noChangeArrowheads="1"/>
          </p:cNvSpPr>
          <p:nvPr>
            <p:ph type="ftr" sz="quarter" idx="11"/>
          </p:nvPr>
        </p:nvSpPr>
        <p:spPr>
          <a:ln/>
        </p:spPr>
        <p:txBody>
          <a:bodyPr/>
          <a:lstStyle>
            <a:lvl1pPr>
              <a:defRPr/>
            </a:lvl1pPr>
          </a:lstStyle>
          <a:p>
            <a:pPr>
              <a:defRPr/>
            </a:pPr>
            <a:endParaRPr lang="tr-TR"/>
          </a:p>
        </p:txBody>
      </p:sp>
      <p:sp>
        <p:nvSpPr>
          <p:cNvPr id="4" name="Rectangle 141"/>
          <p:cNvSpPr>
            <a:spLocks noGrp="1" noChangeArrowheads="1"/>
          </p:cNvSpPr>
          <p:nvPr>
            <p:ph type="sldNum" sz="quarter" idx="12"/>
          </p:nvPr>
        </p:nvSpPr>
        <p:spPr>
          <a:ln/>
        </p:spPr>
        <p:txBody>
          <a:bodyPr/>
          <a:lstStyle>
            <a:lvl1pPr>
              <a:defRPr/>
            </a:lvl1pPr>
          </a:lstStyle>
          <a:p>
            <a:pPr>
              <a:defRPr/>
            </a:pPr>
            <a:fld id="{E85A67F2-61F0-4CE3-8381-C51DBB491B2B}" type="slidenum">
              <a:rPr lang="tr-TR"/>
              <a:pPr>
                <a:defRPr/>
              </a:pPr>
              <a:t>‹#›</a:t>
            </a:fld>
            <a:endParaRPr lang="tr-T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154"/>
          <p:cNvSpPr>
            <a:spLocks noGrp="1" noChangeArrowheads="1"/>
          </p:cNvSpPr>
          <p:nvPr>
            <p:ph type="dt" sz="half" idx="10"/>
          </p:nvPr>
        </p:nvSpPr>
        <p:spPr>
          <a:ln/>
        </p:spPr>
        <p:txBody>
          <a:bodyPr/>
          <a:lstStyle>
            <a:lvl1pPr>
              <a:defRPr/>
            </a:lvl1pPr>
          </a:lstStyle>
          <a:p>
            <a:pPr>
              <a:defRPr/>
            </a:pPr>
            <a:endParaRPr lang="tr-TR"/>
          </a:p>
        </p:txBody>
      </p:sp>
      <p:sp>
        <p:nvSpPr>
          <p:cNvPr id="6" name="Rectangle 155"/>
          <p:cNvSpPr>
            <a:spLocks noGrp="1" noChangeArrowheads="1"/>
          </p:cNvSpPr>
          <p:nvPr>
            <p:ph type="ftr" sz="quarter" idx="11"/>
          </p:nvPr>
        </p:nvSpPr>
        <p:spPr>
          <a:ln/>
        </p:spPr>
        <p:txBody>
          <a:bodyPr/>
          <a:lstStyle>
            <a:lvl1pPr>
              <a:defRPr/>
            </a:lvl1pPr>
          </a:lstStyle>
          <a:p>
            <a:pPr>
              <a:defRPr/>
            </a:pPr>
            <a:endParaRPr lang="tr-TR"/>
          </a:p>
        </p:txBody>
      </p:sp>
      <p:sp>
        <p:nvSpPr>
          <p:cNvPr id="7" name="Rectangle 156"/>
          <p:cNvSpPr>
            <a:spLocks noGrp="1" noChangeArrowheads="1"/>
          </p:cNvSpPr>
          <p:nvPr>
            <p:ph type="sldNum" sz="quarter" idx="12"/>
          </p:nvPr>
        </p:nvSpPr>
        <p:spPr>
          <a:ln/>
        </p:spPr>
        <p:txBody>
          <a:bodyPr/>
          <a:lstStyle>
            <a:lvl1pPr>
              <a:defRPr/>
            </a:lvl1pPr>
          </a:lstStyle>
          <a:p>
            <a:pPr>
              <a:defRPr/>
            </a:pPr>
            <a:fld id="{7074A9F9-FE48-442F-BA24-F392572C3615}" type="slidenum">
              <a:rPr lang="tr-TR"/>
              <a:pPr>
                <a:defRPr/>
              </a:pPr>
              <a:t>‹#›</a:t>
            </a:fld>
            <a:endParaRPr lang="tr-T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154"/>
          <p:cNvSpPr>
            <a:spLocks noGrp="1" noChangeArrowheads="1"/>
          </p:cNvSpPr>
          <p:nvPr>
            <p:ph type="dt" sz="half" idx="10"/>
          </p:nvPr>
        </p:nvSpPr>
        <p:spPr>
          <a:ln/>
        </p:spPr>
        <p:txBody>
          <a:bodyPr/>
          <a:lstStyle>
            <a:lvl1pPr>
              <a:defRPr/>
            </a:lvl1pPr>
          </a:lstStyle>
          <a:p>
            <a:pPr>
              <a:defRPr/>
            </a:pPr>
            <a:endParaRPr lang="tr-TR"/>
          </a:p>
        </p:txBody>
      </p:sp>
      <p:sp>
        <p:nvSpPr>
          <p:cNvPr id="8" name="Rectangle 155"/>
          <p:cNvSpPr>
            <a:spLocks noGrp="1" noChangeArrowheads="1"/>
          </p:cNvSpPr>
          <p:nvPr>
            <p:ph type="ftr" sz="quarter" idx="11"/>
          </p:nvPr>
        </p:nvSpPr>
        <p:spPr>
          <a:ln/>
        </p:spPr>
        <p:txBody>
          <a:bodyPr/>
          <a:lstStyle>
            <a:lvl1pPr>
              <a:defRPr/>
            </a:lvl1pPr>
          </a:lstStyle>
          <a:p>
            <a:pPr>
              <a:defRPr/>
            </a:pPr>
            <a:endParaRPr lang="tr-TR"/>
          </a:p>
        </p:txBody>
      </p:sp>
      <p:sp>
        <p:nvSpPr>
          <p:cNvPr id="9" name="Rectangle 156"/>
          <p:cNvSpPr>
            <a:spLocks noGrp="1" noChangeArrowheads="1"/>
          </p:cNvSpPr>
          <p:nvPr>
            <p:ph type="sldNum" sz="quarter" idx="12"/>
          </p:nvPr>
        </p:nvSpPr>
        <p:spPr>
          <a:ln/>
        </p:spPr>
        <p:txBody>
          <a:bodyPr/>
          <a:lstStyle>
            <a:lvl1pPr>
              <a:defRPr/>
            </a:lvl1pPr>
          </a:lstStyle>
          <a:p>
            <a:pPr>
              <a:defRPr/>
            </a:pPr>
            <a:fld id="{A66991F0-457E-4BB6-A3A6-3A307E91C7C9}" type="slidenum">
              <a:rPr lang="tr-TR"/>
              <a:pPr>
                <a:defRPr/>
              </a:pPr>
              <a:t>‹#›</a:t>
            </a:fld>
            <a:endParaRPr lang="tr-T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Rectangle 154"/>
          <p:cNvSpPr>
            <a:spLocks noGrp="1" noChangeArrowheads="1"/>
          </p:cNvSpPr>
          <p:nvPr>
            <p:ph type="dt" sz="half" idx="10"/>
          </p:nvPr>
        </p:nvSpPr>
        <p:spPr>
          <a:ln/>
        </p:spPr>
        <p:txBody>
          <a:bodyPr/>
          <a:lstStyle>
            <a:lvl1pPr>
              <a:defRPr/>
            </a:lvl1pPr>
          </a:lstStyle>
          <a:p>
            <a:pPr>
              <a:defRPr/>
            </a:pPr>
            <a:endParaRPr lang="tr-TR"/>
          </a:p>
        </p:txBody>
      </p:sp>
      <p:sp>
        <p:nvSpPr>
          <p:cNvPr id="4" name="Rectangle 155"/>
          <p:cNvSpPr>
            <a:spLocks noGrp="1" noChangeArrowheads="1"/>
          </p:cNvSpPr>
          <p:nvPr>
            <p:ph type="ftr" sz="quarter" idx="11"/>
          </p:nvPr>
        </p:nvSpPr>
        <p:spPr>
          <a:ln/>
        </p:spPr>
        <p:txBody>
          <a:bodyPr/>
          <a:lstStyle>
            <a:lvl1pPr>
              <a:defRPr/>
            </a:lvl1pPr>
          </a:lstStyle>
          <a:p>
            <a:pPr>
              <a:defRPr/>
            </a:pPr>
            <a:endParaRPr lang="tr-TR"/>
          </a:p>
        </p:txBody>
      </p:sp>
      <p:sp>
        <p:nvSpPr>
          <p:cNvPr id="5" name="Rectangle 156"/>
          <p:cNvSpPr>
            <a:spLocks noGrp="1" noChangeArrowheads="1"/>
          </p:cNvSpPr>
          <p:nvPr>
            <p:ph type="sldNum" sz="quarter" idx="12"/>
          </p:nvPr>
        </p:nvSpPr>
        <p:spPr>
          <a:ln/>
        </p:spPr>
        <p:txBody>
          <a:bodyPr/>
          <a:lstStyle>
            <a:lvl1pPr>
              <a:defRPr/>
            </a:lvl1pPr>
          </a:lstStyle>
          <a:p>
            <a:pPr>
              <a:defRPr/>
            </a:pPr>
            <a:fld id="{AFEB1714-3A21-4FC0-8FBA-302D7148961D}" type="slidenum">
              <a:rPr lang="tr-TR"/>
              <a:pPr>
                <a:defRPr/>
              </a:pPr>
              <a:t>‹#›</a:t>
            </a:fld>
            <a:endParaRPr lang="tr-T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154"/>
          <p:cNvSpPr>
            <a:spLocks noGrp="1" noChangeArrowheads="1"/>
          </p:cNvSpPr>
          <p:nvPr>
            <p:ph type="dt" sz="half" idx="10"/>
          </p:nvPr>
        </p:nvSpPr>
        <p:spPr>
          <a:ln/>
        </p:spPr>
        <p:txBody>
          <a:bodyPr/>
          <a:lstStyle>
            <a:lvl1pPr>
              <a:defRPr/>
            </a:lvl1pPr>
          </a:lstStyle>
          <a:p>
            <a:pPr>
              <a:defRPr/>
            </a:pPr>
            <a:endParaRPr lang="tr-TR"/>
          </a:p>
        </p:txBody>
      </p:sp>
      <p:sp>
        <p:nvSpPr>
          <p:cNvPr id="3" name="Rectangle 155"/>
          <p:cNvSpPr>
            <a:spLocks noGrp="1" noChangeArrowheads="1"/>
          </p:cNvSpPr>
          <p:nvPr>
            <p:ph type="ftr" sz="quarter" idx="11"/>
          </p:nvPr>
        </p:nvSpPr>
        <p:spPr>
          <a:ln/>
        </p:spPr>
        <p:txBody>
          <a:bodyPr/>
          <a:lstStyle>
            <a:lvl1pPr>
              <a:defRPr/>
            </a:lvl1pPr>
          </a:lstStyle>
          <a:p>
            <a:pPr>
              <a:defRPr/>
            </a:pPr>
            <a:endParaRPr lang="tr-TR"/>
          </a:p>
        </p:txBody>
      </p:sp>
      <p:sp>
        <p:nvSpPr>
          <p:cNvPr id="4" name="Rectangle 156"/>
          <p:cNvSpPr>
            <a:spLocks noGrp="1" noChangeArrowheads="1"/>
          </p:cNvSpPr>
          <p:nvPr>
            <p:ph type="sldNum" sz="quarter" idx="12"/>
          </p:nvPr>
        </p:nvSpPr>
        <p:spPr>
          <a:ln/>
        </p:spPr>
        <p:txBody>
          <a:bodyPr/>
          <a:lstStyle>
            <a:lvl1pPr>
              <a:defRPr/>
            </a:lvl1pPr>
          </a:lstStyle>
          <a:p>
            <a:pPr>
              <a:defRPr/>
            </a:pPr>
            <a:fld id="{652C8F08-8A29-4FE2-A364-AD460E34FB8E}" type="slidenum">
              <a:rPr lang="tr-TR"/>
              <a:pPr>
                <a:defRPr/>
              </a:pPr>
              <a:t>‹#›</a:t>
            </a:fld>
            <a:endParaRPr lang="tr-T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154"/>
          <p:cNvSpPr>
            <a:spLocks noGrp="1" noChangeArrowheads="1"/>
          </p:cNvSpPr>
          <p:nvPr>
            <p:ph type="dt" sz="half" idx="10"/>
          </p:nvPr>
        </p:nvSpPr>
        <p:spPr>
          <a:ln/>
        </p:spPr>
        <p:txBody>
          <a:bodyPr/>
          <a:lstStyle>
            <a:lvl1pPr>
              <a:defRPr/>
            </a:lvl1pPr>
          </a:lstStyle>
          <a:p>
            <a:pPr>
              <a:defRPr/>
            </a:pPr>
            <a:endParaRPr lang="tr-TR"/>
          </a:p>
        </p:txBody>
      </p:sp>
      <p:sp>
        <p:nvSpPr>
          <p:cNvPr id="6" name="Rectangle 155"/>
          <p:cNvSpPr>
            <a:spLocks noGrp="1" noChangeArrowheads="1"/>
          </p:cNvSpPr>
          <p:nvPr>
            <p:ph type="ftr" sz="quarter" idx="11"/>
          </p:nvPr>
        </p:nvSpPr>
        <p:spPr>
          <a:ln/>
        </p:spPr>
        <p:txBody>
          <a:bodyPr/>
          <a:lstStyle>
            <a:lvl1pPr>
              <a:defRPr/>
            </a:lvl1pPr>
          </a:lstStyle>
          <a:p>
            <a:pPr>
              <a:defRPr/>
            </a:pPr>
            <a:endParaRPr lang="tr-TR"/>
          </a:p>
        </p:txBody>
      </p:sp>
      <p:sp>
        <p:nvSpPr>
          <p:cNvPr id="7" name="Rectangle 156"/>
          <p:cNvSpPr>
            <a:spLocks noGrp="1" noChangeArrowheads="1"/>
          </p:cNvSpPr>
          <p:nvPr>
            <p:ph type="sldNum" sz="quarter" idx="12"/>
          </p:nvPr>
        </p:nvSpPr>
        <p:spPr>
          <a:ln/>
        </p:spPr>
        <p:txBody>
          <a:bodyPr/>
          <a:lstStyle>
            <a:lvl1pPr>
              <a:defRPr/>
            </a:lvl1pPr>
          </a:lstStyle>
          <a:p>
            <a:pPr>
              <a:defRPr/>
            </a:pPr>
            <a:fld id="{1B397555-85D6-41AE-8D50-DFDCDDF69F78}" type="slidenum">
              <a:rPr lang="tr-TR"/>
              <a:pPr>
                <a:defRPr/>
              </a:pPr>
              <a:t>‹#›</a:t>
            </a:fld>
            <a:endParaRPr lang="tr-T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154"/>
          <p:cNvSpPr>
            <a:spLocks noGrp="1" noChangeArrowheads="1"/>
          </p:cNvSpPr>
          <p:nvPr>
            <p:ph type="dt" sz="half" idx="10"/>
          </p:nvPr>
        </p:nvSpPr>
        <p:spPr>
          <a:ln/>
        </p:spPr>
        <p:txBody>
          <a:bodyPr/>
          <a:lstStyle>
            <a:lvl1pPr>
              <a:defRPr/>
            </a:lvl1pPr>
          </a:lstStyle>
          <a:p>
            <a:pPr>
              <a:defRPr/>
            </a:pPr>
            <a:endParaRPr lang="tr-TR"/>
          </a:p>
        </p:txBody>
      </p:sp>
      <p:sp>
        <p:nvSpPr>
          <p:cNvPr id="6" name="Rectangle 155"/>
          <p:cNvSpPr>
            <a:spLocks noGrp="1" noChangeArrowheads="1"/>
          </p:cNvSpPr>
          <p:nvPr>
            <p:ph type="ftr" sz="quarter" idx="11"/>
          </p:nvPr>
        </p:nvSpPr>
        <p:spPr>
          <a:ln/>
        </p:spPr>
        <p:txBody>
          <a:bodyPr/>
          <a:lstStyle>
            <a:lvl1pPr>
              <a:defRPr/>
            </a:lvl1pPr>
          </a:lstStyle>
          <a:p>
            <a:pPr>
              <a:defRPr/>
            </a:pPr>
            <a:endParaRPr lang="tr-TR"/>
          </a:p>
        </p:txBody>
      </p:sp>
      <p:sp>
        <p:nvSpPr>
          <p:cNvPr id="7" name="Rectangle 156"/>
          <p:cNvSpPr>
            <a:spLocks noGrp="1" noChangeArrowheads="1"/>
          </p:cNvSpPr>
          <p:nvPr>
            <p:ph type="sldNum" sz="quarter" idx="12"/>
          </p:nvPr>
        </p:nvSpPr>
        <p:spPr>
          <a:ln/>
        </p:spPr>
        <p:txBody>
          <a:bodyPr/>
          <a:lstStyle>
            <a:lvl1pPr>
              <a:defRPr/>
            </a:lvl1pPr>
          </a:lstStyle>
          <a:p>
            <a:pPr>
              <a:defRPr/>
            </a:pPr>
            <a:fld id="{D66C24DA-B322-4B87-9CE9-EEF42BCC333B}" type="slidenum">
              <a:rPr lang="tr-TR"/>
              <a:pPr>
                <a:defRPr/>
              </a:pPr>
              <a:t>‹#›</a:t>
            </a:fld>
            <a:endParaRPr lang="tr-T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154"/>
          <p:cNvSpPr>
            <a:spLocks noGrp="1" noChangeArrowheads="1"/>
          </p:cNvSpPr>
          <p:nvPr>
            <p:ph type="dt" sz="half" idx="10"/>
          </p:nvPr>
        </p:nvSpPr>
        <p:spPr>
          <a:ln/>
        </p:spPr>
        <p:txBody>
          <a:bodyPr/>
          <a:lstStyle>
            <a:lvl1pPr>
              <a:defRPr/>
            </a:lvl1pPr>
          </a:lstStyle>
          <a:p>
            <a:pPr>
              <a:defRPr/>
            </a:pPr>
            <a:endParaRPr lang="tr-TR"/>
          </a:p>
        </p:txBody>
      </p:sp>
      <p:sp>
        <p:nvSpPr>
          <p:cNvPr id="5" name="Rectangle 155"/>
          <p:cNvSpPr>
            <a:spLocks noGrp="1" noChangeArrowheads="1"/>
          </p:cNvSpPr>
          <p:nvPr>
            <p:ph type="ftr" sz="quarter" idx="11"/>
          </p:nvPr>
        </p:nvSpPr>
        <p:spPr>
          <a:ln/>
        </p:spPr>
        <p:txBody>
          <a:bodyPr/>
          <a:lstStyle>
            <a:lvl1pPr>
              <a:defRPr/>
            </a:lvl1pPr>
          </a:lstStyle>
          <a:p>
            <a:pPr>
              <a:defRPr/>
            </a:pPr>
            <a:endParaRPr lang="tr-TR"/>
          </a:p>
        </p:txBody>
      </p:sp>
      <p:sp>
        <p:nvSpPr>
          <p:cNvPr id="6" name="Rectangle 156"/>
          <p:cNvSpPr>
            <a:spLocks noGrp="1" noChangeArrowheads="1"/>
          </p:cNvSpPr>
          <p:nvPr>
            <p:ph type="sldNum" sz="quarter" idx="12"/>
          </p:nvPr>
        </p:nvSpPr>
        <p:spPr>
          <a:ln/>
        </p:spPr>
        <p:txBody>
          <a:bodyPr/>
          <a:lstStyle>
            <a:lvl1pPr>
              <a:defRPr/>
            </a:lvl1pPr>
          </a:lstStyle>
          <a:p>
            <a:pPr>
              <a:defRPr/>
            </a:pPr>
            <a:fld id="{BFC32BF6-701F-4E01-BC17-9C5798C4AC4E}" type="slidenum">
              <a:rPr lang="tr-TR"/>
              <a:pPr>
                <a:defRPr/>
              </a:pPr>
              <a:t>‹#›</a:t>
            </a:fld>
            <a:endParaRPr lang="tr-T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707188" y="228600"/>
            <a:ext cx="2135187" cy="587057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301625" y="228600"/>
            <a:ext cx="6253163" cy="587057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154"/>
          <p:cNvSpPr>
            <a:spLocks noGrp="1" noChangeArrowheads="1"/>
          </p:cNvSpPr>
          <p:nvPr>
            <p:ph type="dt" sz="half" idx="10"/>
          </p:nvPr>
        </p:nvSpPr>
        <p:spPr>
          <a:ln/>
        </p:spPr>
        <p:txBody>
          <a:bodyPr/>
          <a:lstStyle>
            <a:lvl1pPr>
              <a:defRPr/>
            </a:lvl1pPr>
          </a:lstStyle>
          <a:p>
            <a:pPr>
              <a:defRPr/>
            </a:pPr>
            <a:endParaRPr lang="tr-TR"/>
          </a:p>
        </p:txBody>
      </p:sp>
      <p:sp>
        <p:nvSpPr>
          <p:cNvPr id="5" name="Rectangle 155"/>
          <p:cNvSpPr>
            <a:spLocks noGrp="1" noChangeArrowheads="1"/>
          </p:cNvSpPr>
          <p:nvPr>
            <p:ph type="ftr" sz="quarter" idx="11"/>
          </p:nvPr>
        </p:nvSpPr>
        <p:spPr>
          <a:ln/>
        </p:spPr>
        <p:txBody>
          <a:bodyPr/>
          <a:lstStyle>
            <a:lvl1pPr>
              <a:defRPr/>
            </a:lvl1pPr>
          </a:lstStyle>
          <a:p>
            <a:pPr>
              <a:defRPr/>
            </a:pPr>
            <a:endParaRPr lang="tr-TR"/>
          </a:p>
        </p:txBody>
      </p:sp>
      <p:sp>
        <p:nvSpPr>
          <p:cNvPr id="6" name="Rectangle 156"/>
          <p:cNvSpPr>
            <a:spLocks noGrp="1" noChangeArrowheads="1"/>
          </p:cNvSpPr>
          <p:nvPr>
            <p:ph type="sldNum" sz="quarter" idx="12"/>
          </p:nvPr>
        </p:nvSpPr>
        <p:spPr>
          <a:ln/>
        </p:spPr>
        <p:txBody>
          <a:bodyPr/>
          <a:lstStyle>
            <a:lvl1pPr>
              <a:defRPr/>
            </a:lvl1pPr>
          </a:lstStyle>
          <a:p>
            <a:pPr>
              <a:defRPr/>
            </a:pPr>
            <a:fld id="{A9054942-6400-4342-88F3-521436E611A6}" type="slidenum">
              <a:rPr lang="tr-TR"/>
              <a:pPr>
                <a:defRPr/>
              </a:pPr>
              <a:t>‹#›</a:t>
            </a:fld>
            <a:endParaRPr lang="tr-T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Freeform 2"/>
          <p:cNvSpPr>
            <a:spLocks/>
          </p:cNvSpPr>
          <p:nvPr/>
        </p:nvSpPr>
        <p:spPr bwMode="blackWhite">
          <a:xfrm>
            <a:off x="20638" y="12700"/>
            <a:ext cx="8896350" cy="6780213"/>
          </a:xfrm>
          <a:custGeom>
            <a:avLst/>
            <a:gdLst>
              <a:gd name="T0" fmla="*/ 2147483647 w 3985"/>
              <a:gd name="T1" fmla="*/ 0 h 3619"/>
              <a:gd name="T2" fmla="*/ 0 w 3985"/>
              <a:gd name="T3" fmla="*/ 2147483647 h 3619"/>
              <a:gd name="T4" fmla="*/ 2147483647 w 3985"/>
              <a:gd name="T5" fmla="*/ 2147483647 h 3619"/>
              <a:gd name="T6" fmla="*/ 2147483647 w 3985"/>
              <a:gd name="T7" fmla="*/ 2147483647 h 3619"/>
              <a:gd name="T8" fmla="*/ 2147483647 w 3985"/>
              <a:gd name="T9" fmla="*/ 0 h 3619"/>
              <a:gd name="T10" fmla="*/ 2147483647 w 3985"/>
              <a:gd name="T11" fmla="*/ 0 h 36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85" h="3619">
                <a:moveTo>
                  <a:pt x="2822" y="0"/>
                </a:moveTo>
                <a:lnTo>
                  <a:pt x="0" y="975"/>
                </a:lnTo>
                <a:lnTo>
                  <a:pt x="2169" y="3619"/>
                </a:lnTo>
                <a:lnTo>
                  <a:pt x="3985" y="1125"/>
                </a:lnTo>
                <a:lnTo>
                  <a:pt x="2822" y="0"/>
                </a:lnTo>
                <a:close/>
              </a:path>
            </a:pathLst>
          </a:custGeom>
          <a:solidFill>
            <a:schemeClr val="accent1"/>
          </a:solidFill>
          <a:ln w="9525">
            <a:noFill/>
            <a:round/>
            <a:headEnd/>
            <a:tailEnd/>
          </a:ln>
        </p:spPr>
        <p:txBody>
          <a:bodyPr/>
          <a:lstStyle/>
          <a:p>
            <a:endParaRPr lang="tr-TR"/>
          </a:p>
        </p:txBody>
      </p:sp>
      <p:grpSp>
        <p:nvGrpSpPr>
          <p:cNvPr id="5" name="Group 8"/>
          <p:cNvGrpSpPr>
            <a:grpSpLocks/>
          </p:cNvGrpSpPr>
          <p:nvPr/>
        </p:nvGrpSpPr>
        <p:grpSpPr bwMode="auto">
          <a:xfrm>
            <a:off x="195263" y="234950"/>
            <a:ext cx="3787775" cy="1778000"/>
            <a:chOff x="123" y="148"/>
            <a:chExt cx="2386" cy="1120"/>
          </a:xfrm>
        </p:grpSpPr>
        <p:sp>
          <p:nvSpPr>
            <p:cNvPr id="6" name="Freeform 9"/>
            <p:cNvSpPr>
              <a:spLocks/>
            </p:cNvSpPr>
            <p:nvPr userDrawn="1"/>
          </p:nvSpPr>
          <p:spPr bwMode="auto">
            <a:xfrm>
              <a:off x="177" y="177"/>
              <a:ext cx="2250" cy="1017"/>
            </a:xfrm>
            <a:custGeom>
              <a:avLst/>
              <a:gdLst>
                <a:gd name="T0" fmla="*/ 411144 w 794"/>
                <a:gd name="T1" fmla="*/ 86777 h 414"/>
                <a:gd name="T2" fmla="*/ 367685 w 794"/>
                <a:gd name="T3" fmla="*/ 69881 h 414"/>
                <a:gd name="T4" fmla="*/ 287994 w 794"/>
                <a:gd name="T5" fmla="*/ 46175 h 414"/>
                <a:gd name="T6" fmla="*/ 36754 w 794"/>
                <a:gd name="T7" fmla="*/ 0 h 414"/>
                <a:gd name="T8" fmla="*/ 11854 w 794"/>
                <a:gd name="T9" fmla="*/ 4375 h 414"/>
                <a:gd name="T10" fmla="*/ 0 w 794"/>
                <a:gd name="T11" fmla="*/ 18250 h 414"/>
                <a:gd name="T12" fmla="*/ 14446 w 794"/>
                <a:gd name="T13" fmla="*/ 34082 h 414"/>
                <a:gd name="T14" fmla="*/ 295141 w 794"/>
                <a:gd name="T15" fmla="*/ 89909 h 414"/>
                <a:gd name="T16" fmla="*/ 356642 w 794"/>
                <a:gd name="T17" fmla="*/ 86334 h 414"/>
                <a:gd name="T18" fmla="*/ 406366 w 794"/>
                <a:gd name="T19" fmla="*/ 90958 h 414"/>
                <a:gd name="T20" fmla="*/ 411144 w 794"/>
                <a:gd name="T21" fmla="*/ 86777 h 414"/>
                <a:gd name="T22" fmla="*/ 411144 w 794"/>
                <a:gd name="T23" fmla="*/ 86777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w="9525">
              <a:noFill/>
              <a:round/>
              <a:headEnd/>
              <a:tailEnd/>
            </a:ln>
          </p:spPr>
          <p:txBody>
            <a:bodyPr/>
            <a:lstStyle/>
            <a:p>
              <a:endParaRPr lang="tr-TR"/>
            </a:p>
          </p:txBody>
        </p:sp>
        <p:sp>
          <p:nvSpPr>
            <p:cNvPr id="7" name="Freeform 10"/>
            <p:cNvSpPr>
              <a:spLocks/>
            </p:cNvSpPr>
            <p:nvPr userDrawn="1"/>
          </p:nvSpPr>
          <p:spPr bwMode="auto">
            <a:xfrm>
              <a:off x="166" y="261"/>
              <a:ext cx="2244" cy="1007"/>
            </a:xfrm>
            <a:custGeom>
              <a:avLst/>
              <a:gdLst>
                <a:gd name="T0" fmla="*/ 1099 w 1586"/>
                <a:gd name="T1" fmla="*/ 0 h 821"/>
                <a:gd name="T2" fmla="*/ 10677 w 1586"/>
                <a:gd name="T3" fmla="*/ 1767 h 821"/>
                <a:gd name="T4" fmla="*/ 11455 w 1586"/>
                <a:gd name="T5" fmla="*/ 2172 h 821"/>
                <a:gd name="T6" fmla="*/ 12724 w 1586"/>
                <a:gd name="T7" fmla="*/ 2696 h 821"/>
                <a:gd name="T8" fmla="*/ 12556 w 1586"/>
                <a:gd name="T9" fmla="*/ 2795 h 821"/>
                <a:gd name="T10" fmla="*/ 10828 w 1586"/>
                <a:gd name="T11" fmla="*/ 2679 h 821"/>
                <a:gd name="T12" fmla="*/ 9184 w 1586"/>
                <a:gd name="T13" fmla="*/ 2761 h 821"/>
                <a:gd name="T14" fmla="*/ 332 w 1586"/>
                <a:gd name="T15" fmla="*/ 1017 h 821"/>
                <a:gd name="T16" fmla="*/ 0 w 1586"/>
                <a:gd name="T17" fmla="*/ 511 h 821"/>
                <a:gd name="T18" fmla="*/ 368 w 1586"/>
                <a:gd name="T19" fmla="*/ 108 h 821"/>
                <a:gd name="T20" fmla="*/ 1099 w 1586"/>
                <a:gd name="T21" fmla="*/ 0 h 821"/>
                <a:gd name="T22" fmla="*/ 1099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w="9525">
              <a:noFill/>
              <a:round/>
              <a:headEnd/>
              <a:tailEnd/>
            </a:ln>
          </p:spPr>
          <p:txBody>
            <a:bodyPr/>
            <a:lstStyle/>
            <a:p>
              <a:endParaRPr lang="tr-TR"/>
            </a:p>
          </p:txBody>
        </p:sp>
        <p:sp>
          <p:nvSpPr>
            <p:cNvPr id="8" name="Freeform 11"/>
            <p:cNvSpPr>
              <a:spLocks/>
            </p:cNvSpPr>
            <p:nvPr userDrawn="1"/>
          </p:nvSpPr>
          <p:spPr bwMode="auto">
            <a:xfrm>
              <a:off x="474" y="344"/>
              <a:ext cx="1488" cy="919"/>
            </a:xfrm>
            <a:custGeom>
              <a:avLst/>
              <a:gdLst>
                <a:gd name="T0" fmla="*/ 0 w 1049"/>
                <a:gd name="T1" fmla="*/ 1126 h 747"/>
                <a:gd name="T2" fmla="*/ 7510 w 1049"/>
                <a:gd name="T3" fmla="*/ 2590 h 747"/>
                <a:gd name="T4" fmla="*/ 7650 w 1049"/>
                <a:gd name="T5" fmla="*/ 1852 h 747"/>
                <a:gd name="T6" fmla="*/ 8545 w 1049"/>
                <a:gd name="T7" fmla="*/ 1464 h 747"/>
                <a:gd name="T8" fmla="*/ 635 w 1049"/>
                <a:gd name="T9" fmla="*/ 0 h 747"/>
                <a:gd name="T10" fmla="*/ 0 w 1049"/>
                <a:gd name="T11" fmla="*/ 439 h 747"/>
                <a:gd name="T12" fmla="*/ 0 w 1049"/>
                <a:gd name="T13" fmla="*/ 1126 h 747"/>
                <a:gd name="T14" fmla="*/ 0 w 1049"/>
                <a:gd name="T15" fmla="*/ 1126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w="9525">
              <a:noFill/>
              <a:round/>
              <a:headEnd/>
              <a:tailEnd/>
            </a:ln>
          </p:spPr>
          <p:txBody>
            <a:bodyPr/>
            <a:lstStyle/>
            <a:p>
              <a:endParaRPr lang="tr-TR"/>
            </a:p>
          </p:txBody>
        </p:sp>
        <p:grpSp>
          <p:nvGrpSpPr>
            <p:cNvPr id="9" name="Group 12"/>
            <p:cNvGrpSpPr>
              <a:grpSpLocks/>
            </p:cNvGrpSpPr>
            <p:nvPr userDrawn="1"/>
          </p:nvGrpSpPr>
          <p:grpSpPr bwMode="auto">
            <a:xfrm>
              <a:off x="123" y="148"/>
              <a:ext cx="2386" cy="1081"/>
              <a:chOff x="123" y="148"/>
              <a:chExt cx="2386" cy="1081"/>
            </a:xfrm>
          </p:grpSpPr>
          <p:sp>
            <p:nvSpPr>
              <p:cNvPr id="10" name="Freeform 13"/>
              <p:cNvSpPr>
                <a:spLocks/>
              </p:cNvSpPr>
              <p:nvPr userDrawn="1"/>
            </p:nvSpPr>
            <p:spPr bwMode="auto">
              <a:xfrm>
                <a:off x="2005" y="934"/>
                <a:ext cx="212" cy="214"/>
              </a:xfrm>
              <a:custGeom>
                <a:avLst/>
                <a:gdLst>
                  <a:gd name="T0" fmla="*/ 875 w 150"/>
                  <a:gd name="T1" fmla="*/ 0 h 173"/>
                  <a:gd name="T2" fmla="*/ 322 w 150"/>
                  <a:gd name="T3" fmla="*/ 238 h 173"/>
                  <a:gd name="T4" fmla="*/ 0 w 150"/>
                  <a:gd name="T5" fmla="*/ 621 h 173"/>
                  <a:gd name="T6" fmla="*/ 637 w 150"/>
                  <a:gd name="T7" fmla="*/ 574 h 173"/>
                  <a:gd name="T8" fmla="*/ 821 w 150"/>
                  <a:gd name="T9" fmla="*/ 303 h 173"/>
                  <a:gd name="T10" fmla="*/ 1197 w 150"/>
                  <a:gd name="T11" fmla="*/ 96 h 173"/>
                  <a:gd name="T12" fmla="*/ 875 w 150"/>
                  <a:gd name="T13" fmla="*/ 0 h 173"/>
                  <a:gd name="T14" fmla="*/ 875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w="9525">
                <a:noFill/>
                <a:round/>
                <a:headEnd/>
                <a:tailEnd/>
              </a:ln>
            </p:spPr>
            <p:txBody>
              <a:bodyPr/>
              <a:lstStyle/>
              <a:p>
                <a:endParaRPr lang="tr-TR"/>
              </a:p>
            </p:txBody>
          </p:sp>
          <p:sp>
            <p:nvSpPr>
              <p:cNvPr id="11" name="Freeform 14"/>
              <p:cNvSpPr>
                <a:spLocks/>
              </p:cNvSpPr>
              <p:nvPr userDrawn="1"/>
            </p:nvSpPr>
            <p:spPr bwMode="auto">
              <a:xfrm>
                <a:off x="123" y="148"/>
                <a:ext cx="2386" cy="1081"/>
              </a:xfrm>
              <a:custGeom>
                <a:avLst/>
                <a:gdLst>
                  <a:gd name="T0" fmla="*/ 1261 w 1684"/>
                  <a:gd name="T1" fmla="*/ 0 h 880"/>
                  <a:gd name="T2" fmla="*/ 510 w 1684"/>
                  <a:gd name="T3" fmla="*/ 179 h 880"/>
                  <a:gd name="T4" fmla="*/ 0 w 1684"/>
                  <a:gd name="T5" fmla="*/ 715 h 880"/>
                  <a:gd name="T6" fmla="*/ 544 w 1684"/>
                  <a:gd name="T7" fmla="*/ 1233 h 880"/>
                  <a:gd name="T8" fmla="*/ 9562 w 1684"/>
                  <a:gd name="T9" fmla="*/ 2979 h 880"/>
                  <a:gd name="T10" fmla="*/ 11505 w 1684"/>
                  <a:gd name="T11" fmla="*/ 2870 h 880"/>
                  <a:gd name="T12" fmla="*/ 13079 w 1684"/>
                  <a:gd name="T13" fmla="*/ 3024 h 880"/>
                  <a:gd name="T14" fmla="*/ 13625 w 1684"/>
                  <a:gd name="T15" fmla="*/ 2779 h 880"/>
                  <a:gd name="T16" fmla="*/ 12151 w 1684"/>
                  <a:gd name="T17" fmla="*/ 2281 h 880"/>
                  <a:gd name="T18" fmla="*/ 11552 w 1684"/>
                  <a:gd name="T19" fmla="*/ 1762 h 880"/>
                  <a:gd name="T20" fmla="*/ 11080 w 1684"/>
                  <a:gd name="T21" fmla="*/ 1811 h 880"/>
                  <a:gd name="T22" fmla="*/ 11641 w 1684"/>
                  <a:gd name="T23" fmla="*/ 2281 h 880"/>
                  <a:gd name="T24" fmla="*/ 12767 w 1684"/>
                  <a:gd name="T25" fmla="*/ 2782 h 880"/>
                  <a:gd name="T26" fmla="*/ 11434 w 1684"/>
                  <a:gd name="T27" fmla="*/ 2704 h 880"/>
                  <a:gd name="T28" fmla="*/ 9861 w 1684"/>
                  <a:gd name="T29" fmla="*/ 2795 h 880"/>
                  <a:gd name="T30" fmla="*/ 10152 w 1684"/>
                  <a:gd name="T31" fmla="*/ 2232 h 880"/>
                  <a:gd name="T32" fmla="*/ 10826 w 1684"/>
                  <a:gd name="T33" fmla="*/ 1849 h 880"/>
                  <a:gd name="T34" fmla="*/ 10037 w 1684"/>
                  <a:gd name="T35" fmla="*/ 1897 h 880"/>
                  <a:gd name="T36" fmla="*/ 9425 w 1684"/>
                  <a:gd name="T37" fmla="*/ 2262 h 880"/>
                  <a:gd name="T38" fmla="*/ 9217 w 1684"/>
                  <a:gd name="T39" fmla="*/ 2720 h 880"/>
                  <a:gd name="T40" fmla="*/ 867 w 1684"/>
                  <a:gd name="T41" fmla="*/ 1065 h 880"/>
                  <a:gd name="T42" fmla="*/ 646 w 1684"/>
                  <a:gd name="T43" fmla="*/ 738 h 880"/>
                  <a:gd name="T44" fmla="*/ 833 w 1684"/>
                  <a:gd name="T45" fmla="*/ 328 h 880"/>
                  <a:gd name="T46" fmla="*/ 1753 w 1684"/>
                  <a:gd name="T47" fmla="*/ 0 h 880"/>
                  <a:gd name="T48" fmla="*/ 1261 w 1684"/>
                  <a:gd name="T49" fmla="*/ 0 h 880"/>
                  <a:gd name="T50" fmla="*/ 1261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w="9525">
                <a:noFill/>
                <a:round/>
                <a:headEnd/>
                <a:tailEnd/>
              </a:ln>
            </p:spPr>
            <p:txBody>
              <a:bodyPr/>
              <a:lstStyle/>
              <a:p>
                <a:endParaRPr lang="tr-TR"/>
              </a:p>
            </p:txBody>
          </p:sp>
          <p:sp>
            <p:nvSpPr>
              <p:cNvPr id="12" name="Freeform 15"/>
              <p:cNvSpPr>
                <a:spLocks/>
              </p:cNvSpPr>
              <p:nvPr userDrawn="1"/>
            </p:nvSpPr>
            <p:spPr bwMode="auto">
              <a:xfrm>
                <a:off x="324" y="158"/>
                <a:ext cx="1686" cy="614"/>
              </a:xfrm>
              <a:custGeom>
                <a:avLst/>
                <a:gdLst>
                  <a:gd name="T0" fmla="*/ 810 w 1190"/>
                  <a:gd name="T1" fmla="*/ 0 h 500"/>
                  <a:gd name="T2" fmla="*/ 9627 w 1190"/>
                  <a:gd name="T3" fmla="*/ 1680 h 500"/>
                  <a:gd name="T4" fmla="*/ 8699 w 1190"/>
                  <a:gd name="T5" fmla="*/ 1714 h 500"/>
                  <a:gd name="T6" fmla="*/ 0 w 1190"/>
                  <a:gd name="T7" fmla="*/ 92 h 500"/>
                  <a:gd name="T8" fmla="*/ 810 w 1190"/>
                  <a:gd name="T9" fmla="*/ 0 h 500"/>
                  <a:gd name="T10" fmla="*/ 81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w="9525">
                <a:noFill/>
                <a:round/>
                <a:headEnd/>
                <a:tailEnd/>
              </a:ln>
            </p:spPr>
            <p:txBody>
              <a:bodyPr/>
              <a:lstStyle/>
              <a:p>
                <a:endParaRPr lang="tr-TR"/>
              </a:p>
            </p:txBody>
          </p:sp>
          <p:sp>
            <p:nvSpPr>
              <p:cNvPr id="13" name="Freeform 16"/>
              <p:cNvSpPr>
                <a:spLocks/>
              </p:cNvSpPr>
              <p:nvPr userDrawn="1"/>
            </p:nvSpPr>
            <p:spPr bwMode="auto">
              <a:xfrm>
                <a:off x="409" y="251"/>
                <a:ext cx="227" cy="410"/>
              </a:xfrm>
              <a:custGeom>
                <a:avLst/>
                <a:gdLst>
                  <a:gd name="T0" fmla="*/ 948 w 160"/>
                  <a:gd name="T1" fmla="*/ 0 h 335"/>
                  <a:gd name="T2" fmla="*/ 155 w 160"/>
                  <a:gd name="T3" fmla="*/ 359 h 335"/>
                  <a:gd name="T4" fmla="*/ 0 w 160"/>
                  <a:gd name="T5" fmla="*/ 771 h 335"/>
                  <a:gd name="T6" fmla="*/ 272 w 160"/>
                  <a:gd name="T7" fmla="*/ 1055 h 335"/>
                  <a:gd name="T8" fmla="*/ 765 w 160"/>
                  <a:gd name="T9" fmla="*/ 1125 h 335"/>
                  <a:gd name="T10" fmla="*/ 620 w 160"/>
                  <a:gd name="T11" fmla="*/ 515 h 335"/>
                  <a:gd name="T12" fmla="*/ 1304 w 160"/>
                  <a:gd name="T13" fmla="*/ 59 h 335"/>
                  <a:gd name="T14" fmla="*/ 948 w 160"/>
                  <a:gd name="T15" fmla="*/ 0 h 335"/>
                  <a:gd name="T16" fmla="*/ 948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w="9525">
                <a:noFill/>
                <a:round/>
                <a:headEnd/>
                <a:tailEnd/>
              </a:ln>
            </p:spPr>
            <p:txBody>
              <a:bodyPr/>
              <a:lstStyle/>
              <a:p>
                <a:endParaRPr lang="tr-TR"/>
              </a:p>
            </p:txBody>
          </p:sp>
          <p:sp>
            <p:nvSpPr>
              <p:cNvPr id="14" name="Freeform 17"/>
              <p:cNvSpPr>
                <a:spLocks/>
              </p:cNvSpPr>
              <p:nvPr userDrawn="1"/>
            </p:nvSpPr>
            <p:spPr bwMode="auto">
              <a:xfrm>
                <a:off x="846" y="536"/>
                <a:ext cx="691" cy="364"/>
              </a:xfrm>
              <a:custGeom>
                <a:avLst/>
                <a:gdLst>
                  <a:gd name="T0" fmla="*/ 114 w 489"/>
                  <a:gd name="T1" fmla="*/ 119 h 296"/>
                  <a:gd name="T2" fmla="*/ 1272 w 489"/>
                  <a:gd name="T3" fmla="*/ 229 h 296"/>
                  <a:gd name="T4" fmla="*/ 2580 w 489"/>
                  <a:gd name="T5" fmla="*/ 475 h 296"/>
                  <a:gd name="T6" fmla="*/ 3504 w 489"/>
                  <a:gd name="T7" fmla="*/ 842 h 296"/>
                  <a:gd name="T8" fmla="*/ 2596 w 489"/>
                  <a:gd name="T9" fmla="*/ 796 h 296"/>
                  <a:gd name="T10" fmla="*/ 1104 w 489"/>
                  <a:gd name="T11" fmla="*/ 505 h 296"/>
                  <a:gd name="T12" fmla="*/ 397 w 489"/>
                  <a:gd name="T13" fmla="*/ 277 h 296"/>
                  <a:gd name="T14" fmla="*/ 849 w 489"/>
                  <a:gd name="T15" fmla="*/ 564 h 296"/>
                  <a:gd name="T16" fmla="*/ 2165 w 489"/>
                  <a:gd name="T17" fmla="*/ 933 h 296"/>
                  <a:gd name="T18" fmla="*/ 3708 w 489"/>
                  <a:gd name="T19" fmla="*/ 1026 h 296"/>
                  <a:gd name="T20" fmla="*/ 3892 w 489"/>
                  <a:gd name="T21" fmla="*/ 775 h 296"/>
                  <a:gd name="T22" fmla="*/ 3137 w 489"/>
                  <a:gd name="T23" fmla="*/ 416 h 296"/>
                  <a:gd name="T24" fmla="*/ 1352 w 489"/>
                  <a:gd name="T25" fmla="*/ 59 h 296"/>
                  <a:gd name="T26" fmla="*/ 0 w 489"/>
                  <a:gd name="T27" fmla="*/ 0 h 296"/>
                  <a:gd name="T28" fmla="*/ 114 w 489"/>
                  <a:gd name="T29" fmla="*/ 119 h 296"/>
                  <a:gd name="T30" fmla="*/ 114 w 489"/>
                  <a:gd name="T31" fmla="*/ 119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w="9525">
                <a:noFill/>
                <a:round/>
                <a:headEnd/>
                <a:tailEnd/>
              </a:ln>
            </p:spPr>
            <p:txBody>
              <a:bodyPr/>
              <a:lstStyle/>
              <a:p>
                <a:endParaRPr lang="tr-TR"/>
              </a:p>
            </p:txBody>
          </p:sp>
        </p:grpSp>
      </p:grpSp>
      <p:grpSp>
        <p:nvGrpSpPr>
          <p:cNvPr id="15" name="Group 18"/>
          <p:cNvGrpSpPr>
            <a:grpSpLocks/>
          </p:cNvGrpSpPr>
          <p:nvPr/>
        </p:nvGrpSpPr>
        <p:grpSpPr bwMode="auto">
          <a:xfrm>
            <a:off x="7915275" y="4368800"/>
            <a:ext cx="742950" cy="1058863"/>
            <a:chOff x="4986" y="2752"/>
            <a:chExt cx="468" cy="667"/>
          </a:xfrm>
        </p:grpSpPr>
        <p:sp>
          <p:nvSpPr>
            <p:cNvPr id="16" name="Freeform 19"/>
            <p:cNvSpPr>
              <a:spLocks/>
            </p:cNvSpPr>
            <p:nvPr userDrawn="1"/>
          </p:nvSpPr>
          <p:spPr bwMode="auto">
            <a:xfrm rot="7320404">
              <a:off x="4909" y="2936"/>
              <a:ext cx="629" cy="293"/>
            </a:xfrm>
            <a:custGeom>
              <a:avLst/>
              <a:gdLst>
                <a:gd name="T0" fmla="*/ 196 w 794"/>
                <a:gd name="T1" fmla="*/ 50 h 414"/>
                <a:gd name="T2" fmla="*/ 176 w 794"/>
                <a:gd name="T3" fmla="*/ 40 h 414"/>
                <a:gd name="T4" fmla="*/ 137 w 794"/>
                <a:gd name="T5" fmla="*/ 26 h 414"/>
                <a:gd name="T6" fmla="*/ 17 w 794"/>
                <a:gd name="T7" fmla="*/ 0 h 414"/>
                <a:gd name="T8" fmla="*/ 6 w 794"/>
                <a:gd name="T9" fmla="*/ 3 h 414"/>
                <a:gd name="T10" fmla="*/ 0 w 794"/>
                <a:gd name="T11" fmla="*/ 11 h 414"/>
                <a:gd name="T12" fmla="*/ 6 w 794"/>
                <a:gd name="T13" fmla="*/ 20 h 414"/>
                <a:gd name="T14" fmla="*/ 141 w 794"/>
                <a:gd name="T15" fmla="*/ 52 h 414"/>
                <a:gd name="T16" fmla="*/ 170 w 794"/>
                <a:gd name="T17" fmla="*/ 49 h 414"/>
                <a:gd name="T18" fmla="*/ 195 w 794"/>
                <a:gd name="T19" fmla="*/ 52 h 414"/>
                <a:gd name="T20" fmla="*/ 196 w 794"/>
                <a:gd name="T21" fmla="*/ 50 h 414"/>
                <a:gd name="T22" fmla="*/ 196 w 794"/>
                <a:gd name="T23" fmla="*/ 50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w="9525">
              <a:noFill/>
              <a:round/>
              <a:headEnd/>
              <a:tailEnd/>
            </a:ln>
          </p:spPr>
          <p:txBody>
            <a:bodyPr/>
            <a:lstStyle/>
            <a:p>
              <a:endParaRPr lang="tr-TR"/>
            </a:p>
          </p:txBody>
        </p:sp>
        <p:sp>
          <p:nvSpPr>
            <p:cNvPr id="17" name="Freeform 20"/>
            <p:cNvSpPr>
              <a:spLocks/>
            </p:cNvSpPr>
            <p:nvPr userDrawn="1"/>
          </p:nvSpPr>
          <p:spPr bwMode="auto">
            <a:xfrm rot="7320404">
              <a:off x="4893" y="2923"/>
              <a:ext cx="627" cy="290"/>
            </a:xfrm>
            <a:custGeom>
              <a:avLst/>
              <a:gdLst>
                <a:gd name="T0" fmla="*/ 0 w 1586"/>
                <a:gd name="T1" fmla="*/ 0 h 821"/>
                <a:gd name="T2" fmla="*/ 5 w 1586"/>
                <a:gd name="T3" fmla="*/ 1 h 821"/>
                <a:gd name="T4" fmla="*/ 6 w 1586"/>
                <a:gd name="T5" fmla="*/ 1 h 821"/>
                <a:gd name="T6" fmla="*/ 6 w 1586"/>
                <a:gd name="T7" fmla="*/ 1 h 821"/>
                <a:gd name="T8" fmla="*/ 6 w 1586"/>
                <a:gd name="T9" fmla="*/ 2 h 821"/>
                <a:gd name="T10" fmla="*/ 5 w 1586"/>
                <a:gd name="T11" fmla="*/ 1 h 821"/>
                <a:gd name="T12" fmla="*/ 4 w 1586"/>
                <a:gd name="T13" fmla="*/ 2 h 821"/>
                <a:gd name="T14" fmla="*/ 0 w 1586"/>
                <a:gd name="T15" fmla="*/ 1 h 821"/>
                <a:gd name="T16" fmla="*/ 0 w 1586"/>
                <a:gd name="T17" fmla="*/ 0 h 821"/>
                <a:gd name="T18" fmla="*/ 0 w 1586"/>
                <a:gd name="T19" fmla="*/ 0 h 821"/>
                <a:gd name="T20" fmla="*/ 0 w 1586"/>
                <a:gd name="T21" fmla="*/ 0 h 821"/>
                <a:gd name="T22" fmla="*/ 0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folHlink"/>
            </a:solidFill>
            <a:ln w="9525">
              <a:noFill/>
              <a:round/>
              <a:headEnd/>
              <a:tailEnd/>
            </a:ln>
          </p:spPr>
          <p:txBody>
            <a:bodyPr/>
            <a:lstStyle/>
            <a:p>
              <a:endParaRPr lang="tr-TR"/>
            </a:p>
          </p:txBody>
        </p:sp>
        <p:sp>
          <p:nvSpPr>
            <p:cNvPr id="18" name="Freeform 21"/>
            <p:cNvSpPr>
              <a:spLocks/>
            </p:cNvSpPr>
            <p:nvPr userDrawn="1"/>
          </p:nvSpPr>
          <p:spPr bwMode="auto">
            <a:xfrm rot="7320404">
              <a:off x="5000" y="2913"/>
              <a:ext cx="416" cy="265"/>
            </a:xfrm>
            <a:custGeom>
              <a:avLst/>
              <a:gdLst>
                <a:gd name="T0" fmla="*/ 0 w 1049"/>
                <a:gd name="T1" fmla="*/ 1 h 747"/>
                <a:gd name="T2" fmla="*/ 4 w 1049"/>
                <a:gd name="T3" fmla="*/ 1 h 747"/>
                <a:gd name="T4" fmla="*/ 4 w 1049"/>
                <a:gd name="T5" fmla="*/ 1 h 747"/>
                <a:gd name="T6" fmla="*/ 4 w 1049"/>
                <a:gd name="T7" fmla="*/ 1 h 747"/>
                <a:gd name="T8" fmla="*/ 0 w 1049"/>
                <a:gd name="T9" fmla="*/ 0 h 747"/>
                <a:gd name="T10" fmla="*/ 0 w 1049"/>
                <a:gd name="T11" fmla="*/ 0 h 747"/>
                <a:gd name="T12" fmla="*/ 0 w 1049"/>
                <a:gd name="T13" fmla="*/ 1 h 747"/>
                <a:gd name="T14" fmla="*/ 0 w 1049"/>
                <a:gd name="T15" fmla="*/ 1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w="9525">
              <a:noFill/>
              <a:round/>
              <a:headEnd/>
              <a:tailEnd/>
            </a:ln>
          </p:spPr>
          <p:txBody>
            <a:bodyPr/>
            <a:lstStyle/>
            <a:p>
              <a:endParaRPr lang="tr-TR"/>
            </a:p>
          </p:txBody>
        </p:sp>
        <p:grpSp>
          <p:nvGrpSpPr>
            <p:cNvPr id="19" name="Group 22"/>
            <p:cNvGrpSpPr>
              <a:grpSpLocks/>
            </p:cNvGrpSpPr>
            <p:nvPr userDrawn="1"/>
          </p:nvGrpSpPr>
          <p:grpSpPr bwMode="auto">
            <a:xfrm>
              <a:off x="4986" y="2752"/>
              <a:ext cx="468" cy="667"/>
              <a:chOff x="4986" y="2752"/>
              <a:chExt cx="468" cy="667"/>
            </a:xfrm>
          </p:grpSpPr>
          <p:sp>
            <p:nvSpPr>
              <p:cNvPr id="20" name="Freeform 23"/>
              <p:cNvSpPr>
                <a:spLocks/>
              </p:cNvSpPr>
              <p:nvPr userDrawn="1"/>
            </p:nvSpPr>
            <p:spPr bwMode="auto">
              <a:xfrm rot="7320404">
                <a:off x="4987" y="3190"/>
                <a:ext cx="59" cy="61"/>
              </a:xfrm>
              <a:custGeom>
                <a:avLst/>
                <a:gdLst>
                  <a:gd name="T0" fmla="*/ 0 w 150"/>
                  <a:gd name="T1" fmla="*/ 0 h 173"/>
                  <a:gd name="T2" fmla="*/ 0 w 150"/>
                  <a:gd name="T3" fmla="*/ 0 h 173"/>
                  <a:gd name="T4" fmla="*/ 0 w 150"/>
                  <a:gd name="T5" fmla="*/ 0 h 173"/>
                  <a:gd name="T6" fmla="*/ 0 w 150"/>
                  <a:gd name="T7" fmla="*/ 0 h 173"/>
                  <a:gd name="T8" fmla="*/ 0 w 150"/>
                  <a:gd name="T9" fmla="*/ 0 h 173"/>
                  <a:gd name="T10" fmla="*/ 1 w 150"/>
                  <a:gd name="T11" fmla="*/ 0 h 173"/>
                  <a:gd name="T12" fmla="*/ 0 w 150"/>
                  <a:gd name="T13" fmla="*/ 0 h 173"/>
                  <a:gd name="T14" fmla="*/ 0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w="9525">
                <a:noFill/>
                <a:round/>
                <a:headEnd/>
                <a:tailEnd/>
              </a:ln>
            </p:spPr>
            <p:txBody>
              <a:bodyPr/>
              <a:lstStyle/>
              <a:p>
                <a:endParaRPr lang="tr-TR"/>
              </a:p>
            </p:txBody>
          </p:sp>
          <p:sp>
            <p:nvSpPr>
              <p:cNvPr id="21" name="Freeform 24"/>
              <p:cNvSpPr>
                <a:spLocks/>
              </p:cNvSpPr>
              <p:nvPr userDrawn="1"/>
            </p:nvSpPr>
            <p:spPr bwMode="auto">
              <a:xfrm rot="7320404">
                <a:off x="4887" y="2930"/>
                <a:ext cx="667" cy="311"/>
              </a:xfrm>
              <a:custGeom>
                <a:avLst/>
                <a:gdLst>
                  <a:gd name="T0" fmla="*/ 1 w 1684"/>
                  <a:gd name="T1" fmla="*/ 0 h 880"/>
                  <a:gd name="T2" fmla="*/ 0 w 1684"/>
                  <a:gd name="T3" fmla="*/ 0 h 880"/>
                  <a:gd name="T4" fmla="*/ 0 w 1684"/>
                  <a:gd name="T5" fmla="*/ 0 h 880"/>
                  <a:gd name="T6" fmla="*/ 0 w 1684"/>
                  <a:gd name="T7" fmla="*/ 1 h 880"/>
                  <a:gd name="T8" fmla="*/ 4 w 1684"/>
                  <a:gd name="T9" fmla="*/ 2 h 880"/>
                  <a:gd name="T10" fmla="*/ 6 w 1684"/>
                  <a:gd name="T11" fmla="*/ 2 h 880"/>
                  <a:gd name="T12" fmla="*/ 6 w 1684"/>
                  <a:gd name="T13" fmla="*/ 2 h 880"/>
                  <a:gd name="T14" fmla="*/ 7 w 1684"/>
                  <a:gd name="T15" fmla="*/ 2 h 880"/>
                  <a:gd name="T16" fmla="*/ 6 w 1684"/>
                  <a:gd name="T17" fmla="*/ 1 h 880"/>
                  <a:gd name="T18" fmla="*/ 6 w 1684"/>
                  <a:gd name="T19" fmla="*/ 1 h 880"/>
                  <a:gd name="T20" fmla="*/ 5 w 1684"/>
                  <a:gd name="T21" fmla="*/ 1 h 880"/>
                  <a:gd name="T22" fmla="*/ 6 w 1684"/>
                  <a:gd name="T23" fmla="*/ 1 h 880"/>
                  <a:gd name="T24" fmla="*/ 6 w 1684"/>
                  <a:gd name="T25" fmla="*/ 2 h 880"/>
                  <a:gd name="T26" fmla="*/ 6 w 1684"/>
                  <a:gd name="T27" fmla="*/ 1 h 880"/>
                  <a:gd name="T28" fmla="*/ 5 w 1684"/>
                  <a:gd name="T29" fmla="*/ 2 h 880"/>
                  <a:gd name="T30" fmla="*/ 5 w 1684"/>
                  <a:gd name="T31" fmla="*/ 1 h 880"/>
                  <a:gd name="T32" fmla="*/ 5 w 1684"/>
                  <a:gd name="T33" fmla="*/ 1 h 880"/>
                  <a:gd name="T34" fmla="*/ 5 w 1684"/>
                  <a:gd name="T35" fmla="*/ 1 h 880"/>
                  <a:gd name="T36" fmla="*/ 4 w 1684"/>
                  <a:gd name="T37" fmla="*/ 1 h 880"/>
                  <a:gd name="T38" fmla="*/ 4 w 1684"/>
                  <a:gd name="T39" fmla="*/ 1 h 880"/>
                  <a:gd name="T40" fmla="*/ 0 w 1684"/>
                  <a:gd name="T41" fmla="*/ 1 h 880"/>
                  <a:gd name="T42" fmla="*/ 0 w 1684"/>
                  <a:gd name="T43" fmla="*/ 0 h 880"/>
                  <a:gd name="T44" fmla="*/ 0 w 1684"/>
                  <a:gd name="T45" fmla="*/ 0 h 880"/>
                  <a:gd name="T46" fmla="*/ 1 w 1684"/>
                  <a:gd name="T47" fmla="*/ 0 h 880"/>
                  <a:gd name="T48" fmla="*/ 1 w 1684"/>
                  <a:gd name="T49" fmla="*/ 0 h 880"/>
                  <a:gd name="T50" fmla="*/ 1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w="9525">
                <a:noFill/>
                <a:round/>
                <a:headEnd/>
                <a:tailEnd/>
              </a:ln>
            </p:spPr>
            <p:txBody>
              <a:bodyPr/>
              <a:lstStyle/>
              <a:p>
                <a:endParaRPr lang="tr-TR"/>
              </a:p>
            </p:txBody>
          </p:sp>
          <p:sp>
            <p:nvSpPr>
              <p:cNvPr id="22" name="Freeform 25"/>
              <p:cNvSpPr>
                <a:spLocks/>
              </p:cNvSpPr>
              <p:nvPr userDrawn="1"/>
            </p:nvSpPr>
            <p:spPr bwMode="auto">
              <a:xfrm rot="7320404">
                <a:off x="5062" y="2997"/>
                <a:ext cx="472" cy="176"/>
              </a:xfrm>
              <a:custGeom>
                <a:avLst/>
                <a:gdLst>
                  <a:gd name="T0" fmla="*/ 0 w 1190"/>
                  <a:gd name="T1" fmla="*/ 0 h 500"/>
                  <a:gd name="T2" fmla="*/ 5 w 1190"/>
                  <a:gd name="T3" fmla="*/ 1 h 500"/>
                  <a:gd name="T4" fmla="*/ 4 w 1190"/>
                  <a:gd name="T5" fmla="*/ 1 h 500"/>
                  <a:gd name="T6" fmla="*/ 0 w 1190"/>
                  <a:gd name="T7" fmla="*/ 0 h 500"/>
                  <a:gd name="T8" fmla="*/ 0 w 1190"/>
                  <a:gd name="T9" fmla="*/ 0 h 500"/>
                  <a:gd name="T10" fmla="*/ 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w="9525">
                <a:noFill/>
                <a:round/>
                <a:headEnd/>
                <a:tailEnd/>
              </a:ln>
            </p:spPr>
            <p:txBody>
              <a:bodyPr/>
              <a:lstStyle/>
              <a:p>
                <a:endParaRPr lang="tr-TR"/>
              </a:p>
            </p:txBody>
          </p:sp>
          <p:sp>
            <p:nvSpPr>
              <p:cNvPr id="23" name="Freeform 26"/>
              <p:cNvSpPr>
                <a:spLocks/>
              </p:cNvSpPr>
              <p:nvPr userDrawn="1"/>
            </p:nvSpPr>
            <p:spPr bwMode="auto">
              <a:xfrm rot="7320404">
                <a:off x="5365" y="2873"/>
                <a:ext cx="63" cy="118"/>
              </a:xfrm>
              <a:custGeom>
                <a:avLst/>
                <a:gdLst>
                  <a:gd name="T0" fmla="*/ 0 w 160"/>
                  <a:gd name="T1" fmla="*/ 0 h 335"/>
                  <a:gd name="T2" fmla="*/ 0 w 160"/>
                  <a:gd name="T3" fmla="*/ 0 h 335"/>
                  <a:gd name="T4" fmla="*/ 0 w 160"/>
                  <a:gd name="T5" fmla="*/ 0 h 335"/>
                  <a:gd name="T6" fmla="*/ 0 w 160"/>
                  <a:gd name="T7" fmla="*/ 1 h 335"/>
                  <a:gd name="T8" fmla="*/ 0 w 160"/>
                  <a:gd name="T9" fmla="*/ 1 h 335"/>
                  <a:gd name="T10" fmla="*/ 0 w 160"/>
                  <a:gd name="T11" fmla="*/ 0 h 335"/>
                  <a:gd name="T12" fmla="*/ 1 w 160"/>
                  <a:gd name="T13" fmla="*/ 0 h 335"/>
                  <a:gd name="T14" fmla="*/ 0 w 160"/>
                  <a:gd name="T15" fmla="*/ 0 h 335"/>
                  <a:gd name="T16" fmla="*/ 0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w="9525">
                <a:noFill/>
                <a:round/>
                <a:headEnd/>
                <a:tailEnd/>
              </a:ln>
            </p:spPr>
            <p:txBody>
              <a:bodyPr/>
              <a:lstStyle/>
              <a:p>
                <a:endParaRPr lang="tr-TR"/>
              </a:p>
            </p:txBody>
          </p:sp>
          <p:sp>
            <p:nvSpPr>
              <p:cNvPr id="24" name="Freeform 27"/>
              <p:cNvSpPr>
                <a:spLocks/>
              </p:cNvSpPr>
              <p:nvPr userDrawn="1"/>
            </p:nvSpPr>
            <p:spPr bwMode="auto">
              <a:xfrm rot="7320404">
                <a:off x="5137" y="3000"/>
                <a:ext cx="193" cy="104"/>
              </a:xfrm>
              <a:custGeom>
                <a:avLst/>
                <a:gdLst>
                  <a:gd name="T0" fmla="*/ 0 w 489"/>
                  <a:gd name="T1" fmla="*/ 0 h 296"/>
                  <a:gd name="T2" fmla="*/ 1 w 489"/>
                  <a:gd name="T3" fmla="*/ 0 h 296"/>
                  <a:gd name="T4" fmla="*/ 1 w 489"/>
                  <a:gd name="T5" fmla="*/ 0 h 296"/>
                  <a:gd name="T6" fmla="*/ 2 w 489"/>
                  <a:gd name="T7" fmla="*/ 0 h 296"/>
                  <a:gd name="T8" fmla="*/ 1 w 489"/>
                  <a:gd name="T9" fmla="*/ 0 h 296"/>
                  <a:gd name="T10" fmla="*/ 1 w 489"/>
                  <a:gd name="T11" fmla="*/ 0 h 296"/>
                  <a:gd name="T12" fmla="*/ 0 w 489"/>
                  <a:gd name="T13" fmla="*/ 0 h 296"/>
                  <a:gd name="T14" fmla="*/ 0 w 489"/>
                  <a:gd name="T15" fmla="*/ 0 h 296"/>
                  <a:gd name="T16" fmla="*/ 1 w 489"/>
                  <a:gd name="T17" fmla="*/ 0 h 296"/>
                  <a:gd name="T18" fmla="*/ 2 w 489"/>
                  <a:gd name="T19" fmla="*/ 1 h 296"/>
                  <a:gd name="T20" fmla="*/ 2 w 489"/>
                  <a:gd name="T21" fmla="*/ 0 h 296"/>
                  <a:gd name="T22" fmla="*/ 2 w 489"/>
                  <a:gd name="T23" fmla="*/ 0 h 296"/>
                  <a:gd name="T24" fmla="*/ 1 w 489"/>
                  <a:gd name="T25" fmla="*/ 0 h 296"/>
                  <a:gd name="T26" fmla="*/ 0 w 489"/>
                  <a:gd name="T27" fmla="*/ 0 h 296"/>
                  <a:gd name="T28" fmla="*/ 0 w 489"/>
                  <a:gd name="T29" fmla="*/ 0 h 296"/>
                  <a:gd name="T30" fmla="*/ 0 w 489"/>
                  <a:gd name="T31" fmla="*/ 0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w="9525">
                <a:noFill/>
                <a:round/>
                <a:headEnd/>
                <a:tailEnd/>
              </a:ln>
            </p:spPr>
            <p:txBody>
              <a:bodyPr/>
              <a:lstStyle/>
              <a:p>
                <a:endParaRPr lang="tr-TR"/>
              </a:p>
            </p:txBody>
          </p:sp>
        </p:grpSp>
      </p:grpSp>
      <p:sp>
        <p:nvSpPr>
          <p:cNvPr id="25" name="Freeform 28"/>
          <p:cNvSpPr>
            <a:spLocks/>
          </p:cNvSpPr>
          <p:nvPr/>
        </p:nvSpPr>
        <p:spPr bwMode="auto">
          <a:xfrm>
            <a:off x="901700" y="5054600"/>
            <a:ext cx="6807200" cy="728663"/>
          </a:xfrm>
          <a:custGeom>
            <a:avLst/>
            <a:gdLst>
              <a:gd name="T0" fmla="*/ 0 w 4288"/>
              <a:gd name="T1" fmla="*/ 0 h 459"/>
              <a:gd name="T2" fmla="*/ 2147483647 w 4288"/>
              <a:gd name="T3" fmla="*/ 2147483647 h 459"/>
              <a:gd name="T4" fmla="*/ 2147483647 w 4288"/>
              <a:gd name="T5" fmla="*/ 2147483647 h 459"/>
              <a:gd name="T6" fmla="*/ 2147483647 w 4288"/>
              <a:gd name="T7" fmla="*/ 2147483647 h 459"/>
              <a:gd name="T8" fmla="*/ 2147483647 w 4288"/>
              <a:gd name="T9" fmla="*/ 2147483647 h 459"/>
              <a:gd name="T10" fmla="*/ 2147483647 w 4288"/>
              <a:gd name="T11" fmla="*/ 2147483647 h 459"/>
              <a:gd name="T12" fmla="*/ 2147483647 w 4288"/>
              <a:gd name="T13" fmla="*/ 2147483647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p:spPr>
        <p:txBody>
          <a:bodyPr/>
          <a:lstStyle/>
          <a:p>
            <a:endParaRPr lang="tr-TR"/>
          </a:p>
        </p:txBody>
      </p:sp>
      <p:sp>
        <p:nvSpPr>
          <p:cNvPr id="26" name="Freeform 29"/>
          <p:cNvSpPr>
            <a:spLocks/>
          </p:cNvSpPr>
          <p:nvPr/>
        </p:nvSpPr>
        <p:spPr bwMode="auto">
          <a:xfrm>
            <a:off x="4076700" y="1930400"/>
            <a:ext cx="889000" cy="381000"/>
          </a:xfrm>
          <a:custGeom>
            <a:avLst/>
            <a:gdLst>
              <a:gd name="T0" fmla="*/ 0 w 560"/>
              <a:gd name="T1" fmla="*/ 2147483647 h 240"/>
              <a:gd name="T2" fmla="*/ 2147483647 w 560"/>
              <a:gd name="T3" fmla="*/ 2147483647 h 240"/>
              <a:gd name="T4" fmla="*/ 2147483647 w 560"/>
              <a:gd name="T5" fmla="*/ 2147483647 h 240"/>
              <a:gd name="T6" fmla="*/ 2147483647 w 560"/>
              <a:gd name="T7" fmla="*/ 2147483647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p:spPr>
        <p:txBody>
          <a:bodyPr/>
          <a:lstStyle/>
          <a:p>
            <a:endParaRPr lang="tr-TR"/>
          </a:p>
        </p:txBody>
      </p:sp>
      <p:sp>
        <p:nvSpPr>
          <p:cNvPr id="86019" name="Rectangle 3"/>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tr-TR"/>
              <a:t>Asıl başlık stili için tıklatın</a:t>
            </a:r>
          </a:p>
        </p:txBody>
      </p:sp>
      <p:sp>
        <p:nvSpPr>
          <p:cNvPr id="86020"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r>
              <a:rPr lang="tr-TR"/>
              <a:t>Asıl alt başlık stilini düzenlemek için tıklatın</a:t>
            </a:r>
          </a:p>
        </p:txBody>
      </p:sp>
      <p:sp>
        <p:nvSpPr>
          <p:cNvPr id="27" name="Rectangle 5"/>
          <p:cNvSpPr>
            <a:spLocks noGrp="1" noChangeArrowheads="1"/>
          </p:cNvSpPr>
          <p:nvPr>
            <p:ph type="dt" sz="half" idx="10"/>
          </p:nvPr>
        </p:nvSpPr>
        <p:spPr>
          <a:xfrm>
            <a:off x="685800" y="6248400"/>
            <a:ext cx="1905000" cy="457200"/>
          </a:xfrm>
        </p:spPr>
        <p:txBody>
          <a:bodyPr/>
          <a:lstStyle>
            <a:lvl1pPr>
              <a:defRPr/>
            </a:lvl1pPr>
          </a:lstStyle>
          <a:p>
            <a:pPr>
              <a:defRPr/>
            </a:pPr>
            <a:endParaRPr lang="tr-TR"/>
          </a:p>
        </p:txBody>
      </p:sp>
      <p:sp>
        <p:nvSpPr>
          <p:cNvPr id="28" name="Rectangle 6"/>
          <p:cNvSpPr>
            <a:spLocks noGrp="1" noChangeArrowheads="1"/>
          </p:cNvSpPr>
          <p:nvPr>
            <p:ph type="ftr" sz="quarter" idx="11"/>
          </p:nvPr>
        </p:nvSpPr>
        <p:spPr>
          <a:xfrm>
            <a:off x="3124200" y="6248400"/>
            <a:ext cx="2895600" cy="457200"/>
          </a:xfrm>
        </p:spPr>
        <p:txBody>
          <a:bodyPr/>
          <a:lstStyle>
            <a:lvl1pPr>
              <a:defRPr/>
            </a:lvl1pPr>
          </a:lstStyle>
          <a:p>
            <a:pPr>
              <a:defRPr/>
            </a:pPr>
            <a:endParaRPr lang="tr-TR"/>
          </a:p>
        </p:txBody>
      </p:sp>
      <p:sp>
        <p:nvSpPr>
          <p:cNvPr id="29" name="Rectangle 7"/>
          <p:cNvSpPr>
            <a:spLocks noGrp="1" noChangeArrowheads="1"/>
          </p:cNvSpPr>
          <p:nvPr>
            <p:ph type="sldNum" sz="quarter" idx="12"/>
          </p:nvPr>
        </p:nvSpPr>
        <p:spPr>
          <a:xfrm>
            <a:off x="6553200" y="6248400"/>
            <a:ext cx="1905000" cy="457200"/>
          </a:xfrm>
        </p:spPr>
        <p:txBody>
          <a:bodyPr/>
          <a:lstStyle>
            <a:lvl1pPr>
              <a:defRPr/>
            </a:lvl1pPr>
          </a:lstStyle>
          <a:p>
            <a:pPr>
              <a:defRPr/>
            </a:pPr>
            <a:fld id="{28783064-EE17-4D7A-919B-20422E90E8D1}" type="slidenum">
              <a:rPr lang="tr-TR"/>
              <a:pPr>
                <a:defRPr/>
              </a:pPr>
              <a:t>‹#›</a:t>
            </a:fld>
            <a:endParaRPr lang="tr-T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5"/>
          <p:cNvSpPr>
            <a:spLocks noGrp="1" noChangeArrowheads="1"/>
          </p:cNvSpPr>
          <p:nvPr>
            <p:ph type="dt" sz="half" idx="10"/>
          </p:nvPr>
        </p:nvSpPr>
        <p:spPr>
          <a:ln/>
        </p:spPr>
        <p:txBody>
          <a:bodyPr/>
          <a:lstStyle>
            <a:lvl1pPr>
              <a:defRPr/>
            </a:lvl1pPr>
          </a:lstStyle>
          <a:p>
            <a:pPr>
              <a:defRPr/>
            </a:pPr>
            <a:endParaRPr lang="tr-TR"/>
          </a:p>
        </p:txBody>
      </p:sp>
      <p:sp>
        <p:nvSpPr>
          <p:cNvPr id="5" name="Rectangle 6"/>
          <p:cNvSpPr>
            <a:spLocks noGrp="1" noChangeArrowheads="1"/>
          </p:cNvSpPr>
          <p:nvPr>
            <p:ph type="ftr" sz="quarter" idx="11"/>
          </p:nvPr>
        </p:nvSpPr>
        <p:spPr>
          <a:ln/>
        </p:spPr>
        <p:txBody>
          <a:bodyPr/>
          <a:lstStyle>
            <a:lvl1pPr>
              <a:defRPr/>
            </a:lvl1pPr>
          </a:lstStyle>
          <a:p>
            <a:pPr>
              <a:defRPr/>
            </a:pPr>
            <a:endParaRPr lang="tr-TR"/>
          </a:p>
        </p:txBody>
      </p:sp>
      <p:sp>
        <p:nvSpPr>
          <p:cNvPr id="6" name="Rectangle 7"/>
          <p:cNvSpPr>
            <a:spLocks noGrp="1" noChangeArrowheads="1"/>
          </p:cNvSpPr>
          <p:nvPr>
            <p:ph type="sldNum" sz="quarter" idx="12"/>
          </p:nvPr>
        </p:nvSpPr>
        <p:spPr>
          <a:ln/>
        </p:spPr>
        <p:txBody>
          <a:bodyPr/>
          <a:lstStyle>
            <a:lvl1pPr>
              <a:defRPr/>
            </a:lvl1pPr>
          </a:lstStyle>
          <a:p>
            <a:pPr>
              <a:defRPr/>
            </a:pPr>
            <a:fld id="{75899795-B555-47F8-93F8-26824B522B6E}"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139"/>
          <p:cNvSpPr>
            <a:spLocks noGrp="1" noChangeArrowheads="1"/>
          </p:cNvSpPr>
          <p:nvPr>
            <p:ph type="dt" sz="half" idx="10"/>
          </p:nvPr>
        </p:nvSpPr>
        <p:spPr>
          <a:ln/>
        </p:spPr>
        <p:txBody>
          <a:bodyPr/>
          <a:lstStyle>
            <a:lvl1pPr>
              <a:defRPr/>
            </a:lvl1pPr>
          </a:lstStyle>
          <a:p>
            <a:pPr>
              <a:defRPr/>
            </a:pPr>
            <a:endParaRPr lang="tr-TR"/>
          </a:p>
        </p:txBody>
      </p:sp>
      <p:sp>
        <p:nvSpPr>
          <p:cNvPr id="6" name="Rectangle 140"/>
          <p:cNvSpPr>
            <a:spLocks noGrp="1" noChangeArrowheads="1"/>
          </p:cNvSpPr>
          <p:nvPr>
            <p:ph type="ftr" sz="quarter" idx="11"/>
          </p:nvPr>
        </p:nvSpPr>
        <p:spPr>
          <a:ln/>
        </p:spPr>
        <p:txBody>
          <a:bodyPr/>
          <a:lstStyle>
            <a:lvl1pPr>
              <a:defRPr/>
            </a:lvl1pPr>
          </a:lstStyle>
          <a:p>
            <a:pPr>
              <a:defRPr/>
            </a:pPr>
            <a:endParaRPr lang="tr-TR"/>
          </a:p>
        </p:txBody>
      </p:sp>
      <p:sp>
        <p:nvSpPr>
          <p:cNvPr id="7" name="Rectangle 141"/>
          <p:cNvSpPr>
            <a:spLocks noGrp="1" noChangeArrowheads="1"/>
          </p:cNvSpPr>
          <p:nvPr>
            <p:ph type="sldNum" sz="quarter" idx="12"/>
          </p:nvPr>
        </p:nvSpPr>
        <p:spPr>
          <a:ln/>
        </p:spPr>
        <p:txBody>
          <a:bodyPr/>
          <a:lstStyle>
            <a:lvl1pPr>
              <a:defRPr/>
            </a:lvl1pPr>
          </a:lstStyle>
          <a:p>
            <a:pPr>
              <a:defRPr/>
            </a:pPr>
            <a:fld id="{5104C60B-AA91-48D7-8E10-E145F42A67AE}" type="slidenum">
              <a:rPr lang="tr-TR"/>
              <a:pPr>
                <a:defRPr/>
              </a:pPr>
              <a:t>‹#›</a:t>
            </a:fld>
            <a:endParaRPr lang="tr-T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5"/>
          <p:cNvSpPr>
            <a:spLocks noGrp="1" noChangeArrowheads="1"/>
          </p:cNvSpPr>
          <p:nvPr>
            <p:ph type="dt" sz="half" idx="10"/>
          </p:nvPr>
        </p:nvSpPr>
        <p:spPr>
          <a:ln/>
        </p:spPr>
        <p:txBody>
          <a:bodyPr/>
          <a:lstStyle>
            <a:lvl1pPr>
              <a:defRPr/>
            </a:lvl1pPr>
          </a:lstStyle>
          <a:p>
            <a:pPr>
              <a:defRPr/>
            </a:pPr>
            <a:endParaRPr lang="tr-TR"/>
          </a:p>
        </p:txBody>
      </p:sp>
      <p:sp>
        <p:nvSpPr>
          <p:cNvPr id="5" name="Rectangle 6"/>
          <p:cNvSpPr>
            <a:spLocks noGrp="1" noChangeArrowheads="1"/>
          </p:cNvSpPr>
          <p:nvPr>
            <p:ph type="ftr" sz="quarter" idx="11"/>
          </p:nvPr>
        </p:nvSpPr>
        <p:spPr>
          <a:ln/>
        </p:spPr>
        <p:txBody>
          <a:bodyPr/>
          <a:lstStyle>
            <a:lvl1pPr>
              <a:defRPr/>
            </a:lvl1pPr>
          </a:lstStyle>
          <a:p>
            <a:pPr>
              <a:defRPr/>
            </a:pPr>
            <a:endParaRPr lang="tr-TR"/>
          </a:p>
        </p:txBody>
      </p:sp>
      <p:sp>
        <p:nvSpPr>
          <p:cNvPr id="6" name="Rectangle 7"/>
          <p:cNvSpPr>
            <a:spLocks noGrp="1" noChangeArrowheads="1"/>
          </p:cNvSpPr>
          <p:nvPr>
            <p:ph type="sldNum" sz="quarter" idx="12"/>
          </p:nvPr>
        </p:nvSpPr>
        <p:spPr>
          <a:ln/>
        </p:spPr>
        <p:txBody>
          <a:bodyPr/>
          <a:lstStyle>
            <a:lvl1pPr>
              <a:defRPr/>
            </a:lvl1pPr>
          </a:lstStyle>
          <a:p>
            <a:pPr>
              <a:defRPr/>
            </a:pPr>
            <a:fld id="{A296F4DB-DF4D-4551-BAFE-7F19D2B72E43}" type="slidenum">
              <a:rPr lang="tr-TR"/>
              <a:pPr>
                <a:defRPr/>
              </a:pPr>
              <a:t>‹#›</a:t>
            </a:fld>
            <a:endParaRPr lang="tr-T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5"/>
          <p:cNvSpPr>
            <a:spLocks noGrp="1" noChangeArrowheads="1"/>
          </p:cNvSpPr>
          <p:nvPr>
            <p:ph type="dt" sz="half" idx="10"/>
          </p:nvPr>
        </p:nvSpPr>
        <p:spPr>
          <a:ln/>
        </p:spPr>
        <p:txBody>
          <a:bodyPr/>
          <a:lstStyle>
            <a:lvl1pPr>
              <a:defRPr/>
            </a:lvl1pPr>
          </a:lstStyle>
          <a:p>
            <a:pPr>
              <a:defRPr/>
            </a:pPr>
            <a:endParaRPr lang="tr-TR"/>
          </a:p>
        </p:txBody>
      </p:sp>
      <p:sp>
        <p:nvSpPr>
          <p:cNvPr id="6" name="Rectangle 6"/>
          <p:cNvSpPr>
            <a:spLocks noGrp="1" noChangeArrowheads="1"/>
          </p:cNvSpPr>
          <p:nvPr>
            <p:ph type="ftr" sz="quarter" idx="11"/>
          </p:nvPr>
        </p:nvSpPr>
        <p:spPr>
          <a:ln/>
        </p:spPr>
        <p:txBody>
          <a:bodyPr/>
          <a:lstStyle>
            <a:lvl1pPr>
              <a:defRPr/>
            </a:lvl1pPr>
          </a:lstStyle>
          <a:p>
            <a:pPr>
              <a:defRPr/>
            </a:pPr>
            <a:endParaRPr lang="tr-TR"/>
          </a:p>
        </p:txBody>
      </p:sp>
      <p:sp>
        <p:nvSpPr>
          <p:cNvPr id="7" name="Rectangle 7"/>
          <p:cNvSpPr>
            <a:spLocks noGrp="1" noChangeArrowheads="1"/>
          </p:cNvSpPr>
          <p:nvPr>
            <p:ph type="sldNum" sz="quarter" idx="12"/>
          </p:nvPr>
        </p:nvSpPr>
        <p:spPr>
          <a:ln/>
        </p:spPr>
        <p:txBody>
          <a:bodyPr/>
          <a:lstStyle>
            <a:lvl1pPr>
              <a:defRPr/>
            </a:lvl1pPr>
          </a:lstStyle>
          <a:p>
            <a:pPr>
              <a:defRPr/>
            </a:pPr>
            <a:fld id="{B020ADC5-3B0D-4625-BFF1-02F5AB7930AD}" type="slidenum">
              <a:rPr lang="tr-TR"/>
              <a:pPr>
                <a:defRPr/>
              </a:pPr>
              <a:t>‹#›</a:t>
            </a:fld>
            <a:endParaRPr lang="tr-T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5"/>
          <p:cNvSpPr>
            <a:spLocks noGrp="1" noChangeArrowheads="1"/>
          </p:cNvSpPr>
          <p:nvPr>
            <p:ph type="dt" sz="half" idx="10"/>
          </p:nvPr>
        </p:nvSpPr>
        <p:spPr>
          <a:ln/>
        </p:spPr>
        <p:txBody>
          <a:bodyPr/>
          <a:lstStyle>
            <a:lvl1pPr>
              <a:defRPr/>
            </a:lvl1pPr>
          </a:lstStyle>
          <a:p>
            <a:pPr>
              <a:defRPr/>
            </a:pPr>
            <a:endParaRPr lang="tr-TR"/>
          </a:p>
        </p:txBody>
      </p:sp>
      <p:sp>
        <p:nvSpPr>
          <p:cNvPr id="8" name="Rectangle 6"/>
          <p:cNvSpPr>
            <a:spLocks noGrp="1" noChangeArrowheads="1"/>
          </p:cNvSpPr>
          <p:nvPr>
            <p:ph type="ftr" sz="quarter" idx="11"/>
          </p:nvPr>
        </p:nvSpPr>
        <p:spPr>
          <a:ln/>
        </p:spPr>
        <p:txBody>
          <a:bodyPr/>
          <a:lstStyle>
            <a:lvl1pPr>
              <a:defRPr/>
            </a:lvl1pPr>
          </a:lstStyle>
          <a:p>
            <a:pPr>
              <a:defRPr/>
            </a:pPr>
            <a:endParaRPr lang="tr-TR"/>
          </a:p>
        </p:txBody>
      </p:sp>
      <p:sp>
        <p:nvSpPr>
          <p:cNvPr id="9" name="Rectangle 7"/>
          <p:cNvSpPr>
            <a:spLocks noGrp="1" noChangeArrowheads="1"/>
          </p:cNvSpPr>
          <p:nvPr>
            <p:ph type="sldNum" sz="quarter" idx="12"/>
          </p:nvPr>
        </p:nvSpPr>
        <p:spPr>
          <a:ln/>
        </p:spPr>
        <p:txBody>
          <a:bodyPr/>
          <a:lstStyle>
            <a:lvl1pPr>
              <a:defRPr/>
            </a:lvl1pPr>
          </a:lstStyle>
          <a:p>
            <a:pPr>
              <a:defRPr/>
            </a:pPr>
            <a:fld id="{774F8CE1-C765-4806-B5E6-ED59E71E718C}" type="slidenum">
              <a:rPr lang="tr-TR"/>
              <a:pPr>
                <a:defRPr/>
              </a:pPr>
              <a:t>‹#›</a:t>
            </a:fld>
            <a:endParaRPr lang="tr-T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Rectangle 5"/>
          <p:cNvSpPr>
            <a:spLocks noGrp="1" noChangeArrowheads="1"/>
          </p:cNvSpPr>
          <p:nvPr>
            <p:ph type="dt" sz="half" idx="10"/>
          </p:nvPr>
        </p:nvSpPr>
        <p:spPr>
          <a:ln/>
        </p:spPr>
        <p:txBody>
          <a:bodyPr/>
          <a:lstStyle>
            <a:lvl1pPr>
              <a:defRPr/>
            </a:lvl1pPr>
          </a:lstStyle>
          <a:p>
            <a:pPr>
              <a:defRPr/>
            </a:pPr>
            <a:endParaRPr lang="tr-TR"/>
          </a:p>
        </p:txBody>
      </p:sp>
      <p:sp>
        <p:nvSpPr>
          <p:cNvPr id="4" name="Rectangle 6"/>
          <p:cNvSpPr>
            <a:spLocks noGrp="1" noChangeArrowheads="1"/>
          </p:cNvSpPr>
          <p:nvPr>
            <p:ph type="ftr" sz="quarter" idx="11"/>
          </p:nvPr>
        </p:nvSpPr>
        <p:spPr>
          <a:ln/>
        </p:spPr>
        <p:txBody>
          <a:bodyPr/>
          <a:lstStyle>
            <a:lvl1pPr>
              <a:defRPr/>
            </a:lvl1pPr>
          </a:lstStyle>
          <a:p>
            <a:pPr>
              <a:defRPr/>
            </a:pPr>
            <a:endParaRPr lang="tr-TR"/>
          </a:p>
        </p:txBody>
      </p:sp>
      <p:sp>
        <p:nvSpPr>
          <p:cNvPr id="5" name="Rectangle 7"/>
          <p:cNvSpPr>
            <a:spLocks noGrp="1" noChangeArrowheads="1"/>
          </p:cNvSpPr>
          <p:nvPr>
            <p:ph type="sldNum" sz="quarter" idx="12"/>
          </p:nvPr>
        </p:nvSpPr>
        <p:spPr>
          <a:ln/>
        </p:spPr>
        <p:txBody>
          <a:bodyPr/>
          <a:lstStyle>
            <a:lvl1pPr>
              <a:defRPr/>
            </a:lvl1pPr>
          </a:lstStyle>
          <a:p>
            <a:pPr>
              <a:defRPr/>
            </a:pPr>
            <a:fld id="{629D0490-B403-45BA-A6FB-989288F82EA4}" type="slidenum">
              <a:rPr lang="tr-TR"/>
              <a:pPr>
                <a:defRPr/>
              </a:pPr>
              <a:t>‹#›</a:t>
            </a:fld>
            <a:endParaRPr lang="tr-T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tr-TR"/>
          </a:p>
        </p:txBody>
      </p:sp>
      <p:sp>
        <p:nvSpPr>
          <p:cNvPr id="3" name="Rectangle 6"/>
          <p:cNvSpPr>
            <a:spLocks noGrp="1" noChangeArrowheads="1"/>
          </p:cNvSpPr>
          <p:nvPr>
            <p:ph type="ftr" sz="quarter" idx="11"/>
          </p:nvPr>
        </p:nvSpPr>
        <p:spPr>
          <a:ln/>
        </p:spPr>
        <p:txBody>
          <a:bodyPr/>
          <a:lstStyle>
            <a:lvl1pPr>
              <a:defRPr/>
            </a:lvl1pPr>
          </a:lstStyle>
          <a:p>
            <a:pPr>
              <a:defRPr/>
            </a:pPr>
            <a:endParaRPr lang="tr-TR"/>
          </a:p>
        </p:txBody>
      </p:sp>
      <p:sp>
        <p:nvSpPr>
          <p:cNvPr id="4" name="Rectangle 7"/>
          <p:cNvSpPr>
            <a:spLocks noGrp="1" noChangeArrowheads="1"/>
          </p:cNvSpPr>
          <p:nvPr>
            <p:ph type="sldNum" sz="quarter" idx="12"/>
          </p:nvPr>
        </p:nvSpPr>
        <p:spPr>
          <a:ln/>
        </p:spPr>
        <p:txBody>
          <a:bodyPr/>
          <a:lstStyle>
            <a:lvl1pPr>
              <a:defRPr/>
            </a:lvl1pPr>
          </a:lstStyle>
          <a:p>
            <a:pPr>
              <a:defRPr/>
            </a:pPr>
            <a:fld id="{9D967035-F97B-44CF-B63B-BBA91FF3EE44}" type="slidenum">
              <a:rPr lang="tr-TR"/>
              <a:pPr>
                <a:defRPr/>
              </a:pPr>
              <a:t>‹#›</a:t>
            </a:fld>
            <a:endParaRPr lang="tr-T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5"/>
          <p:cNvSpPr>
            <a:spLocks noGrp="1" noChangeArrowheads="1"/>
          </p:cNvSpPr>
          <p:nvPr>
            <p:ph type="dt" sz="half" idx="10"/>
          </p:nvPr>
        </p:nvSpPr>
        <p:spPr>
          <a:ln/>
        </p:spPr>
        <p:txBody>
          <a:bodyPr/>
          <a:lstStyle>
            <a:lvl1pPr>
              <a:defRPr/>
            </a:lvl1pPr>
          </a:lstStyle>
          <a:p>
            <a:pPr>
              <a:defRPr/>
            </a:pPr>
            <a:endParaRPr lang="tr-TR"/>
          </a:p>
        </p:txBody>
      </p:sp>
      <p:sp>
        <p:nvSpPr>
          <p:cNvPr id="6" name="Rectangle 6"/>
          <p:cNvSpPr>
            <a:spLocks noGrp="1" noChangeArrowheads="1"/>
          </p:cNvSpPr>
          <p:nvPr>
            <p:ph type="ftr" sz="quarter" idx="11"/>
          </p:nvPr>
        </p:nvSpPr>
        <p:spPr>
          <a:ln/>
        </p:spPr>
        <p:txBody>
          <a:bodyPr/>
          <a:lstStyle>
            <a:lvl1pPr>
              <a:defRPr/>
            </a:lvl1pPr>
          </a:lstStyle>
          <a:p>
            <a:pPr>
              <a:defRPr/>
            </a:pPr>
            <a:endParaRPr lang="tr-TR"/>
          </a:p>
        </p:txBody>
      </p:sp>
      <p:sp>
        <p:nvSpPr>
          <p:cNvPr id="7" name="Rectangle 7"/>
          <p:cNvSpPr>
            <a:spLocks noGrp="1" noChangeArrowheads="1"/>
          </p:cNvSpPr>
          <p:nvPr>
            <p:ph type="sldNum" sz="quarter" idx="12"/>
          </p:nvPr>
        </p:nvSpPr>
        <p:spPr>
          <a:ln/>
        </p:spPr>
        <p:txBody>
          <a:bodyPr/>
          <a:lstStyle>
            <a:lvl1pPr>
              <a:defRPr/>
            </a:lvl1pPr>
          </a:lstStyle>
          <a:p>
            <a:pPr>
              <a:defRPr/>
            </a:pPr>
            <a:fld id="{95CDA201-089A-4129-83D1-47E510292851}" type="slidenum">
              <a:rPr lang="tr-TR"/>
              <a:pPr>
                <a:defRPr/>
              </a:pPr>
              <a:t>‹#›</a:t>
            </a:fld>
            <a:endParaRPr lang="tr-T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5"/>
          <p:cNvSpPr>
            <a:spLocks noGrp="1" noChangeArrowheads="1"/>
          </p:cNvSpPr>
          <p:nvPr>
            <p:ph type="dt" sz="half" idx="10"/>
          </p:nvPr>
        </p:nvSpPr>
        <p:spPr>
          <a:ln/>
        </p:spPr>
        <p:txBody>
          <a:bodyPr/>
          <a:lstStyle>
            <a:lvl1pPr>
              <a:defRPr/>
            </a:lvl1pPr>
          </a:lstStyle>
          <a:p>
            <a:pPr>
              <a:defRPr/>
            </a:pPr>
            <a:endParaRPr lang="tr-TR"/>
          </a:p>
        </p:txBody>
      </p:sp>
      <p:sp>
        <p:nvSpPr>
          <p:cNvPr id="6" name="Rectangle 6"/>
          <p:cNvSpPr>
            <a:spLocks noGrp="1" noChangeArrowheads="1"/>
          </p:cNvSpPr>
          <p:nvPr>
            <p:ph type="ftr" sz="quarter" idx="11"/>
          </p:nvPr>
        </p:nvSpPr>
        <p:spPr>
          <a:ln/>
        </p:spPr>
        <p:txBody>
          <a:bodyPr/>
          <a:lstStyle>
            <a:lvl1pPr>
              <a:defRPr/>
            </a:lvl1pPr>
          </a:lstStyle>
          <a:p>
            <a:pPr>
              <a:defRPr/>
            </a:pPr>
            <a:endParaRPr lang="tr-TR"/>
          </a:p>
        </p:txBody>
      </p:sp>
      <p:sp>
        <p:nvSpPr>
          <p:cNvPr id="7" name="Rectangle 7"/>
          <p:cNvSpPr>
            <a:spLocks noGrp="1" noChangeArrowheads="1"/>
          </p:cNvSpPr>
          <p:nvPr>
            <p:ph type="sldNum" sz="quarter" idx="12"/>
          </p:nvPr>
        </p:nvSpPr>
        <p:spPr>
          <a:ln/>
        </p:spPr>
        <p:txBody>
          <a:bodyPr/>
          <a:lstStyle>
            <a:lvl1pPr>
              <a:defRPr/>
            </a:lvl1pPr>
          </a:lstStyle>
          <a:p>
            <a:pPr>
              <a:defRPr/>
            </a:pPr>
            <a:fld id="{0FBCD552-F367-4C4E-9342-7F9A25E0C3B7}" type="slidenum">
              <a:rPr lang="tr-TR"/>
              <a:pPr>
                <a:defRPr/>
              </a:pPr>
              <a:t>‹#›</a:t>
            </a:fld>
            <a:endParaRPr lang="tr-T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5"/>
          <p:cNvSpPr>
            <a:spLocks noGrp="1" noChangeArrowheads="1"/>
          </p:cNvSpPr>
          <p:nvPr>
            <p:ph type="dt" sz="half" idx="10"/>
          </p:nvPr>
        </p:nvSpPr>
        <p:spPr>
          <a:ln/>
        </p:spPr>
        <p:txBody>
          <a:bodyPr/>
          <a:lstStyle>
            <a:lvl1pPr>
              <a:defRPr/>
            </a:lvl1pPr>
          </a:lstStyle>
          <a:p>
            <a:pPr>
              <a:defRPr/>
            </a:pPr>
            <a:endParaRPr lang="tr-TR"/>
          </a:p>
        </p:txBody>
      </p:sp>
      <p:sp>
        <p:nvSpPr>
          <p:cNvPr id="5" name="Rectangle 6"/>
          <p:cNvSpPr>
            <a:spLocks noGrp="1" noChangeArrowheads="1"/>
          </p:cNvSpPr>
          <p:nvPr>
            <p:ph type="ftr" sz="quarter" idx="11"/>
          </p:nvPr>
        </p:nvSpPr>
        <p:spPr>
          <a:ln/>
        </p:spPr>
        <p:txBody>
          <a:bodyPr/>
          <a:lstStyle>
            <a:lvl1pPr>
              <a:defRPr/>
            </a:lvl1pPr>
          </a:lstStyle>
          <a:p>
            <a:pPr>
              <a:defRPr/>
            </a:pPr>
            <a:endParaRPr lang="tr-TR"/>
          </a:p>
        </p:txBody>
      </p:sp>
      <p:sp>
        <p:nvSpPr>
          <p:cNvPr id="6" name="Rectangle 7"/>
          <p:cNvSpPr>
            <a:spLocks noGrp="1" noChangeArrowheads="1"/>
          </p:cNvSpPr>
          <p:nvPr>
            <p:ph type="sldNum" sz="quarter" idx="12"/>
          </p:nvPr>
        </p:nvSpPr>
        <p:spPr>
          <a:ln/>
        </p:spPr>
        <p:txBody>
          <a:bodyPr/>
          <a:lstStyle>
            <a:lvl1pPr>
              <a:defRPr/>
            </a:lvl1pPr>
          </a:lstStyle>
          <a:p>
            <a:pPr>
              <a:defRPr/>
            </a:pPr>
            <a:fld id="{AAC77538-9CC9-4C0F-B03D-22E44BD08CE1}" type="slidenum">
              <a:rPr lang="tr-TR"/>
              <a:pPr>
                <a:defRPr/>
              </a:pPr>
              <a:t>‹#›</a:t>
            </a:fld>
            <a:endParaRPr lang="tr-T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457950" y="152400"/>
            <a:ext cx="1924050" cy="5334000"/>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685800" y="152400"/>
            <a:ext cx="5619750" cy="533400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5"/>
          <p:cNvSpPr>
            <a:spLocks noGrp="1" noChangeArrowheads="1"/>
          </p:cNvSpPr>
          <p:nvPr>
            <p:ph type="dt" sz="half" idx="10"/>
          </p:nvPr>
        </p:nvSpPr>
        <p:spPr>
          <a:ln/>
        </p:spPr>
        <p:txBody>
          <a:bodyPr/>
          <a:lstStyle>
            <a:lvl1pPr>
              <a:defRPr/>
            </a:lvl1pPr>
          </a:lstStyle>
          <a:p>
            <a:pPr>
              <a:defRPr/>
            </a:pPr>
            <a:endParaRPr lang="tr-TR"/>
          </a:p>
        </p:txBody>
      </p:sp>
      <p:sp>
        <p:nvSpPr>
          <p:cNvPr id="5" name="Rectangle 6"/>
          <p:cNvSpPr>
            <a:spLocks noGrp="1" noChangeArrowheads="1"/>
          </p:cNvSpPr>
          <p:nvPr>
            <p:ph type="ftr" sz="quarter" idx="11"/>
          </p:nvPr>
        </p:nvSpPr>
        <p:spPr>
          <a:ln/>
        </p:spPr>
        <p:txBody>
          <a:bodyPr/>
          <a:lstStyle>
            <a:lvl1pPr>
              <a:defRPr/>
            </a:lvl1pPr>
          </a:lstStyle>
          <a:p>
            <a:pPr>
              <a:defRPr/>
            </a:pPr>
            <a:endParaRPr lang="tr-TR"/>
          </a:p>
        </p:txBody>
      </p:sp>
      <p:sp>
        <p:nvSpPr>
          <p:cNvPr id="6" name="Rectangle 7"/>
          <p:cNvSpPr>
            <a:spLocks noGrp="1" noChangeArrowheads="1"/>
          </p:cNvSpPr>
          <p:nvPr>
            <p:ph type="sldNum" sz="quarter" idx="12"/>
          </p:nvPr>
        </p:nvSpPr>
        <p:spPr>
          <a:ln/>
        </p:spPr>
        <p:txBody>
          <a:bodyPr/>
          <a:lstStyle>
            <a:lvl1pPr>
              <a:defRPr/>
            </a:lvl1pPr>
          </a:lstStyle>
          <a:p>
            <a:pPr>
              <a:defRPr/>
            </a:pPr>
            <a:fld id="{7F090BCB-8475-4495-A5E1-BC7320CBDA0F}" type="slidenum">
              <a:rPr lang="tr-TR"/>
              <a:pPr>
                <a:defRPr/>
              </a:pPr>
              <a:t>‹#›</a:t>
            </a:fld>
            <a:endParaRPr lang="tr-T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0" y="1422400"/>
            <a:ext cx="9147175" cy="5435600"/>
            <a:chOff x="0" y="896"/>
            <a:chExt cx="5762" cy="3424"/>
          </a:xfrm>
        </p:grpSpPr>
        <p:grpSp>
          <p:nvGrpSpPr>
            <p:cNvPr id="5" name="Group 3"/>
            <p:cNvGrpSpPr>
              <a:grpSpLocks/>
            </p:cNvGrpSpPr>
            <p:nvPr userDrawn="1"/>
          </p:nvGrpSpPr>
          <p:grpSpPr bwMode="auto">
            <a:xfrm>
              <a:off x="20" y="896"/>
              <a:ext cx="5742" cy="3424"/>
              <a:chOff x="20" y="896"/>
              <a:chExt cx="5742" cy="3424"/>
            </a:xfrm>
          </p:grpSpPr>
          <p:sp>
            <p:nvSpPr>
              <p:cNvPr id="142"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p:spPr>
            <p:txBody>
              <a:bodyPr/>
              <a:lstStyle/>
              <a:p>
                <a:endParaRPr lang="tr-TR"/>
              </a:p>
            </p:txBody>
          </p:sp>
          <p:sp>
            <p:nvSpPr>
              <p:cNvPr id="143"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p:spPr>
            <p:txBody>
              <a:bodyPr/>
              <a:lstStyle/>
              <a:p>
                <a:endParaRPr lang="tr-TR"/>
              </a:p>
            </p:txBody>
          </p:sp>
          <p:sp>
            <p:nvSpPr>
              <p:cNvPr id="144"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p:spPr>
            <p:txBody>
              <a:bodyPr/>
              <a:lstStyle/>
              <a:p>
                <a:endParaRPr lang="tr-TR"/>
              </a:p>
            </p:txBody>
          </p:sp>
          <p:sp>
            <p:nvSpPr>
              <p:cNvPr id="145"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p:spPr>
            <p:txBody>
              <a:bodyPr/>
              <a:lstStyle/>
              <a:p>
                <a:endParaRPr lang="tr-TR"/>
              </a:p>
            </p:txBody>
          </p:sp>
          <p:sp>
            <p:nvSpPr>
              <p:cNvPr id="146"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p:spPr>
            <p:txBody>
              <a:bodyPr/>
              <a:lstStyle/>
              <a:p>
                <a:endParaRPr lang="tr-TR"/>
              </a:p>
            </p:txBody>
          </p:sp>
          <p:sp>
            <p:nvSpPr>
              <p:cNvPr id="147"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p:spPr>
            <p:txBody>
              <a:bodyPr/>
              <a:lstStyle/>
              <a:p>
                <a:endParaRPr lang="tr-TR"/>
              </a:p>
            </p:txBody>
          </p:sp>
          <p:sp>
            <p:nvSpPr>
              <p:cNvPr id="148"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p:spPr>
            <p:txBody>
              <a:bodyPr/>
              <a:lstStyle/>
              <a:p>
                <a:endParaRPr lang="tr-TR"/>
              </a:p>
            </p:txBody>
          </p:sp>
          <p:sp>
            <p:nvSpPr>
              <p:cNvPr id="149"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p:spPr>
            <p:txBody>
              <a:bodyPr/>
              <a:lstStyle/>
              <a:p>
                <a:endParaRPr lang="tr-TR"/>
              </a:p>
            </p:txBody>
          </p:sp>
          <p:sp>
            <p:nvSpPr>
              <p:cNvPr id="150"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p:spPr>
            <p:txBody>
              <a:bodyPr/>
              <a:lstStyle/>
              <a:p>
                <a:endParaRPr lang="tr-TR"/>
              </a:p>
            </p:txBody>
          </p:sp>
          <p:sp>
            <p:nvSpPr>
              <p:cNvPr id="151"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p:spPr>
            <p:txBody>
              <a:bodyPr/>
              <a:lstStyle/>
              <a:p>
                <a:endParaRPr lang="tr-TR"/>
              </a:p>
            </p:txBody>
          </p:sp>
          <p:sp>
            <p:nvSpPr>
              <p:cNvPr id="152"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p:spPr>
            <p:txBody>
              <a:bodyPr/>
              <a:lstStyle/>
              <a:p>
                <a:endParaRPr lang="tr-TR"/>
              </a:p>
            </p:txBody>
          </p:sp>
          <p:sp>
            <p:nvSpPr>
              <p:cNvPr id="153"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p:spPr>
            <p:txBody>
              <a:bodyPr/>
              <a:lstStyle/>
              <a:p>
                <a:endParaRPr lang="tr-TR"/>
              </a:p>
            </p:txBody>
          </p:sp>
          <p:sp>
            <p:nvSpPr>
              <p:cNvPr id="154"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p:spPr>
            <p:txBody>
              <a:bodyPr/>
              <a:lstStyle/>
              <a:p>
                <a:endParaRPr lang="tr-TR"/>
              </a:p>
            </p:txBody>
          </p:sp>
        </p:grpSp>
        <p:grpSp>
          <p:nvGrpSpPr>
            <p:cNvPr id="6" name="Group 17"/>
            <p:cNvGrpSpPr>
              <a:grpSpLocks/>
            </p:cNvGrpSpPr>
            <p:nvPr userDrawn="1"/>
          </p:nvGrpSpPr>
          <p:grpSpPr bwMode="auto">
            <a:xfrm>
              <a:off x="0" y="2291"/>
              <a:ext cx="1385" cy="1702"/>
              <a:chOff x="0" y="2291"/>
              <a:chExt cx="1385" cy="1702"/>
            </a:xfrm>
          </p:grpSpPr>
          <p:sp>
            <p:nvSpPr>
              <p:cNvPr id="7" name="Rectangle 18"/>
              <p:cNvSpPr>
                <a:spLocks noChangeArrowheads="1"/>
              </p:cNvSpPr>
              <p:nvPr userDrawn="1"/>
            </p:nvSpPr>
            <p:spPr bwMode="ltGray">
              <a:xfrm rot="6798887">
                <a:off x="63" y="3882"/>
                <a:ext cx="75"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8"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9" name="Rectangle 20"/>
              <p:cNvSpPr>
                <a:spLocks noChangeArrowheads="1"/>
              </p:cNvSpPr>
              <p:nvPr userDrawn="1"/>
            </p:nvSpPr>
            <p:spPr bwMode="ltGray">
              <a:xfrm rot="6798887">
                <a:off x="7" y="3874"/>
                <a:ext cx="75"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0"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1" name="Rectangle 22"/>
              <p:cNvSpPr>
                <a:spLocks noChangeArrowheads="1"/>
              </p:cNvSpPr>
              <p:nvPr userDrawn="1"/>
            </p:nvSpPr>
            <p:spPr bwMode="ltGray">
              <a:xfrm rot="5999912">
                <a:off x="183" y="3888"/>
                <a:ext cx="69"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2" name="Rectangle 23"/>
              <p:cNvSpPr>
                <a:spLocks noChangeArrowheads="1"/>
              </p:cNvSpPr>
              <p:nvPr userDrawn="1"/>
            </p:nvSpPr>
            <p:spPr bwMode="ltGray">
              <a:xfrm rot="6250138">
                <a:off x="153" y="3888"/>
                <a:ext cx="69"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4" name="Rectangle 25"/>
              <p:cNvSpPr>
                <a:spLocks noChangeArrowheads="1"/>
              </p:cNvSpPr>
              <p:nvPr userDrawn="1"/>
            </p:nvSpPr>
            <p:spPr bwMode="ltGray">
              <a:xfrm rot="5380717">
                <a:off x="363" y="3868"/>
                <a:ext cx="69"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5" name="Rectangle 26"/>
              <p:cNvSpPr>
                <a:spLocks noChangeArrowheads="1"/>
              </p:cNvSpPr>
              <p:nvPr userDrawn="1"/>
            </p:nvSpPr>
            <p:spPr bwMode="ltGray">
              <a:xfrm rot="5380717">
                <a:off x="333" y="3872"/>
                <a:ext cx="69"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 name="Rectangle 27"/>
              <p:cNvSpPr>
                <a:spLocks noChangeArrowheads="1"/>
              </p:cNvSpPr>
              <p:nvPr userDrawn="1"/>
            </p:nvSpPr>
            <p:spPr bwMode="ltGray">
              <a:xfrm rot="5583200">
                <a:off x="303" y="3876"/>
                <a:ext cx="69"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7" name="Rectangle 28"/>
              <p:cNvSpPr>
                <a:spLocks noChangeArrowheads="1"/>
              </p:cNvSpPr>
              <p:nvPr userDrawn="1"/>
            </p:nvSpPr>
            <p:spPr bwMode="ltGray">
              <a:xfrm rot="5737625">
                <a:off x="271" y="3882"/>
                <a:ext cx="69"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8" name="Rectangle 29"/>
              <p:cNvSpPr>
                <a:spLocks noChangeArrowheads="1"/>
              </p:cNvSpPr>
              <p:nvPr userDrawn="1"/>
            </p:nvSpPr>
            <p:spPr bwMode="ltGray">
              <a:xfrm rot="4715477">
                <a:off x="517" y="3828"/>
                <a:ext cx="63"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9"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20"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21" name="Rectangle 32"/>
              <p:cNvSpPr>
                <a:spLocks noChangeArrowheads="1"/>
              </p:cNvSpPr>
              <p:nvPr userDrawn="1"/>
            </p:nvSpPr>
            <p:spPr bwMode="ltGray">
              <a:xfrm rot="5041352">
                <a:off x="427" y="3850"/>
                <a:ext cx="63"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22"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23"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24" name="Rectangle 35"/>
              <p:cNvSpPr>
                <a:spLocks noChangeArrowheads="1"/>
              </p:cNvSpPr>
              <p:nvPr userDrawn="1"/>
            </p:nvSpPr>
            <p:spPr bwMode="ltGray">
              <a:xfrm rot="4104184">
                <a:off x="606" y="3790"/>
                <a:ext cx="63"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25"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26" name="Rectangle 37"/>
              <p:cNvSpPr>
                <a:spLocks noChangeArrowheads="1"/>
              </p:cNvSpPr>
              <p:nvPr userDrawn="1"/>
            </p:nvSpPr>
            <p:spPr bwMode="ltGray">
              <a:xfrm rot="3368036">
                <a:off x="800" y="3682"/>
                <a:ext cx="63"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27" name="Rectangle 38"/>
              <p:cNvSpPr>
                <a:spLocks noChangeArrowheads="1"/>
              </p:cNvSpPr>
              <p:nvPr userDrawn="1"/>
            </p:nvSpPr>
            <p:spPr bwMode="ltGray">
              <a:xfrm rot="3368036">
                <a:off x="772" y="3698"/>
                <a:ext cx="63"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28" name="Rectangle 39"/>
              <p:cNvSpPr>
                <a:spLocks noChangeArrowheads="1"/>
              </p:cNvSpPr>
              <p:nvPr userDrawn="1"/>
            </p:nvSpPr>
            <p:spPr bwMode="ltGray">
              <a:xfrm rot="3368036">
                <a:off x="746" y="3716"/>
                <a:ext cx="63"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29"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30"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31"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32"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33"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34"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35"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36"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37"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38"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39"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40"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41"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42"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43"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44"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45"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46"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47"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48"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49"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50"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51"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52"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53"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54"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55"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56"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57"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58"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59"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60"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61"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62"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63"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64"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65"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66"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67"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68"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69"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70"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p:spPr>
            <p:txBody>
              <a:bodyPr/>
              <a:lstStyle/>
              <a:p>
                <a:endParaRPr lang="tr-TR"/>
              </a:p>
            </p:txBody>
          </p:sp>
          <p:sp>
            <p:nvSpPr>
              <p:cNvPr id="71"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72"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73" name="Rectangle 84"/>
              <p:cNvSpPr>
                <a:spLocks noChangeArrowheads="1"/>
              </p:cNvSpPr>
              <p:nvPr userDrawn="1"/>
            </p:nvSpPr>
            <p:spPr bwMode="ltGray">
              <a:xfrm rot="-2957028">
                <a:off x="907" y="2472"/>
                <a:ext cx="81"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74"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75"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76"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77"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78"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79" name="Rectangle 90"/>
              <p:cNvSpPr>
                <a:spLocks noChangeArrowheads="1"/>
              </p:cNvSpPr>
              <p:nvPr userDrawn="1"/>
            </p:nvSpPr>
            <p:spPr bwMode="ltGray">
              <a:xfrm rot="-3514633">
                <a:off x="837" y="2440"/>
                <a:ext cx="81"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80" name="Rectangle 91"/>
              <p:cNvSpPr>
                <a:spLocks noChangeArrowheads="1"/>
              </p:cNvSpPr>
              <p:nvPr userDrawn="1"/>
            </p:nvSpPr>
            <p:spPr bwMode="ltGray">
              <a:xfrm rot="-3220799">
                <a:off x="862" y="2452"/>
                <a:ext cx="81"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81"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82"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83" name="Rectangle 94"/>
              <p:cNvSpPr>
                <a:spLocks noChangeArrowheads="1"/>
              </p:cNvSpPr>
              <p:nvPr userDrawn="1"/>
            </p:nvSpPr>
            <p:spPr bwMode="ltGray">
              <a:xfrm rot="-4250359">
                <a:off x="708" y="2406"/>
                <a:ext cx="75"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84" name="Rectangle 95"/>
              <p:cNvSpPr>
                <a:spLocks noChangeArrowheads="1"/>
              </p:cNvSpPr>
              <p:nvPr userDrawn="1"/>
            </p:nvSpPr>
            <p:spPr bwMode="ltGray">
              <a:xfrm rot="-3989246">
                <a:off x="738" y="2410"/>
                <a:ext cx="75"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85" name="Rectangle 96"/>
              <p:cNvSpPr>
                <a:spLocks noChangeArrowheads="1"/>
              </p:cNvSpPr>
              <p:nvPr userDrawn="1"/>
            </p:nvSpPr>
            <p:spPr bwMode="ltGray">
              <a:xfrm rot="-4862215">
                <a:off x="503" y="2394"/>
                <a:ext cx="69"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86" name="Rectangle 97"/>
              <p:cNvSpPr>
                <a:spLocks noChangeArrowheads="1"/>
              </p:cNvSpPr>
              <p:nvPr userDrawn="1"/>
            </p:nvSpPr>
            <p:spPr bwMode="ltGray">
              <a:xfrm rot="-4673370">
                <a:off x="534" y="2392"/>
                <a:ext cx="75"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87"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88" name="Rectangle 99"/>
              <p:cNvSpPr>
                <a:spLocks noChangeArrowheads="1"/>
              </p:cNvSpPr>
              <p:nvPr userDrawn="1"/>
            </p:nvSpPr>
            <p:spPr bwMode="ltGray">
              <a:xfrm rot="-4580623">
                <a:off x="595" y="2390"/>
                <a:ext cx="75"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89"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90" name="Rectangle 101"/>
              <p:cNvSpPr>
                <a:spLocks noChangeArrowheads="1"/>
              </p:cNvSpPr>
              <p:nvPr userDrawn="1"/>
            </p:nvSpPr>
            <p:spPr bwMode="ltGray">
              <a:xfrm rot="-5360484">
                <a:off x="385" y="2408"/>
                <a:ext cx="69"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91" name="Rectangle 102"/>
              <p:cNvSpPr>
                <a:spLocks noChangeArrowheads="1"/>
              </p:cNvSpPr>
              <p:nvPr userDrawn="1"/>
            </p:nvSpPr>
            <p:spPr bwMode="ltGray">
              <a:xfrm rot="-5288939">
                <a:off x="419" y="2404"/>
                <a:ext cx="69"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92"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93"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94"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95"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96" name="Rectangle 107"/>
              <p:cNvSpPr>
                <a:spLocks noChangeArrowheads="1"/>
              </p:cNvSpPr>
              <p:nvPr userDrawn="1"/>
            </p:nvSpPr>
            <p:spPr bwMode="ltGray">
              <a:xfrm rot="-5919570">
                <a:off x="293" y="2426"/>
                <a:ext cx="69"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97" name="Rectangle 108"/>
              <p:cNvSpPr>
                <a:spLocks noChangeArrowheads="1"/>
              </p:cNvSpPr>
              <p:nvPr userDrawn="1"/>
            </p:nvSpPr>
            <p:spPr bwMode="ltGray">
              <a:xfrm rot="-7376291">
                <a:off x="6" y="2548"/>
                <a:ext cx="63"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98" name="Rectangle 109"/>
              <p:cNvSpPr>
                <a:spLocks noChangeArrowheads="1"/>
              </p:cNvSpPr>
              <p:nvPr userDrawn="1"/>
            </p:nvSpPr>
            <p:spPr bwMode="ltGray">
              <a:xfrm rot="-7168347">
                <a:off x="65" y="2516"/>
                <a:ext cx="63"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99"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00"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01"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02"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03"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04"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05"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06"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07"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08"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09"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10"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11"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12"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13"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14"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15"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16"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17"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18"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19"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20"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21"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22"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23"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24"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25"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26"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27"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endParaRPr lang="tr-TR"/>
              </a:p>
            </p:txBody>
          </p:sp>
          <p:sp>
            <p:nvSpPr>
              <p:cNvPr id="128"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endParaRPr lang="tr-TR"/>
              </a:p>
            </p:txBody>
          </p:sp>
          <p:sp>
            <p:nvSpPr>
              <p:cNvPr id="129"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endParaRPr lang="tr-TR"/>
              </a:p>
            </p:txBody>
          </p:sp>
          <p:sp>
            <p:nvSpPr>
              <p:cNvPr id="130"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endParaRPr lang="tr-TR"/>
              </a:p>
            </p:txBody>
          </p:sp>
          <p:sp>
            <p:nvSpPr>
              <p:cNvPr id="131"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endParaRPr lang="tr-TR"/>
              </a:p>
            </p:txBody>
          </p:sp>
          <p:sp>
            <p:nvSpPr>
              <p:cNvPr id="132"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endParaRPr lang="tr-TR"/>
              </a:p>
            </p:txBody>
          </p:sp>
          <p:sp>
            <p:nvSpPr>
              <p:cNvPr id="133"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w="9525">
                <a:noFill/>
                <a:round/>
                <a:headEnd/>
                <a:tailEnd/>
              </a:ln>
            </p:spPr>
            <p:txBody>
              <a:bodyPr/>
              <a:lstStyle/>
              <a:p>
                <a:endParaRPr lang="tr-TR"/>
              </a:p>
            </p:txBody>
          </p:sp>
          <p:sp>
            <p:nvSpPr>
              <p:cNvPr id="134"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w="9525">
                <a:noFill/>
                <a:round/>
                <a:headEnd/>
                <a:tailEnd/>
              </a:ln>
            </p:spPr>
            <p:txBody>
              <a:bodyPr/>
              <a:lstStyle/>
              <a:p>
                <a:endParaRPr lang="tr-TR"/>
              </a:p>
            </p:txBody>
          </p:sp>
          <p:sp>
            <p:nvSpPr>
              <p:cNvPr id="135"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w="9525">
                <a:noFill/>
                <a:round/>
                <a:headEnd/>
                <a:tailEnd/>
              </a:ln>
            </p:spPr>
            <p:txBody>
              <a:bodyPr/>
              <a:lstStyle/>
              <a:p>
                <a:endParaRPr lang="tr-TR"/>
              </a:p>
            </p:txBody>
          </p:sp>
          <p:sp>
            <p:nvSpPr>
              <p:cNvPr id="136"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7"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8"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p:spPr>
            <p:txBody>
              <a:bodyPr/>
              <a:lstStyle/>
              <a:p>
                <a:endParaRPr lang="tr-TR"/>
              </a:p>
            </p:txBody>
          </p:sp>
          <p:sp>
            <p:nvSpPr>
              <p:cNvPr id="139" name="Freeform 150"/>
              <p:cNvSpPr>
                <a:spLocks/>
              </p:cNvSpPr>
              <p:nvPr userDrawn="1"/>
            </p:nvSpPr>
            <p:spPr bwMode="ltGray">
              <a:xfrm rot="-2857037">
                <a:off x="619" y="3550"/>
                <a:ext cx="68" cy="69"/>
              </a:xfrm>
              <a:custGeom>
                <a:avLst/>
                <a:gdLst>
                  <a:gd name="T0" fmla="*/ 0 w 144"/>
                  <a:gd name="T1" fmla="*/ 1 h 154"/>
                  <a:gd name="T2" fmla="*/ 0 w 144"/>
                  <a:gd name="T3" fmla="*/ 1 h 154"/>
                  <a:gd name="T4" fmla="*/ 1 w 144"/>
                  <a:gd name="T5" fmla="*/ 1 h 154"/>
                  <a:gd name="T6" fmla="*/ 0 w 144"/>
                  <a:gd name="T7" fmla="*/ 0 h 154"/>
                  <a:gd name="T8" fmla="*/ 1 w 144"/>
                  <a:gd name="T9" fmla="*/ 0 h 154"/>
                  <a:gd name="T10" fmla="*/ 1 w 144"/>
                  <a:gd name="T11" fmla="*/ 0 h 154"/>
                  <a:gd name="T12" fmla="*/ 1 w 144"/>
                  <a:gd name="T13" fmla="*/ 0 h 154"/>
                  <a:gd name="T14" fmla="*/ 1 w 144"/>
                  <a:gd name="T15" fmla="*/ 0 h 154"/>
                  <a:gd name="T16" fmla="*/ 0 w 144"/>
                  <a:gd name="T17" fmla="*/ 0 h 154"/>
                  <a:gd name="T18" fmla="*/ 1 w 144"/>
                  <a:gd name="T19" fmla="*/ 1 h 154"/>
                  <a:gd name="T20" fmla="*/ 0 w 144"/>
                  <a:gd name="T21" fmla="*/ 1 h 154"/>
                  <a:gd name="T22" fmla="*/ 0 w 144"/>
                  <a:gd name="T23" fmla="*/ 1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p:spPr>
            <p:txBody>
              <a:bodyPr/>
              <a:lstStyle/>
              <a:p>
                <a:endParaRPr lang="tr-TR"/>
              </a:p>
            </p:txBody>
          </p:sp>
          <p:sp>
            <p:nvSpPr>
              <p:cNvPr id="140"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a:defRPr/>
                </a:pPr>
                <a:endParaRPr lang="tr-TR">
                  <a:solidFill>
                    <a:srgbClr val="FFFFFF"/>
                  </a:solidFill>
                </a:endParaRPr>
              </a:p>
            </p:txBody>
          </p:sp>
          <p:sp>
            <p:nvSpPr>
              <p:cNvPr id="141"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a:defRPr/>
                </a:pPr>
                <a:endParaRPr lang="tr-TR">
                  <a:solidFill>
                    <a:srgbClr val="FFFFFF"/>
                  </a:solidFill>
                </a:endParaRPr>
              </a:p>
            </p:txBody>
          </p:sp>
        </p:grpSp>
      </p:grpSp>
      <p:sp>
        <p:nvSpPr>
          <p:cNvPr id="92313"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r>
              <a:rPr lang="tr-TR"/>
              <a:t>Asıl başlık stili için tıklatın</a:t>
            </a:r>
          </a:p>
        </p:txBody>
      </p:sp>
      <p:sp>
        <p:nvSpPr>
          <p:cNvPr id="92314"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r>
              <a:rPr lang="tr-TR"/>
              <a:t>Asıl alt başlık stilini düzenlemek için tıklatın</a:t>
            </a:r>
          </a:p>
        </p:txBody>
      </p:sp>
      <p:sp>
        <p:nvSpPr>
          <p:cNvPr id="155" name="Rectangle 155"/>
          <p:cNvSpPr>
            <a:spLocks noGrp="1" noChangeArrowheads="1"/>
          </p:cNvSpPr>
          <p:nvPr>
            <p:ph type="dt" sz="quarter" idx="10"/>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pPr>
              <a:defRPr/>
            </a:pPr>
            <a:endParaRPr lang="tr-TR"/>
          </a:p>
        </p:txBody>
      </p:sp>
      <p:sp>
        <p:nvSpPr>
          <p:cNvPr id="156" name="Rectangle 156"/>
          <p:cNvSpPr>
            <a:spLocks noGrp="1" noChangeArrowheads="1"/>
          </p:cNvSpPr>
          <p:nvPr>
            <p:ph type="ftr" sz="quarter" idx="11"/>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pPr>
              <a:defRPr/>
            </a:pPr>
            <a:endParaRPr lang="tr-TR"/>
          </a:p>
        </p:txBody>
      </p:sp>
      <p:sp>
        <p:nvSpPr>
          <p:cNvPr id="157" name="Rectangle 157"/>
          <p:cNvSpPr>
            <a:spLocks noGrp="1" noChangeArrowheads="1"/>
          </p:cNvSpPr>
          <p:nvPr>
            <p:ph type="sldNum" sz="quarter" idx="12"/>
          </p:nvPr>
        </p:nvSpPr>
        <p:spPr>
          <a:xfrm>
            <a:off x="6553200" y="6248400"/>
            <a:ext cx="2286000" cy="457200"/>
          </a:xfrm>
        </p:spPr>
        <p:txBody>
          <a:bodyPr/>
          <a:lstStyle>
            <a:lvl1pPr>
              <a:defRPr>
                <a:effectLst>
                  <a:outerShdw blurRad="38100" dist="38100" dir="2700000" algn="tl">
                    <a:srgbClr val="000000"/>
                  </a:outerShdw>
                </a:effectLst>
                <a:latin typeface="+mn-lt"/>
              </a:defRPr>
            </a:lvl1pPr>
          </a:lstStyle>
          <a:p>
            <a:pPr>
              <a:defRPr/>
            </a:pPr>
            <a:fld id="{9B8823B8-5200-4B88-922A-B731BF36192C}"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139"/>
          <p:cNvSpPr>
            <a:spLocks noGrp="1" noChangeArrowheads="1"/>
          </p:cNvSpPr>
          <p:nvPr>
            <p:ph type="dt" sz="half" idx="10"/>
          </p:nvPr>
        </p:nvSpPr>
        <p:spPr>
          <a:ln/>
        </p:spPr>
        <p:txBody>
          <a:bodyPr/>
          <a:lstStyle>
            <a:lvl1pPr>
              <a:defRPr/>
            </a:lvl1pPr>
          </a:lstStyle>
          <a:p>
            <a:pPr>
              <a:defRPr/>
            </a:pPr>
            <a:endParaRPr lang="tr-TR"/>
          </a:p>
        </p:txBody>
      </p:sp>
      <p:sp>
        <p:nvSpPr>
          <p:cNvPr id="6" name="Rectangle 140"/>
          <p:cNvSpPr>
            <a:spLocks noGrp="1" noChangeArrowheads="1"/>
          </p:cNvSpPr>
          <p:nvPr>
            <p:ph type="ftr" sz="quarter" idx="11"/>
          </p:nvPr>
        </p:nvSpPr>
        <p:spPr>
          <a:ln/>
        </p:spPr>
        <p:txBody>
          <a:bodyPr/>
          <a:lstStyle>
            <a:lvl1pPr>
              <a:defRPr/>
            </a:lvl1pPr>
          </a:lstStyle>
          <a:p>
            <a:pPr>
              <a:defRPr/>
            </a:pPr>
            <a:endParaRPr lang="tr-TR"/>
          </a:p>
        </p:txBody>
      </p:sp>
      <p:sp>
        <p:nvSpPr>
          <p:cNvPr id="7" name="Rectangle 141"/>
          <p:cNvSpPr>
            <a:spLocks noGrp="1" noChangeArrowheads="1"/>
          </p:cNvSpPr>
          <p:nvPr>
            <p:ph type="sldNum" sz="quarter" idx="12"/>
          </p:nvPr>
        </p:nvSpPr>
        <p:spPr>
          <a:ln/>
        </p:spPr>
        <p:txBody>
          <a:bodyPr/>
          <a:lstStyle>
            <a:lvl1pPr>
              <a:defRPr/>
            </a:lvl1pPr>
          </a:lstStyle>
          <a:p>
            <a:pPr>
              <a:defRPr/>
            </a:pPr>
            <a:fld id="{1C474130-477E-467A-997A-2D4D4BEAEC26}" type="slidenum">
              <a:rPr lang="tr-TR"/>
              <a:pPr>
                <a:defRPr/>
              </a:pPr>
              <a:t>‹#›</a:t>
            </a:fld>
            <a:endParaRPr lang="tr-T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154"/>
          <p:cNvSpPr>
            <a:spLocks noGrp="1" noChangeArrowheads="1"/>
          </p:cNvSpPr>
          <p:nvPr>
            <p:ph type="dt" sz="half" idx="10"/>
          </p:nvPr>
        </p:nvSpPr>
        <p:spPr>
          <a:ln/>
        </p:spPr>
        <p:txBody>
          <a:bodyPr/>
          <a:lstStyle>
            <a:lvl1pPr>
              <a:defRPr/>
            </a:lvl1pPr>
          </a:lstStyle>
          <a:p>
            <a:pPr>
              <a:defRPr/>
            </a:pPr>
            <a:endParaRPr lang="tr-TR"/>
          </a:p>
        </p:txBody>
      </p:sp>
      <p:sp>
        <p:nvSpPr>
          <p:cNvPr id="5" name="Rectangle 155"/>
          <p:cNvSpPr>
            <a:spLocks noGrp="1" noChangeArrowheads="1"/>
          </p:cNvSpPr>
          <p:nvPr>
            <p:ph type="ftr" sz="quarter" idx="11"/>
          </p:nvPr>
        </p:nvSpPr>
        <p:spPr>
          <a:ln/>
        </p:spPr>
        <p:txBody>
          <a:bodyPr/>
          <a:lstStyle>
            <a:lvl1pPr>
              <a:defRPr/>
            </a:lvl1pPr>
          </a:lstStyle>
          <a:p>
            <a:pPr>
              <a:defRPr/>
            </a:pPr>
            <a:endParaRPr lang="tr-TR"/>
          </a:p>
        </p:txBody>
      </p:sp>
      <p:sp>
        <p:nvSpPr>
          <p:cNvPr id="6" name="Rectangle 156"/>
          <p:cNvSpPr>
            <a:spLocks noGrp="1" noChangeArrowheads="1"/>
          </p:cNvSpPr>
          <p:nvPr>
            <p:ph type="sldNum" sz="quarter" idx="12"/>
          </p:nvPr>
        </p:nvSpPr>
        <p:spPr>
          <a:ln/>
        </p:spPr>
        <p:txBody>
          <a:bodyPr/>
          <a:lstStyle>
            <a:lvl1pPr>
              <a:defRPr/>
            </a:lvl1pPr>
          </a:lstStyle>
          <a:p>
            <a:pPr>
              <a:defRPr/>
            </a:pPr>
            <a:fld id="{7FB627BE-47F0-4769-89B5-1B42265C7A84}" type="slidenum">
              <a:rPr lang="tr-TR"/>
              <a:pPr>
                <a:defRPr/>
              </a:pPr>
              <a:t>‹#›</a:t>
            </a:fld>
            <a:endParaRPr lang="tr-T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154"/>
          <p:cNvSpPr>
            <a:spLocks noGrp="1" noChangeArrowheads="1"/>
          </p:cNvSpPr>
          <p:nvPr>
            <p:ph type="dt" sz="half" idx="10"/>
          </p:nvPr>
        </p:nvSpPr>
        <p:spPr>
          <a:ln/>
        </p:spPr>
        <p:txBody>
          <a:bodyPr/>
          <a:lstStyle>
            <a:lvl1pPr>
              <a:defRPr/>
            </a:lvl1pPr>
          </a:lstStyle>
          <a:p>
            <a:pPr>
              <a:defRPr/>
            </a:pPr>
            <a:endParaRPr lang="tr-TR"/>
          </a:p>
        </p:txBody>
      </p:sp>
      <p:sp>
        <p:nvSpPr>
          <p:cNvPr id="5" name="Rectangle 155"/>
          <p:cNvSpPr>
            <a:spLocks noGrp="1" noChangeArrowheads="1"/>
          </p:cNvSpPr>
          <p:nvPr>
            <p:ph type="ftr" sz="quarter" idx="11"/>
          </p:nvPr>
        </p:nvSpPr>
        <p:spPr>
          <a:ln/>
        </p:spPr>
        <p:txBody>
          <a:bodyPr/>
          <a:lstStyle>
            <a:lvl1pPr>
              <a:defRPr/>
            </a:lvl1pPr>
          </a:lstStyle>
          <a:p>
            <a:pPr>
              <a:defRPr/>
            </a:pPr>
            <a:endParaRPr lang="tr-TR"/>
          </a:p>
        </p:txBody>
      </p:sp>
      <p:sp>
        <p:nvSpPr>
          <p:cNvPr id="6" name="Rectangle 156"/>
          <p:cNvSpPr>
            <a:spLocks noGrp="1" noChangeArrowheads="1"/>
          </p:cNvSpPr>
          <p:nvPr>
            <p:ph type="sldNum" sz="quarter" idx="12"/>
          </p:nvPr>
        </p:nvSpPr>
        <p:spPr>
          <a:ln/>
        </p:spPr>
        <p:txBody>
          <a:bodyPr/>
          <a:lstStyle>
            <a:lvl1pPr>
              <a:defRPr/>
            </a:lvl1pPr>
          </a:lstStyle>
          <a:p>
            <a:pPr>
              <a:defRPr/>
            </a:pPr>
            <a:fld id="{EF2D53A3-387D-457D-BA97-EF6BE2B8350F}" type="slidenum">
              <a:rPr lang="tr-TR"/>
              <a:pPr>
                <a:defRPr/>
              </a:pPr>
              <a:t>‹#›</a:t>
            </a:fld>
            <a:endParaRPr lang="tr-T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154"/>
          <p:cNvSpPr>
            <a:spLocks noGrp="1" noChangeArrowheads="1"/>
          </p:cNvSpPr>
          <p:nvPr>
            <p:ph type="dt" sz="half" idx="10"/>
          </p:nvPr>
        </p:nvSpPr>
        <p:spPr>
          <a:ln/>
        </p:spPr>
        <p:txBody>
          <a:bodyPr/>
          <a:lstStyle>
            <a:lvl1pPr>
              <a:defRPr/>
            </a:lvl1pPr>
          </a:lstStyle>
          <a:p>
            <a:pPr>
              <a:defRPr/>
            </a:pPr>
            <a:endParaRPr lang="tr-TR"/>
          </a:p>
        </p:txBody>
      </p:sp>
      <p:sp>
        <p:nvSpPr>
          <p:cNvPr id="6" name="Rectangle 155"/>
          <p:cNvSpPr>
            <a:spLocks noGrp="1" noChangeArrowheads="1"/>
          </p:cNvSpPr>
          <p:nvPr>
            <p:ph type="ftr" sz="quarter" idx="11"/>
          </p:nvPr>
        </p:nvSpPr>
        <p:spPr>
          <a:ln/>
        </p:spPr>
        <p:txBody>
          <a:bodyPr/>
          <a:lstStyle>
            <a:lvl1pPr>
              <a:defRPr/>
            </a:lvl1pPr>
          </a:lstStyle>
          <a:p>
            <a:pPr>
              <a:defRPr/>
            </a:pPr>
            <a:endParaRPr lang="tr-TR"/>
          </a:p>
        </p:txBody>
      </p:sp>
      <p:sp>
        <p:nvSpPr>
          <p:cNvPr id="7" name="Rectangle 156"/>
          <p:cNvSpPr>
            <a:spLocks noGrp="1" noChangeArrowheads="1"/>
          </p:cNvSpPr>
          <p:nvPr>
            <p:ph type="sldNum" sz="quarter" idx="12"/>
          </p:nvPr>
        </p:nvSpPr>
        <p:spPr>
          <a:ln/>
        </p:spPr>
        <p:txBody>
          <a:bodyPr/>
          <a:lstStyle>
            <a:lvl1pPr>
              <a:defRPr/>
            </a:lvl1pPr>
          </a:lstStyle>
          <a:p>
            <a:pPr>
              <a:defRPr/>
            </a:pPr>
            <a:fld id="{D20825EC-872A-4B36-A727-28B91CFF8E29}" type="slidenum">
              <a:rPr lang="tr-TR"/>
              <a:pPr>
                <a:defRPr/>
              </a:pPr>
              <a:t>‹#›</a:t>
            </a:fld>
            <a:endParaRPr lang="tr-T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154"/>
          <p:cNvSpPr>
            <a:spLocks noGrp="1" noChangeArrowheads="1"/>
          </p:cNvSpPr>
          <p:nvPr>
            <p:ph type="dt" sz="half" idx="10"/>
          </p:nvPr>
        </p:nvSpPr>
        <p:spPr>
          <a:ln/>
        </p:spPr>
        <p:txBody>
          <a:bodyPr/>
          <a:lstStyle>
            <a:lvl1pPr>
              <a:defRPr/>
            </a:lvl1pPr>
          </a:lstStyle>
          <a:p>
            <a:pPr>
              <a:defRPr/>
            </a:pPr>
            <a:endParaRPr lang="tr-TR"/>
          </a:p>
        </p:txBody>
      </p:sp>
      <p:sp>
        <p:nvSpPr>
          <p:cNvPr id="8" name="Rectangle 155"/>
          <p:cNvSpPr>
            <a:spLocks noGrp="1" noChangeArrowheads="1"/>
          </p:cNvSpPr>
          <p:nvPr>
            <p:ph type="ftr" sz="quarter" idx="11"/>
          </p:nvPr>
        </p:nvSpPr>
        <p:spPr>
          <a:ln/>
        </p:spPr>
        <p:txBody>
          <a:bodyPr/>
          <a:lstStyle>
            <a:lvl1pPr>
              <a:defRPr/>
            </a:lvl1pPr>
          </a:lstStyle>
          <a:p>
            <a:pPr>
              <a:defRPr/>
            </a:pPr>
            <a:endParaRPr lang="tr-TR"/>
          </a:p>
        </p:txBody>
      </p:sp>
      <p:sp>
        <p:nvSpPr>
          <p:cNvPr id="9" name="Rectangle 156"/>
          <p:cNvSpPr>
            <a:spLocks noGrp="1" noChangeArrowheads="1"/>
          </p:cNvSpPr>
          <p:nvPr>
            <p:ph type="sldNum" sz="quarter" idx="12"/>
          </p:nvPr>
        </p:nvSpPr>
        <p:spPr>
          <a:ln/>
        </p:spPr>
        <p:txBody>
          <a:bodyPr/>
          <a:lstStyle>
            <a:lvl1pPr>
              <a:defRPr/>
            </a:lvl1pPr>
          </a:lstStyle>
          <a:p>
            <a:pPr>
              <a:defRPr/>
            </a:pPr>
            <a:fld id="{D6002C14-7D4C-44DC-A540-DCA7935B6979}" type="slidenum">
              <a:rPr lang="tr-TR"/>
              <a:pPr>
                <a:defRPr/>
              </a:pPr>
              <a:t>‹#›</a:t>
            </a:fld>
            <a:endParaRPr lang="tr-T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Rectangle 154"/>
          <p:cNvSpPr>
            <a:spLocks noGrp="1" noChangeArrowheads="1"/>
          </p:cNvSpPr>
          <p:nvPr>
            <p:ph type="dt" sz="half" idx="10"/>
          </p:nvPr>
        </p:nvSpPr>
        <p:spPr>
          <a:ln/>
        </p:spPr>
        <p:txBody>
          <a:bodyPr/>
          <a:lstStyle>
            <a:lvl1pPr>
              <a:defRPr/>
            </a:lvl1pPr>
          </a:lstStyle>
          <a:p>
            <a:pPr>
              <a:defRPr/>
            </a:pPr>
            <a:endParaRPr lang="tr-TR"/>
          </a:p>
        </p:txBody>
      </p:sp>
      <p:sp>
        <p:nvSpPr>
          <p:cNvPr id="4" name="Rectangle 155"/>
          <p:cNvSpPr>
            <a:spLocks noGrp="1" noChangeArrowheads="1"/>
          </p:cNvSpPr>
          <p:nvPr>
            <p:ph type="ftr" sz="quarter" idx="11"/>
          </p:nvPr>
        </p:nvSpPr>
        <p:spPr>
          <a:ln/>
        </p:spPr>
        <p:txBody>
          <a:bodyPr/>
          <a:lstStyle>
            <a:lvl1pPr>
              <a:defRPr/>
            </a:lvl1pPr>
          </a:lstStyle>
          <a:p>
            <a:pPr>
              <a:defRPr/>
            </a:pPr>
            <a:endParaRPr lang="tr-TR"/>
          </a:p>
        </p:txBody>
      </p:sp>
      <p:sp>
        <p:nvSpPr>
          <p:cNvPr id="5" name="Rectangle 156"/>
          <p:cNvSpPr>
            <a:spLocks noGrp="1" noChangeArrowheads="1"/>
          </p:cNvSpPr>
          <p:nvPr>
            <p:ph type="sldNum" sz="quarter" idx="12"/>
          </p:nvPr>
        </p:nvSpPr>
        <p:spPr>
          <a:ln/>
        </p:spPr>
        <p:txBody>
          <a:bodyPr/>
          <a:lstStyle>
            <a:lvl1pPr>
              <a:defRPr/>
            </a:lvl1pPr>
          </a:lstStyle>
          <a:p>
            <a:pPr>
              <a:defRPr/>
            </a:pPr>
            <a:fld id="{C7AC8380-AC07-4107-9B4F-45149F853B37}" type="slidenum">
              <a:rPr lang="tr-TR"/>
              <a:pPr>
                <a:defRPr/>
              </a:pPr>
              <a:t>‹#›</a:t>
            </a:fld>
            <a:endParaRPr lang="tr-T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154"/>
          <p:cNvSpPr>
            <a:spLocks noGrp="1" noChangeArrowheads="1"/>
          </p:cNvSpPr>
          <p:nvPr>
            <p:ph type="dt" sz="half" idx="10"/>
          </p:nvPr>
        </p:nvSpPr>
        <p:spPr>
          <a:ln/>
        </p:spPr>
        <p:txBody>
          <a:bodyPr/>
          <a:lstStyle>
            <a:lvl1pPr>
              <a:defRPr/>
            </a:lvl1pPr>
          </a:lstStyle>
          <a:p>
            <a:pPr>
              <a:defRPr/>
            </a:pPr>
            <a:endParaRPr lang="tr-TR"/>
          </a:p>
        </p:txBody>
      </p:sp>
      <p:sp>
        <p:nvSpPr>
          <p:cNvPr id="3" name="Rectangle 155"/>
          <p:cNvSpPr>
            <a:spLocks noGrp="1" noChangeArrowheads="1"/>
          </p:cNvSpPr>
          <p:nvPr>
            <p:ph type="ftr" sz="quarter" idx="11"/>
          </p:nvPr>
        </p:nvSpPr>
        <p:spPr>
          <a:ln/>
        </p:spPr>
        <p:txBody>
          <a:bodyPr/>
          <a:lstStyle>
            <a:lvl1pPr>
              <a:defRPr/>
            </a:lvl1pPr>
          </a:lstStyle>
          <a:p>
            <a:pPr>
              <a:defRPr/>
            </a:pPr>
            <a:endParaRPr lang="tr-TR"/>
          </a:p>
        </p:txBody>
      </p:sp>
      <p:sp>
        <p:nvSpPr>
          <p:cNvPr id="4" name="Rectangle 156"/>
          <p:cNvSpPr>
            <a:spLocks noGrp="1" noChangeArrowheads="1"/>
          </p:cNvSpPr>
          <p:nvPr>
            <p:ph type="sldNum" sz="quarter" idx="12"/>
          </p:nvPr>
        </p:nvSpPr>
        <p:spPr>
          <a:ln/>
        </p:spPr>
        <p:txBody>
          <a:bodyPr/>
          <a:lstStyle>
            <a:lvl1pPr>
              <a:defRPr/>
            </a:lvl1pPr>
          </a:lstStyle>
          <a:p>
            <a:pPr>
              <a:defRPr/>
            </a:pPr>
            <a:fld id="{97258C99-0235-458A-ADEE-6B2AEAE7FEAE}" type="slidenum">
              <a:rPr lang="tr-TR"/>
              <a:pPr>
                <a:defRPr/>
              </a:pPr>
              <a:t>‹#›</a:t>
            </a:fld>
            <a:endParaRPr lang="tr-T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154"/>
          <p:cNvSpPr>
            <a:spLocks noGrp="1" noChangeArrowheads="1"/>
          </p:cNvSpPr>
          <p:nvPr>
            <p:ph type="dt" sz="half" idx="10"/>
          </p:nvPr>
        </p:nvSpPr>
        <p:spPr>
          <a:ln/>
        </p:spPr>
        <p:txBody>
          <a:bodyPr/>
          <a:lstStyle>
            <a:lvl1pPr>
              <a:defRPr/>
            </a:lvl1pPr>
          </a:lstStyle>
          <a:p>
            <a:pPr>
              <a:defRPr/>
            </a:pPr>
            <a:endParaRPr lang="tr-TR"/>
          </a:p>
        </p:txBody>
      </p:sp>
      <p:sp>
        <p:nvSpPr>
          <p:cNvPr id="6" name="Rectangle 155"/>
          <p:cNvSpPr>
            <a:spLocks noGrp="1" noChangeArrowheads="1"/>
          </p:cNvSpPr>
          <p:nvPr>
            <p:ph type="ftr" sz="quarter" idx="11"/>
          </p:nvPr>
        </p:nvSpPr>
        <p:spPr>
          <a:ln/>
        </p:spPr>
        <p:txBody>
          <a:bodyPr/>
          <a:lstStyle>
            <a:lvl1pPr>
              <a:defRPr/>
            </a:lvl1pPr>
          </a:lstStyle>
          <a:p>
            <a:pPr>
              <a:defRPr/>
            </a:pPr>
            <a:endParaRPr lang="tr-TR"/>
          </a:p>
        </p:txBody>
      </p:sp>
      <p:sp>
        <p:nvSpPr>
          <p:cNvPr id="7" name="Rectangle 156"/>
          <p:cNvSpPr>
            <a:spLocks noGrp="1" noChangeArrowheads="1"/>
          </p:cNvSpPr>
          <p:nvPr>
            <p:ph type="sldNum" sz="quarter" idx="12"/>
          </p:nvPr>
        </p:nvSpPr>
        <p:spPr>
          <a:ln/>
        </p:spPr>
        <p:txBody>
          <a:bodyPr/>
          <a:lstStyle>
            <a:lvl1pPr>
              <a:defRPr/>
            </a:lvl1pPr>
          </a:lstStyle>
          <a:p>
            <a:pPr>
              <a:defRPr/>
            </a:pPr>
            <a:fld id="{5FB7340B-3E38-43AE-B42D-8F7D455ACB10}" type="slidenum">
              <a:rPr lang="tr-TR"/>
              <a:pPr>
                <a:defRPr/>
              </a:pPr>
              <a:t>‹#›</a:t>
            </a:fld>
            <a:endParaRPr lang="tr-T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154"/>
          <p:cNvSpPr>
            <a:spLocks noGrp="1" noChangeArrowheads="1"/>
          </p:cNvSpPr>
          <p:nvPr>
            <p:ph type="dt" sz="half" idx="10"/>
          </p:nvPr>
        </p:nvSpPr>
        <p:spPr>
          <a:ln/>
        </p:spPr>
        <p:txBody>
          <a:bodyPr/>
          <a:lstStyle>
            <a:lvl1pPr>
              <a:defRPr/>
            </a:lvl1pPr>
          </a:lstStyle>
          <a:p>
            <a:pPr>
              <a:defRPr/>
            </a:pPr>
            <a:endParaRPr lang="tr-TR"/>
          </a:p>
        </p:txBody>
      </p:sp>
      <p:sp>
        <p:nvSpPr>
          <p:cNvPr id="6" name="Rectangle 155"/>
          <p:cNvSpPr>
            <a:spLocks noGrp="1" noChangeArrowheads="1"/>
          </p:cNvSpPr>
          <p:nvPr>
            <p:ph type="ftr" sz="quarter" idx="11"/>
          </p:nvPr>
        </p:nvSpPr>
        <p:spPr>
          <a:ln/>
        </p:spPr>
        <p:txBody>
          <a:bodyPr/>
          <a:lstStyle>
            <a:lvl1pPr>
              <a:defRPr/>
            </a:lvl1pPr>
          </a:lstStyle>
          <a:p>
            <a:pPr>
              <a:defRPr/>
            </a:pPr>
            <a:endParaRPr lang="tr-TR"/>
          </a:p>
        </p:txBody>
      </p:sp>
      <p:sp>
        <p:nvSpPr>
          <p:cNvPr id="7" name="Rectangle 156"/>
          <p:cNvSpPr>
            <a:spLocks noGrp="1" noChangeArrowheads="1"/>
          </p:cNvSpPr>
          <p:nvPr>
            <p:ph type="sldNum" sz="quarter" idx="12"/>
          </p:nvPr>
        </p:nvSpPr>
        <p:spPr>
          <a:ln/>
        </p:spPr>
        <p:txBody>
          <a:bodyPr/>
          <a:lstStyle>
            <a:lvl1pPr>
              <a:defRPr/>
            </a:lvl1pPr>
          </a:lstStyle>
          <a:p>
            <a:pPr>
              <a:defRPr/>
            </a:pPr>
            <a:fld id="{C5DF6BC6-66B0-4513-85C6-6961EC9345C4}" type="slidenum">
              <a:rPr lang="tr-TR"/>
              <a:pPr>
                <a:defRPr/>
              </a:pPr>
              <a:t>‹#›</a:t>
            </a:fld>
            <a:endParaRPr lang="tr-T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154"/>
          <p:cNvSpPr>
            <a:spLocks noGrp="1" noChangeArrowheads="1"/>
          </p:cNvSpPr>
          <p:nvPr>
            <p:ph type="dt" sz="half" idx="10"/>
          </p:nvPr>
        </p:nvSpPr>
        <p:spPr>
          <a:ln/>
        </p:spPr>
        <p:txBody>
          <a:bodyPr/>
          <a:lstStyle>
            <a:lvl1pPr>
              <a:defRPr/>
            </a:lvl1pPr>
          </a:lstStyle>
          <a:p>
            <a:pPr>
              <a:defRPr/>
            </a:pPr>
            <a:endParaRPr lang="tr-TR"/>
          </a:p>
        </p:txBody>
      </p:sp>
      <p:sp>
        <p:nvSpPr>
          <p:cNvPr id="5" name="Rectangle 155"/>
          <p:cNvSpPr>
            <a:spLocks noGrp="1" noChangeArrowheads="1"/>
          </p:cNvSpPr>
          <p:nvPr>
            <p:ph type="ftr" sz="quarter" idx="11"/>
          </p:nvPr>
        </p:nvSpPr>
        <p:spPr>
          <a:ln/>
        </p:spPr>
        <p:txBody>
          <a:bodyPr/>
          <a:lstStyle>
            <a:lvl1pPr>
              <a:defRPr/>
            </a:lvl1pPr>
          </a:lstStyle>
          <a:p>
            <a:pPr>
              <a:defRPr/>
            </a:pPr>
            <a:endParaRPr lang="tr-TR"/>
          </a:p>
        </p:txBody>
      </p:sp>
      <p:sp>
        <p:nvSpPr>
          <p:cNvPr id="6" name="Rectangle 156"/>
          <p:cNvSpPr>
            <a:spLocks noGrp="1" noChangeArrowheads="1"/>
          </p:cNvSpPr>
          <p:nvPr>
            <p:ph type="sldNum" sz="quarter" idx="12"/>
          </p:nvPr>
        </p:nvSpPr>
        <p:spPr>
          <a:ln/>
        </p:spPr>
        <p:txBody>
          <a:bodyPr/>
          <a:lstStyle>
            <a:lvl1pPr>
              <a:defRPr/>
            </a:lvl1pPr>
          </a:lstStyle>
          <a:p>
            <a:pPr>
              <a:defRPr/>
            </a:pPr>
            <a:fld id="{0C938DC0-A008-4848-BF6F-D115A2ECF2A3}" type="slidenum">
              <a:rPr lang="tr-TR"/>
              <a:pPr>
                <a:defRPr/>
              </a:pPr>
              <a:t>‹#›</a:t>
            </a:fld>
            <a:endParaRPr lang="tr-T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707188" y="228600"/>
            <a:ext cx="2135187" cy="587057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301625" y="228600"/>
            <a:ext cx="6253163" cy="587057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154"/>
          <p:cNvSpPr>
            <a:spLocks noGrp="1" noChangeArrowheads="1"/>
          </p:cNvSpPr>
          <p:nvPr>
            <p:ph type="dt" sz="half" idx="10"/>
          </p:nvPr>
        </p:nvSpPr>
        <p:spPr>
          <a:ln/>
        </p:spPr>
        <p:txBody>
          <a:bodyPr/>
          <a:lstStyle>
            <a:lvl1pPr>
              <a:defRPr/>
            </a:lvl1pPr>
          </a:lstStyle>
          <a:p>
            <a:pPr>
              <a:defRPr/>
            </a:pPr>
            <a:endParaRPr lang="tr-TR"/>
          </a:p>
        </p:txBody>
      </p:sp>
      <p:sp>
        <p:nvSpPr>
          <p:cNvPr id="5" name="Rectangle 155"/>
          <p:cNvSpPr>
            <a:spLocks noGrp="1" noChangeArrowheads="1"/>
          </p:cNvSpPr>
          <p:nvPr>
            <p:ph type="ftr" sz="quarter" idx="11"/>
          </p:nvPr>
        </p:nvSpPr>
        <p:spPr>
          <a:ln/>
        </p:spPr>
        <p:txBody>
          <a:bodyPr/>
          <a:lstStyle>
            <a:lvl1pPr>
              <a:defRPr/>
            </a:lvl1pPr>
          </a:lstStyle>
          <a:p>
            <a:pPr>
              <a:defRPr/>
            </a:pPr>
            <a:endParaRPr lang="tr-TR"/>
          </a:p>
        </p:txBody>
      </p:sp>
      <p:sp>
        <p:nvSpPr>
          <p:cNvPr id="6" name="Rectangle 156"/>
          <p:cNvSpPr>
            <a:spLocks noGrp="1" noChangeArrowheads="1"/>
          </p:cNvSpPr>
          <p:nvPr>
            <p:ph type="sldNum" sz="quarter" idx="12"/>
          </p:nvPr>
        </p:nvSpPr>
        <p:spPr>
          <a:ln/>
        </p:spPr>
        <p:txBody>
          <a:bodyPr/>
          <a:lstStyle>
            <a:lvl1pPr>
              <a:defRPr/>
            </a:lvl1pPr>
          </a:lstStyle>
          <a:p>
            <a:pPr>
              <a:defRPr/>
            </a:pPr>
            <a:fld id="{7FADB79F-DF5A-4558-985E-50D90DAF84A5}"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6303963" y="0"/>
            <a:ext cx="2840037" cy="3254375"/>
            <a:chOff x="3115" y="0"/>
            <a:chExt cx="2170" cy="2486"/>
          </a:xfrm>
        </p:grpSpPr>
        <p:grpSp>
          <p:nvGrpSpPr>
            <p:cNvPr id="1032" name="Group 3"/>
            <p:cNvGrpSpPr>
              <a:grpSpLocks/>
            </p:cNvGrpSpPr>
            <p:nvPr/>
          </p:nvGrpSpPr>
          <p:grpSpPr bwMode="auto">
            <a:xfrm>
              <a:off x="4080" y="1910"/>
              <a:ext cx="768" cy="576"/>
              <a:chOff x="0" y="0"/>
              <a:chExt cx="768" cy="576"/>
            </a:xfrm>
          </p:grpSpPr>
          <p:sp>
            <p:nvSpPr>
              <p:cNvPr id="1164" name="Oval 4"/>
              <p:cNvSpPr>
                <a:spLocks noChangeArrowheads="1"/>
              </p:cNvSpPr>
              <p:nvPr/>
            </p:nvSpPr>
            <p:spPr bwMode="hidden">
              <a:xfrm>
                <a:off x="2"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p:spPr>
            <p:txBody>
              <a:bodyPr wrap="none" anchor="ctr"/>
              <a:lstStyle/>
              <a:p>
                <a:endParaRPr lang="tr-TR"/>
              </a:p>
            </p:txBody>
          </p:sp>
          <p:sp>
            <p:nvSpPr>
              <p:cNvPr id="1165" name="Oval 5"/>
              <p:cNvSpPr>
                <a:spLocks noChangeArrowheads="1"/>
              </p:cNvSpPr>
              <p:nvPr/>
            </p:nvSpPr>
            <p:spPr bwMode="hidden">
              <a:xfrm>
                <a:off x="276" y="252"/>
                <a:ext cx="187"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p:spPr>
            <p:txBody>
              <a:bodyPr wrap="none" anchor="ctr"/>
              <a:lstStyle/>
              <a:p>
                <a:endParaRPr lang="tr-TR"/>
              </a:p>
            </p:txBody>
          </p:sp>
        </p:grpSp>
        <p:grpSp>
          <p:nvGrpSpPr>
            <p:cNvPr id="1033" name="Group 6"/>
            <p:cNvGrpSpPr>
              <a:grpSpLocks/>
            </p:cNvGrpSpPr>
            <p:nvPr/>
          </p:nvGrpSpPr>
          <p:grpSpPr bwMode="auto">
            <a:xfrm>
              <a:off x="4257" y="1103"/>
              <a:ext cx="768" cy="576"/>
              <a:chOff x="0" y="0"/>
              <a:chExt cx="768" cy="576"/>
            </a:xfrm>
          </p:grpSpPr>
          <p:sp>
            <p:nvSpPr>
              <p:cNvPr id="1162" name="Oval 7"/>
              <p:cNvSpPr>
                <a:spLocks noChangeArrowheads="1"/>
              </p:cNvSpPr>
              <p:nvPr/>
            </p:nvSpPr>
            <p:spPr bwMode="hidden">
              <a:xfrm>
                <a:off x="-2" y="2"/>
                <a:ext cx="770" cy="576"/>
              </a:xfrm>
              <a:prstGeom prst="ellipse">
                <a:avLst/>
              </a:prstGeom>
              <a:gradFill rotWithShape="0">
                <a:gsLst>
                  <a:gs pos="0">
                    <a:schemeClr val="bg2"/>
                  </a:gs>
                  <a:gs pos="100000">
                    <a:schemeClr val="bg1"/>
                  </a:gs>
                </a:gsLst>
                <a:path path="shape">
                  <a:fillToRect l="50000" t="50000" r="50000" b="50000"/>
                </a:path>
              </a:gradFill>
              <a:ln w="9525">
                <a:noFill/>
                <a:round/>
                <a:headEnd/>
                <a:tailEnd/>
              </a:ln>
            </p:spPr>
            <p:txBody>
              <a:bodyPr wrap="none" anchor="ctr"/>
              <a:lstStyle/>
              <a:p>
                <a:endParaRPr lang="tr-TR"/>
              </a:p>
            </p:txBody>
          </p:sp>
          <p:sp>
            <p:nvSpPr>
              <p:cNvPr id="1163" name="Oval 8"/>
              <p:cNvSpPr>
                <a:spLocks noChangeArrowheads="1"/>
              </p:cNvSpPr>
              <p:nvPr/>
            </p:nvSpPr>
            <p:spPr bwMode="hidden">
              <a:xfrm>
                <a:off x="276" y="254"/>
                <a:ext cx="186"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p:spPr>
            <p:txBody>
              <a:bodyPr wrap="none" anchor="ctr"/>
              <a:lstStyle/>
              <a:p>
                <a:endParaRPr lang="tr-TR"/>
              </a:p>
            </p:txBody>
          </p:sp>
        </p:grpSp>
        <p:grpSp>
          <p:nvGrpSpPr>
            <p:cNvPr id="1034" name="Group 9"/>
            <p:cNvGrpSpPr>
              <a:grpSpLocks/>
            </p:cNvGrpSpPr>
            <p:nvPr/>
          </p:nvGrpSpPr>
          <p:grpSpPr bwMode="auto">
            <a:xfrm>
              <a:off x="3134" y="0"/>
              <a:ext cx="768" cy="576"/>
              <a:chOff x="0" y="0"/>
              <a:chExt cx="768" cy="576"/>
            </a:xfrm>
          </p:grpSpPr>
          <p:sp>
            <p:nvSpPr>
              <p:cNvPr id="1160" name="Oval 10"/>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p:spPr>
            <p:txBody>
              <a:bodyPr wrap="none" anchor="ctr"/>
              <a:lstStyle/>
              <a:p>
                <a:endParaRPr lang="tr-TR"/>
              </a:p>
            </p:txBody>
          </p:sp>
          <p:sp>
            <p:nvSpPr>
              <p:cNvPr id="1161" name="Oval 11"/>
              <p:cNvSpPr>
                <a:spLocks noChangeArrowheads="1"/>
              </p:cNvSpPr>
              <p:nvPr/>
            </p:nvSpPr>
            <p:spPr bwMode="hidden">
              <a:xfrm>
                <a:off x="276" y="252"/>
                <a:ext cx="187"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p:spPr>
            <p:txBody>
              <a:bodyPr wrap="none" anchor="ctr"/>
              <a:lstStyle/>
              <a:p>
                <a:endParaRPr lang="tr-TR"/>
              </a:p>
            </p:txBody>
          </p:sp>
        </p:grpSp>
        <p:grpSp>
          <p:nvGrpSpPr>
            <p:cNvPr id="1035" name="Group 12"/>
            <p:cNvGrpSpPr>
              <a:grpSpLocks/>
            </p:cNvGrpSpPr>
            <p:nvPr/>
          </p:nvGrpSpPr>
          <p:grpSpPr bwMode="auto">
            <a:xfrm>
              <a:off x="3115" y="0"/>
              <a:ext cx="2170" cy="1702"/>
              <a:chOff x="3115" y="0"/>
              <a:chExt cx="2170" cy="1702"/>
            </a:xfrm>
          </p:grpSpPr>
          <p:grpSp>
            <p:nvGrpSpPr>
              <p:cNvPr id="1036" name="Group 13"/>
              <p:cNvGrpSpPr>
                <a:grpSpLocks/>
              </p:cNvGrpSpPr>
              <p:nvPr/>
            </p:nvGrpSpPr>
            <p:grpSpPr bwMode="auto">
              <a:xfrm>
                <a:off x="3640" y="308"/>
                <a:ext cx="1145" cy="844"/>
                <a:chOff x="1265" y="814"/>
                <a:chExt cx="2919" cy="2151"/>
              </a:xfrm>
            </p:grpSpPr>
            <p:sp>
              <p:nvSpPr>
                <p:cNvPr id="1158" name="Oval 14"/>
                <p:cNvSpPr>
                  <a:spLocks noChangeArrowheads="1"/>
                </p:cNvSpPr>
                <p:nvPr/>
              </p:nvSpPr>
              <p:spPr bwMode="hidden">
                <a:xfrm>
                  <a:off x="1266" y="814"/>
                  <a:ext cx="2919" cy="2151"/>
                </a:xfrm>
                <a:prstGeom prst="ellipse">
                  <a:avLst/>
                </a:prstGeom>
                <a:gradFill rotWithShape="0">
                  <a:gsLst>
                    <a:gs pos="0">
                      <a:schemeClr val="bg2"/>
                    </a:gs>
                    <a:gs pos="100000">
                      <a:schemeClr val="bg1"/>
                    </a:gs>
                  </a:gsLst>
                  <a:path path="shape">
                    <a:fillToRect l="50000" t="50000" r="50000" b="50000"/>
                  </a:path>
                </a:gradFill>
                <a:ln w="9525">
                  <a:noFill/>
                  <a:round/>
                  <a:headEnd/>
                  <a:tailEnd/>
                </a:ln>
              </p:spPr>
              <p:txBody>
                <a:bodyPr wrap="none" anchor="ctr"/>
                <a:lstStyle/>
                <a:p>
                  <a:endParaRPr lang="tr-TR"/>
                </a:p>
              </p:txBody>
            </p:sp>
            <p:sp>
              <p:nvSpPr>
                <p:cNvPr id="1159" name="Oval 15"/>
                <p:cNvSpPr>
                  <a:spLocks noChangeArrowheads="1"/>
                </p:cNvSpPr>
                <p:nvPr/>
              </p:nvSpPr>
              <p:spPr bwMode="hidden">
                <a:xfrm>
                  <a:off x="2382" y="1602"/>
                  <a:ext cx="578" cy="405"/>
                </a:xfrm>
                <a:prstGeom prst="ellipse">
                  <a:avLst/>
                </a:prstGeom>
                <a:gradFill rotWithShape="0">
                  <a:gsLst>
                    <a:gs pos="0">
                      <a:schemeClr val="accent2"/>
                    </a:gs>
                    <a:gs pos="100000">
                      <a:schemeClr val="bg2"/>
                    </a:gs>
                  </a:gsLst>
                  <a:path path="shape">
                    <a:fillToRect l="50000" t="50000" r="50000" b="50000"/>
                  </a:path>
                </a:gradFill>
                <a:ln w="9525">
                  <a:noFill/>
                  <a:round/>
                  <a:headEnd/>
                  <a:tailEnd/>
                </a:ln>
              </p:spPr>
              <p:txBody>
                <a:bodyPr wrap="none" anchor="ctr"/>
                <a:lstStyle/>
                <a:p>
                  <a:endParaRPr lang="tr-TR"/>
                </a:p>
              </p:txBody>
            </p:sp>
          </p:grpSp>
          <p:grpSp>
            <p:nvGrpSpPr>
              <p:cNvPr id="1037" name="Group 16"/>
              <p:cNvGrpSpPr>
                <a:grpSpLocks/>
              </p:cNvGrpSpPr>
              <p:nvPr/>
            </p:nvGrpSpPr>
            <p:grpSpPr bwMode="auto">
              <a:xfrm>
                <a:off x="3115" y="0"/>
                <a:ext cx="2145" cy="1702"/>
                <a:chOff x="3115" y="0"/>
                <a:chExt cx="2145" cy="1702"/>
              </a:xfrm>
            </p:grpSpPr>
            <p:grpSp>
              <p:nvGrpSpPr>
                <p:cNvPr id="1060" name="Group 17"/>
                <p:cNvGrpSpPr>
                  <a:grpSpLocks/>
                </p:cNvGrpSpPr>
                <p:nvPr/>
              </p:nvGrpSpPr>
              <p:grpSpPr bwMode="auto">
                <a:xfrm>
                  <a:off x="4505" y="589"/>
                  <a:ext cx="493" cy="912"/>
                  <a:chOff x="3471" y="1530"/>
                  <a:chExt cx="1258" cy="2327"/>
                </a:xfrm>
              </p:grpSpPr>
              <p:sp>
                <p:nvSpPr>
                  <p:cNvPr id="1156" name="Freeform 18"/>
                  <p:cNvSpPr>
                    <a:spLocks/>
                  </p:cNvSpPr>
                  <p:nvPr/>
                </p:nvSpPr>
                <p:spPr bwMode="hidden">
                  <a:xfrm rot="2711884">
                    <a:off x="2769" y="2236"/>
                    <a:ext cx="1717" cy="313"/>
                  </a:xfrm>
                  <a:custGeom>
                    <a:avLst/>
                    <a:gdLst>
                      <a:gd name="T0" fmla="*/ 0 w 2736"/>
                      <a:gd name="T1" fmla="*/ 29 h 504"/>
                      <a:gd name="T2" fmla="*/ 53 w 2736"/>
                      <a:gd name="T3" fmla="*/ 10 h 504"/>
                      <a:gd name="T4" fmla="*/ 109 w 2736"/>
                      <a:gd name="T5" fmla="*/ 1 h 504"/>
                      <a:gd name="T6" fmla="*/ 168 w 2736"/>
                      <a:gd name="T7" fmla="*/ 1 h 504"/>
                      <a:gd name="T8" fmla="*/ 166 w 2736"/>
                      <a:gd name="T9" fmla="*/ 6 h 504"/>
                      <a:gd name="T10" fmla="*/ 108 w 2736"/>
                      <a:gd name="T11" fmla="*/ 6 h 504"/>
                      <a:gd name="T12" fmla="*/ 40 w 2736"/>
                      <a:gd name="T13" fmla="*/ 17 h 504"/>
                      <a:gd name="T14" fmla="*/ 0 w 2736"/>
                      <a:gd name="T15" fmla="*/ 2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tr-TR"/>
                  </a:p>
                </p:txBody>
              </p:sp>
              <p:sp>
                <p:nvSpPr>
                  <p:cNvPr id="1157" name="Freeform 19"/>
                  <p:cNvSpPr>
                    <a:spLocks/>
                  </p:cNvSpPr>
                  <p:nvPr/>
                </p:nvSpPr>
                <p:spPr bwMode="hidden">
                  <a:xfrm rot="2711884">
                    <a:off x="4022" y="3146"/>
                    <a:ext cx="922" cy="489"/>
                  </a:xfrm>
                  <a:custGeom>
                    <a:avLst/>
                    <a:gdLst>
                      <a:gd name="T0" fmla="*/ 1 w 1769"/>
                      <a:gd name="T1" fmla="*/ 1 h 791"/>
                      <a:gd name="T2" fmla="*/ 10 w 1769"/>
                      <a:gd name="T3" fmla="*/ 4 h 791"/>
                      <a:gd name="T4" fmla="*/ 23 w 1769"/>
                      <a:gd name="T5" fmla="*/ 12 h 791"/>
                      <a:gd name="T6" fmla="*/ 32 w 1769"/>
                      <a:gd name="T7" fmla="*/ 24 h 791"/>
                      <a:gd name="T8" fmla="*/ 35 w 1769"/>
                      <a:gd name="T9" fmla="*/ 33 h 791"/>
                      <a:gd name="T10" fmla="*/ 34 w 1769"/>
                      <a:gd name="T11" fmla="*/ 44 h 791"/>
                      <a:gd name="T12" fmla="*/ 32 w 1769"/>
                      <a:gd name="T13" fmla="*/ 35 h 791"/>
                      <a:gd name="T14" fmla="*/ 28 w 1769"/>
                      <a:gd name="T15" fmla="*/ 25 h 791"/>
                      <a:gd name="T16" fmla="*/ 22 w 1769"/>
                      <a:gd name="T17" fmla="*/ 17 h 791"/>
                      <a:gd name="T18" fmla="*/ 11 w 1769"/>
                      <a:gd name="T19" fmla="*/ 9 h 791"/>
                      <a:gd name="T20" fmla="*/ 0 w 1769"/>
                      <a:gd name="T21" fmla="*/ 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endParaRPr lang="tr-TR"/>
                  </a:p>
                </p:txBody>
              </p:sp>
            </p:grpSp>
            <p:grpSp>
              <p:nvGrpSpPr>
                <p:cNvPr id="1061" name="Group 20"/>
                <p:cNvGrpSpPr>
                  <a:grpSpLocks/>
                </p:cNvGrpSpPr>
                <p:nvPr/>
              </p:nvGrpSpPr>
              <p:grpSpPr bwMode="auto">
                <a:xfrm>
                  <a:off x="4267" y="781"/>
                  <a:ext cx="966" cy="522"/>
                  <a:chOff x="2864" y="2019"/>
                  <a:chExt cx="2463" cy="1332"/>
                </a:xfrm>
              </p:grpSpPr>
              <p:sp>
                <p:nvSpPr>
                  <p:cNvPr id="1154" name="Freeform 21"/>
                  <p:cNvSpPr>
                    <a:spLocks/>
                  </p:cNvSpPr>
                  <p:nvPr/>
                </p:nvSpPr>
                <p:spPr bwMode="hidden">
                  <a:xfrm rot="2104081">
                    <a:off x="2865" y="2019"/>
                    <a:ext cx="1812" cy="347"/>
                  </a:xfrm>
                  <a:custGeom>
                    <a:avLst/>
                    <a:gdLst>
                      <a:gd name="T0" fmla="*/ 0 w 2736"/>
                      <a:gd name="T1" fmla="*/ 54 h 504"/>
                      <a:gd name="T2" fmla="*/ 73 w 2736"/>
                      <a:gd name="T3" fmla="*/ 18 h 504"/>
                      <a:gd name="T4" fmla="*/ 150 w 2736"/>
                      <a:gd name="T5" fmla="*/ 3 h 504"/>
                      <a:gd name="T6" fmla="*/ 231 w 2736"/>
                      <a:gd name="T7" fmla="*/ 3 h 504"/>
                      <a:gd name="T8" fmla="*/ 229 w 2736"/>
                      <a:gd name="T9" fmla="*/ 11 h 504"/>
                      <a:gd name="T10" fmla="*/ 149 w 2736"/>
                      <a:gd name="T11" fmla="*/ 11 h 504"/>
                      <a:gd name="T12" fmla="*/ 55 w 2736"/>
                      <a:gd name="T13" fmla="*/ 31 h 504"/>
                      <a:gd name="T14" fmla="*/ 0 w 2736"/>
                      <a:gd name="T15" fmla="*/ 5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endParaRPr lang="tr-TR"/>
                  </a:p>
                </p:txBody>
              </p:sp>
              <p:sp>
                <p:nvSpPr>
                  <p:cNvPr id="1155" name="Freeform 22"/>
                  <p:cNvSpPr>
                    <a:spLocks/>
                  </p:cNvSpPr>
                  <p:nvPr/>
                </p:nvSpPr>
                <p:spPr bwMode="hidden">
                  <a:xfrm rot="2104081">
                    <a:off x="4352" y="2805"/>
                    <a:ext cx="974" cy="545"/>
                  </a:xfrm>
                  <a:custGeom>
                    <a:avLst/>
                    <a:gdLst>
                      <a:gd name="T0" fmla="*/ 1 w 1769"/>
                      <a:gd name="T1" fmla="*/ 1 h 791"/>
                      <a:gd name="T2" fmla="*/ 14 w 1769"/>
                      <a:gd name="T3" fmla="*/ 6 h 791"/>
                      <a:gd name="T4" fmla="*/ 32 w 1769"/>
                      <a:gd name="T5" fmla="*/ 21 h 791"/>
                      <a:gd name="T6" fmla="*/ 45 w 1769"/>
                      <a:gd name="T7" fmla="*/ 46 h 791"/>
                      <a:gd name="T8" fmla="*/ 49 w 1769"/>
                      <a:gd name="T9" fmla="*/ 65 h 791"/>
                      <a:gd name="T10" fmla="*/ 47 w 1769"/>
                      <a:gd name="T11" fmla="*/ 84 h 791"/>
                      <a:gd name="T12" fmla="*/ 44 w 1769"/>
                      <a:gd name="T13" fmla="*/ 68 h 791"/>
                      <a:gd name="T14" fmla="*/ 39 w 1769"/>
                      <a:gd name="T15" fmla="*/ 49 h 791"/>
                      <a:gd name="T16" fmla="*/ 31 w 1769"/>
                      <a:gd name="T17" fmla="*/ 32 h 791"/>
                      <a:gd name="T18" fmla="*/ 16 w 1769"/>
                      <a:gd name="T19" fmla="*/ 16 h 791"/>
                      <a:gd name="T20" fmla="*/ 0 w 1769"/>
                      <a:gd name="T21" fmla="*/ 8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tr-TR"/>
                  </a:p>
                </p:txBody>
              </p:sp>
            </p:grpSp>
            <p:grpSp>
              <p:nvGrpSpPr>
                <p:cNvPr id="1062" name="Group 23"/>
                <p:cNvGrpSpPr>
                  <a:grpSpLocks/>
                </p:cNvGrpSpPr>
                <p:nvPr/>
              </p:nvGrpSpPr>
              <p:grpSpPr bwMode="auto">
                <a:xfrm>
                  <a:off x="4280" y="707"/>
                  <a:ext cx="971" cy="417"/>
                  <a:chOff x="2897" y="1832"/>
                  <a:chExt cx="2477" cy="1064"/>
                </a:xfrm>
              </p:grpSpPr>
              <p:sp>
                <p:nvSpPr>
                  <p:cNvPr id="1152" name="Freeform 24"/>
                  <p:cNvSpPr>
                    <a:spLocks/>
                  </p:cNvSpPr>
                  <p:nvPr/>
                </p:nvSpPr>
                <p:spPr bwMode="hidden">
                  <a:xfrm rot="1582915">
                    <a:off x="2896" y="1832"/>
                    <a:ext cx="1736" cy="303"/>
                  </a:xfrm>
                  <a:custGeom>
                    <a:avLst/>
                    <a:gdLst>
                      <a:gd name="T0" fmla="*/ 0 w 2736"/>
                      <a:gd name="T1" fmla="*/ 24 h 504"/>
                      <a:gd name="T2" fmla="*/ 56 w 2736"/>
                      <a:gd name="T3" fmla="*/ 8 h 504"/>
                      <a:gd name="T4" fmla="*/ 116 w 2736"/>
                      <a:gd name="T5" fmla="*/ 1 h 504"/>
                      <a:gd name="T6" fmla="*/ 179 w 2736"/>
                      <a:gd name="T7" fmla="*/ 1 h 504"/>
                      <a:gd name="T8" fmla="*/ 178 w 2736"/>
                      <a:gd name="T9" fmla="*/ 5 h 504"/>
                      <a:gd name="T10" fmla="*/ 115 w 2736"/>
                      <a:gd name="T11" fmla="*/ 5 h 504"/>
                      <a:gd name="T12" fmla="*/ 43 w 2736"/>
                      <a:gd name="T13" fmla="*/ 14 h 504"/>
                      <a:gd name="T14" fmla="*/ 0 w 2736"/>
                      <a:gd name="T15" fmla="*/ 2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endParaRPr lang="tr-TR"/>
                  </a:p>
                </p:txBody>
              </p:sp>
              <p:sp>
                <p:nvSpPr>
                  <p:cNvPr id="1153" name="Freeform 25"/>
                  <p:cNvSpPr>
                    <a:spLocks/>
                  </p:cNvSpPr>
                  <p:nvPr/>
                </p:nvSpPr>
                <p:spPr bwMode="hidden">
                  <a:xfrm rot="1582915">
                    <a:off x="4443" y="2420"/>
                    <a:ext cx="931" cy="477"/>
                  </a:xfrm>
                  <a:custGeom>
                    <a:avLst/>
                    <a:gdLst>
                      <a:gd name="T0" fmla="*/ 1 w 1769"/>
                      <a:gd name="T1" fmla="*/ 1 h 791"/>
                      <a:gd name="T2" fmla="*/ 10 w 1769"/>
                      <a:gd name="T3" fmla="*/ 3 h 791"/>
                      <a:gd name="T4" fmla="*/ 25 w 1769"/>
                      <a:gd name="T5" fmla="*/ 10 h 791"/>
                      <a:gd name="T6" fmla="*/ 34 w 1769"/>
                      <a:gd name="T7" fmla="*/ 21 h 791"/>
                      <a:gd name="T8" fmla="*/ 37 w 1769"/>
                      <a:gd name="T9" fmla="*/ 29 h 791"/>
                      <a:gd name="T10" fmla="*/ 36 w 1769"/>
                      <a:gd name="T11" fmla="*/ 38 h 791"/>
                      <a:gd name="T12" fmla="*/ 34 w 1769"/>
                      <a:gd name="T13" fmla="*/ 31 h 791"/>
                      <a:gd name="T14" fmla="*/ 29 w 1769"/>
                      <a:gd name="T15" fmla="*/ 22 h 791"/>
                      <a:gd name="T16" fmla="*/ 24 w 1769"/>
                      <a:gd name="T17" fmla="*/ 14 h 791"/>
                      <a:gd name="T18" fmla="*/ 13 w 1769"/>
                      <a:gd name="T19" fmla="*/ 7 h 791"/>
                      <a:gd name="T20" fmla="*/ 0 w 1769"/>
                      <a:gd name="T21" fmla="*/ 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tr-TR"/>
                  </a:p>
                </p:txBody>
              </p:sp>
            </p:grpSp>
            <p:grpSp>
              <p:nvGrpSpPr>
                <p:cNvPr id="1063" name="Group 26"/>
                <p:cNvGrpSpPr>
                  <a:grpSpLocks/>
                </p:cNvGrpSpPr>
                <p:nvPr/>
              </p:nvGrpSpPr>
              <p:grpSpPr bwMode="auto">
                <a:xfrm>
                  <a:off x="4291" y="630"/>
                  <a:ext cx="969" cy="364"/>
                  <a:chOff x="2924" y="1636"/>
                  <a:chExt cx="2472" cy="927"/>
                </a:xfrm>
              </p:grpSpPr>
              <p:sp>
                <p:nvSpPr>
                  <p:cNvPr id="1150" name="Freeform 27"/>
                  <p:cNvSpPr>
                    <a:spLocks/>
                  </p:cNvSpPr>
                  <p:nvPr/>
                </p:nvSpPr>
                <p:spPr bwMode="hidden">
                  <a:xfrm rot="1080363">
                    <a:off x="2919" y="1631"/>
                    <a:ext cx="1677" cy="334"/>
                  </a:xfrm>
                  <a:custGeom>
                    <a:avLst/>
                    <a:gdLst>
                      <a:gd name="T0" fmla="*/ 0 w 2736"/>
                      <a:gd name="T1" fmla="*/ 42 h 504"/>
                      <a:gd name="T2" fmla="*/ 46 w 2736"/>
                      <a:gd name="T3" fmla="*/ 14 h 504"/>
                      <a:gd name="T4" fmla="*/ 94 w 2736"/>
                      <a:gd name="T5" fmla="*/ 2 h 504"/>
                      <a:gd name="T6" fmla="*/ 145 w 2736"/>
                      <a:gd name="T7" fmla="*/ 2 h 504"/>
                      <a:gd name="T8" fmla="*/ 144 w 2736"/>
                      <a:gd name="T9" fmla="*/ 9 h 504"/>
                      <a:gd name="T10" fmla="*/ 94 w 2736"/>
                      <a:gd name="T11" fmla="*/ 9 h 504"/>
                      <a:gd name="T12" fmla="*/ 35 w 2736"/>
                      <a:gd name="T13" fmla="*/ 25 h 504"/>
                      <a:gd name="T14" fmla="*/ 0 w 2736"/>
                      <a:gd name="T15" fmla="*/ 4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endParaRPr lang="tr-TR"/>
                  </a:p>
                </p:txBody>
              </p:sp>
              <p:sp>
                <p:nvSpPr>
                  <p:cNvPr id="1151" name="Freeform 28"/>
                  <p:cNvSpPr>
                    <a:spLocks/>
                  </p:cNvSpPr>
                  <p:nvPr/>
                </p:nvSpPr>
                <p:spPr bwMode="hidden">
                  <a:xfrm rot="1080363">
                    <a:off x="4491" y="2033"/>
                    <a:ext cx="900" cy="525"/>
                  </a:xfrm>
                  <a:custGeom>
                    <a:avLst/>
                    <a:gdLst>
                      <a:gd name="T0" fmla="*/ 1 w 1769"/>
                      <a:gd name="T1" fmla="*/ 1 h 791"/>
                      <a:gd name="T2" fmla="*/ 9 w 1769"/>
                      <a:gd name="T3" fmla="*/ 5 h 791"/>
                      <a:gd name="T4" fmla="*/ 20 w 1769"/>
                      <a:gd name="T5" fmla="*/ 17 h 791"/>
                      <a:gd name="T6" fmla="*/ 28 w 1769"/>
                      <a:gd name="T7" fmla="*/ 37 h 791"/>
                      <a:gd name="T8" fmla="*/ 31 w 1769"/>
                      <a:gd name="T9" fmla="*/ 52 h 791"/>
                      <a:gd name="T10" fmla="*/ 29 w 1769"/>
                      <a:gd name="T11" fmla="*/ 68 h 791"/>
                      <a:gd name="T12" fmla="*/ 27 w 1769"/>
                      <a:gd name="T13" fmla="*/ 54 h 791"/>
                      <a:gd name="T14" fmla="*/ 24 w 1769"/>
                      <a:gd name="T15" fmla="*/ 38 h 791"/>
                      <a:gd name="T16" fmla="*/ 19 w 1769"/>
                      <a:gd name="T17" fmla="*/ 25 h 791"/>
                      <a:gd name="T18" fmla="*/ 10 w 1769"/>
                      <a:gd name="T19" fmla="*/ 13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tr-TR"/>
                  </a:p>
                </p:txBody>
              </p:sp>
            </p:grpSp>
            <p:grpSp>
              <p:nvGrpSpPr>
                <p:cNvPr id="1064" name="Group 29"/>
                <p:cNvGrpSpPr>
                  <a:grpSpLocks/>
                </p:cNvGrpSpPr>
                <p:nvPr/>
              </p:nvGrpSpPr>
              <p:grpSpPr bwMode="auto">
                <a:xfrm>
                  <a:off x="4304" y="543"/>
                  <a:ext cx="918" cy="258"/>
                  <a:chOff x="2958" y="1414"/>
                  <a:chExt cx="2342" cy="657"/>
                </a:xfrm>
              </p:grpSpPr>
              <p:sp>
                <p:nvSpPr>
                  <p:cNvPr id="1148" name="Freeform 30"/>
                  <p:cNvSpPr>
                    <a:spLocks/>
                  </p:cNvSpPr>
                  <p:nvPr/>
                </p:nvSpPr>
                <p:spPr bwMode="hidden">
                  <a:xfrm rot="463793">
                    <a:off x="2957" y="1415"/>
                    <a:ext cx="1544" cy="312"/>
                  </a:xfrm>
                  <a:custGeom>
                    <a:avLst/>
                    <a:gdLst>
                      <a:gd name="T0" fmla="*/ 0 w 2736"/>
                      <a:gd name="T1" fmla="*/ 28 h 504"/>
                      <a:gd name="T2" fmla="*/ 28 w 2736"/>
                      <a:gd name="T3" fmla="*/ 9 h 504"/>
                      <a:gd name="T4" fmla="*/ 58 w 2736"/>
                      <a:gd name="T5" fmla="*/ 1 h 504"/>
                      <a:gd name="T6" fmla="*/ 89 w 2736"/>
                      <a:gd name="T7" fmla="*/ 1 h 504"/>
                      <a:gd name="T8" fmla="*/ 88 w 2736"/>
                      <a:gd name="T9" fmla="*/ 6 h 504"/>
                      <a:gd name="T10" fmla="*/ 57 w 2736"/>
                      <a:gd name="T11" fmla="*/ 6 h 504"/>
                      <a:gd name="T12" fmla="*/ 21 w 2736"/>
                      <a:gd name="T13" fmla="*/ 17 h 504"/>
                      <a:gd name="T14" fmla="*/ 0 w 2736"/>
                      <a:gd name="T15" fmla="*/ 2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endParaRPr lang="tr-TR"/>
                  </a:p>
                </p:txBody>
              </p:sp>
              <p:sp>
                <p:nvSpPr>
                  <p:cNvPr id="1149" name="Freeform 31"/>
                  <p:cNvSpPr>
                    <a:spLocks/>
                  </p:cNvSpPr>
                  <p:nvPr/>
                </p:nvSpPr>
                <p:spPr bwMode="hidden">
                  <a:xfrm rot="463793">
                    <a:off x="4470" y="1581"/>
                    <a:ext cx="829" cy="485"/>
                  </a:xfrm>
                  <a:custGeom>
                    <a:avLst/>
                    <a:gdLst>
                      <a:gd name="T0" fmla="*/ 0 w 1769"/>
                      <a:gd name="T1" fmla="*/ 1 h 791"/>
                      <a:gd name="T2" fmla="*/ 5 w 1769"/>
                      <a:gd name="T3" fmla="*/ 3 h 791"/>
                      <a:gd name="T4" fmla="*/ 12 w 1769"/>
                      <a:gd name="T5" fmla="*/ 10 h 791"/>
                      <a:gd name="T6" fmla="*/ 17 w 1769"/>
                      <a:gd name="T7" fmla="*/ 23 h 791"/>
                      <a:gd name="T8" fmla="*/ 19 w 1769"/>
                      <a:gd name="T9" fmla="*/ 32 h 791"/>
                      <a:gd name="T10" fmla="*/ 18 w 1769"/>
                      <a:gd name="T11" fmla="*/ 42 h 791"/>
                      <a:gd name="T12" fmla="*/ 17 w 1769"/>
                      <a:gd name="T13" fmla="*/ 34 h 791"/>
                      <a:gd name="T14" fmla="*/ 15 w 1769"/>
                      <a:gd name="T15" fmla="*/ 24 h 791"/>
                      <a:gd name="T16" fmla="*/ 12 w 1769"/>
                      <a:gd name="T17" fmla="*/ 16 h 791"/>
                      <a:gd name="T18" fmla="*/ 6 w 1769"/>
                      <a:gd name="T19" fmla="*/ 8 h 791"/>
                      <a:gd name="T20" fmla="*/ 0 w 1769"/>
                      <a:gd name="T21" fmla="*/ 4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tr-TR"/>
                  </a:p>
                </p:txBody>
              </p:sp>
            </p:grpSp>
            <p:grpSp>
              <p:nvGrpSpPr>
                <p:cNvPr id="1065" name="Group 32"/>
                <p:cNvGrpSpPr>
                  <a:grpSpLocks/>
                </p:cNvGrpSpPr>
                <p:nvPr/>
              </p:nvGrpSpPr>
              <p:grpSpPr bwMode="auto">
                <a:xfrm>
                  <a:off x="4314" y="487"/>
                  <a:ext cx="843" cy="134"/>
                  <a:chOff x="2983" y="1269"/>
                  <a:chExt cx="2150" cy="343"/>
                </a:xfrm>
              </p:grpSpPr>
              <p:sp>
                <p:nvSpPr>
                  <p:cNvPr id="1146" name="Freeform 33"/>
                  <p:cNvSpPr>
                    <a:spLocks/>
                  </p:cNvSpPr>
                  <p:nvPr/>
                </p:nvSpPr>
                <p:spPr bwMode="hidden">
                  <a:xfrm rot="-84182">
                    <a:off x="2982" y="1286"/>
                    <a:ext cx="1404" cy="220"/>
                  </a:xfrm>
                  <a:custGeom>
                    <a:avLst/>
                    <a:gdLst>
                      <a:gd name="T0" fmla="*/ 0 w 2736"/>
                      <a:gd name="T1" fmla="*/ 3 h 504"/>
                      <a:gd name="T2" fmla="*/ 16 w 2736"/>
                      <a:gd name="T3" fmla="*/ 1 h 504"/>
                      <a:gd name="T4" fmla="*/ 32 w 2736"/>
                      <a:gd name="T5" fmla="*/ 0 h 504"/>
                      <a:gd name="T6" fmla="*/ 50 w 2736"/>
                      <a:gd name="T7" fmla="*/ 0 h 504"/>
                      <a:gd name="T8" fmla="*/ 49 w 2736"/>
                      <a:gd name="T9" fmla="*/ 1 h 504"/>
                      <a:gd name="T10" fmla="*/ 32 w 2736"/>
                      <a:gd name="T11" fmla="*/ 1 h 504"/>
                      <a:gd name="T12" fmla="*/ 12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endParaRPr lang="tr-TR"/>
                  </a:p>
                </p:txBody>
              </p:sp>
              <p:sp>
                <p:nvSpPr>
                  <p:cNvPr id="1147" name="Freeform 34"/>
                  <p:cNvSpPr>
                    <a:spLocks/>
                  </p:cNvSpPr>
                  <p:nvPr/>
                </p:nvSpPr>
                <p:spPr bwMode="hidden">
                  <a:xfrm rot="-84182">
                    <a:off x="4377" y="1264"/>
                    <a:ext cx="755" cy="348"/>
                  </a:xfrm>
                  <a:custGeom>
                    <a:avLst/>
                    <a:gdLst>
                      <a:gd name="T0" fmla="*/ 0 w 1769"/>
                      <a:gd name="T1" fmla="*/ 0 h 791"/>
                      <a:gd name="T2" fmla="*/ 3 w 1769"/>
                      <a:gd name="T3" fmla="*/ 0 h 791"/>
                      <a:gd name="T4" fmla="*/ 7 w 1769"/>
                      <a:gd name="T5" fmla="*/ 1 h 791"/>
                      <a:gd name="T6" fmla="*/ 10 w 1769"/>
                      <a:gd name="T7" fmla="*/ 3 h 791"/>
                      <a:gd name="T8" fmla="*/ 11 w 1769"/>
                      <a:gd name="T9" fmla="*/ 4 h 791"/>
                      <a:gd name="T10" fmla="*/ 10 w 1769"/>
                      <a:gd name="T11" fmla="*/ 6 h 791"/>
                      <a:gd name="T12" fmla="*/ 9 w 1769"/>
                      <a:gd name="T13" fmla="*/ 5 h 791"/>
                      <a:gd name="T14" fmla="*/ 9 w 1769"/>
                      <a:gd name="T15" fmla="*/ 3 h 791"/>
                      <a:gd name="T16" fmla="*/ 7 w 1769"/>
                      <a:gd name="T17" fmla="*/ 2 h 791"/>
                      <a:gd name="T18" fmla="*/ 3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tr-TR"/>
                  </a:p>
                </p:txBody>
              </p:sp>
            </p:grpSp>
            <p:grpSp>
              <p:nvGrpSpPr>
                <p:cNvPr id="1066" name="Group 35"/>
                <p:cNvGrpSpPr>
                  <a:grpSpLocks/>
                </p:cNvGrpSpPr>
                <p:nvPr/>
              </p:nvGrpSpPr>
              <p:grpSpPr bwMode="auto">
                <a:xfrm>
                  <a:off x="4296" y="349"/>
                  <a:ext cx="737" cy="167"/>
                  <a:chOff x="2938" y="917"/>
                  <a:chExt cx="1879" cy="427"/>
                </a:xfrm>
              </p:grpSpPr>
              <p:sp>
                <p:nvSpPr>
                  <p:cNvPr id="1144" name="Freeform 36"/>
                  <p:cNvSpPr>
                    <a:spLocks/>
                  </p:cNvSpPr>
                  <p:nvPr/>
                </p:nvSpPr>
                <p:spPr bwMode="hidden">
                  <a:xfrm rot="-802576">
                    <a:off x="2933" y="1128"/>
                    <a:ext cx="1237" cy="211"/>
                  </a:xfrm>
                  <a:custGeom>
                    <a:avLst/>
                    <a:gdLst>
                      <a:gd name="T0" fmla="*/ 0 w 2736"/>
                      <a:gd name="T1" fmla="*/ 3 h 504"/>
                      <a:gd name="T2" fmla="*/ 7 w 2736"/>
                      <a:gd name="T3" fmla="*/ 1 h 504"/>
                      <a:gd name="T4" fmla="*/ 15 w 2736"/>
                      <a:gd name="T5" fmla="*/ 0 h 504"/>
                      <a:gd name="T6" fmla="*/ 24 w 2736"/>
                      <a:gd name="T7" fmla="*/ 0 h 504"/>
                      <a:gd name="T8" fmla="*/ 23 w 2736"/>
                      <a:gd name="T9" fmla="*/ 0 h 504"/>
                      <a:gd name="T10" fmla="*/ 15 w 2736"/>
                      <a:gd name="T11" fmla="*/ 0 h 504"/>
                      <a:gd name="T12" fmla="*/ 6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endParaRPr lang="tr-TR"/>
                  </a:p>
                </p:txBody>
              </p:sp>
              <p:sp>
                <p:nvSpPr>
                  <p:cNvPr id="1145" name="Freeform 37"/>
                  <p:cNvSpPr>
                    <a:spLocks/>
                  </p:cNvSpPr>
                  <p:nvPr/>
                </p:nvSpPr>
                <p:spPr bwMode="hidden">
                  <a:xfrm rot="-802576">
                    <a:off x="4151" y="918"/>
                    <a:ext cx="665" cy="335"/>
                  </a:xfrm>
                  <a:custGeom>
                    <a:avLst/>
                    <a:gdLst>
                      <a:gd name="T0" fmla="*/ 0 w 1769"/>
                      <a:gd name="T1" fmla="*/ 0 h 791"/>
                      <a:gd name="T2" fmla="*/ 2 w 1769"/>
                      <a:gd name="T3" fmla="*/ 0 h 791"/>
                      <a:gd name="T4" fmla="*/ 3 w 1769"/>
                      <a:gd name="T5" fmla="*/ 1 h 791"/>
                      <a:gd name="T6" fmla="*/ 5 w 1769"/>
                      <a:gd name="T7" fmla="*/ 3 h 791"/>
                      <a:gd name="T8" fmla="*/ 5 w 1769"/>
                      <a:gd name="T9" fmla="*/ 3 h 791"/>
                      <a:gd name="T10" fmla="*/ 5 w 1769"/>
                      <a:gd name="T11" fmla="*/ 5 h 791"/>
                      <a:gd name="T12" fmla="*/ 5 w 1769"/>
                      <a:gd name="T13" fmla="*/ 3 h 791"/>
                      <a:gd name="T14" fmla="*/ 4 w 1769"/>
                      <a:gd name="T15" fmla="*/ 3 h 791"/>
                      <a:gd name="T16" fmla="*/ 3 w 1769"/>
                      <a:gd name="T17" fmla="*/ 2 h 791"/>
                      <a:gd name="T18" fmla="*/ 2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tr-TR"/>
                  </a:p>
                </p:txBody>
              </p:sp>
            </p:grpSp>
            <p:grpSp>
              <p:nvGrpSpPr>
                <p:cNvPr id="1067" name="Group 38"/>
                <p:cNvGrpSpPr>
                  <a:grpSpLocks/>
                </p:cNvGrpSpPr>
                <p:nvPr/>
              </p:nvGrpSpPr>
              <p:grpSpPr bwMode="auto">
                <a:xfrm>
                  <a:off x="3394" y="637"/>
                  <a:ext cx="493" cy="912"/>
                  <a:chOff x="637" y="1653"/>
                  <a:chExt cx="1257" cy="2326"/>
                </a:xfrm>
              </p:grpSpPr>
              <p:sp>
                <p:nvSpPr>
                  <p:cNvPr id="1142" name="Freeform 39"/>
                  <p:cNvSpPr>
                    <a:spLocks/>
                  </p:cNvSpPr>
                  <p:nvPr/>
                </p:nvSpPr>
                <p:spPr bwMode="hidden">
                  <a:xfrm rot="18888116" flipH="1">
                    <a:off x="875" y="2354"/>
                    <a:ext cx="1723" cy="312"/>
                  </a:xfrm>
                  <a:custGeom>
                    <a:avLst/>
                    <a:gdLst>
                      <a:gd name="T0" fmla="*/ 0 w 2736"/>
                      <a:gd name="T1" fmla="*/ 28 h 504"/>
                      <a:gd name="T2" fmla="*/ 54 w 2736"/>
                      <a:gd name="T3" fmla="*/ 9 h 504"/>
                      <a:gd name="T4" fmla="*/ 111 w 2736"/>
                      <a:gd name="T5" fmla="*/ 1 h 504"/>
                      <a:gd name="T6" fmla="*/ 171 w 2736"/>
                      <a:gd name="T7" fmla="*/ 1 h 504"/>
                      <a:gd name="T8" fmla="*/ 170 w 2736"/>
                      <a:gd name="T9" fmla="*/ 6 h 504"/>
                      <a:gd name="T10" fmla="*/ 110 w 2736"/>
                      <a:gd name="T11" fmla="*/ 6 h 504"/>
                      <a:gd name="T12" fmla="*/ 41 w 2736"/>
                      <a:gd name="T13" fmla="*/ 17 h 504"/>
                      <a:gd name="T14" fmla="*/ 0 w 2736"/>
                      <a:gd name="T15" fmla="*/ 2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endParaRPr lang="tr-TR"/>
                  </a:p>
                </p:txBody>
              </p:sp>
              <p:sp>
                <p:nvSpPr>
                  <p:cNvPr id="1143" name="Freeform 40"/>
                  <p:cNvSpPr>
                    <a:spLocks/>
                  </p:cNvSpPr>
                  <p:nvPr/>
                </p:nvSpPr>
                <p:spPr bwMode="hidden">
                  <a:xfrm rot="18888116" flipH="1">
                    <a:off x="419" y="3271"/>
                    <a:ext cx="925" cy="489"/>
                  </a:xfrm>
                  <a:custGeom>
                    <a:avLst/>
                    <a:gdLst>
                      <a:gd name="T0" fmla="*/ 1 w 1769"/>
                      <a:gd name="T1" fmla="*/ 1 h 791"/>
                      <a:gd name="T2" fmla="*/ 10 w 1769"/>
                      <a:gd name="T3" fmla="*/ 4 h 791"/>
                      <a:gd name="T4" fmla="*/ 24 w 1769"/>
                      <a:gd name="T5" fmla="*/ 12 h 791"/>
                      <a:gd name="T6" fmla="*/ 33 w 1769"/>
                      <a:gd name="T7" fmla="*/ 24 h 791"/>
                      <a:gd name="T8" fmla="*/ 36 w 1769"/>
                      <a:gd name="T9" fmla="*/ 33 h 791"/>
                      <a:gd name="T10" fmla="*/ 35 w 1769"/>
                      <a:gd name="T11" fmla="*/ 44 h 791"/>
                      <a:gd name="T12" fmla="*/ 32 w 1769"/>
                      <a:gd name="T13" fmla="*/ 35 h 791"/>
                      <a:gd name="T14" fmla="*/ 28 w 1769"/>
                      <a:gd name="T15" fmla="*/ 25 h 791"/>
                      <a:gd name="T16" fmla="*/ 22 w 1769"/>
                      <a:gd name="T17" fmla="*/ 17 h 791"/>
                      <a:gd name="T18" fmla="*/ 12 w 1769"/>
                      <a:gd name="T19" fmla="*/ 9 h 791"/>
                      <a:gd name="T20" fmla="*/ 0 w 1769"/>
                      <a:gd name="T21" fmla="*/ 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endParaRPr lang="tr-TR"/>
                  </a:p>
                </p:txBody>
              </p:sp>
            </p:grpSp>
            <p:grpSp>
              <p:nvGrpSpPr>
                <p:cNvPr id="1068" name="Group 41"/>
                <p:cNvGrpSpPr>
                  <a:grpSpLocks/>
                </p:cNvGrpSpPr>
                <p:nvPr/>
              </p:nvGrpSpPr>
              <p:grpSpPr bwMode="auto">
                <a:xfrm>
                  <a:off x="3142" y="850"/>
                  <a:ext cx="966" cy="522"/>
                  <a:chOff x="-5" y="2196"/>
                  <a:chExt cx="2463" cy="1332"/>
                </a:xfrm>
              </p:grpSpPr>
              <p:sp>
                <p:nvSpPr>
                  <p:cNvPr id="1140" name="Freeform 42"/>
                  <p:cNvSpPr>
                    <a:spLocks/>
                  </p:cNvSpPr>
                  <p:nvPr/>
                </p:nvSpPr>
                <p:spPr bwMode="hidden">
                  <a:xfrm rot="19495919" flipH="1">
                    <a:off x="644" y="2196"/>
                    <a:ext cx="1809" cy="347"/>
                  </a:xfrm>
                  <a:custGeom>
                    <a:avLst/>
                    <a:gdLst>
                      <a:gd name="T0" fmla="*/ 0 w 2736"/>
                      <a:gd name="T1" fmla="*/ 54 h 504"/>
                      <a:gd name="T2" fmla="*/ 72 w 2736"/>
                      <a:gd name="T3" fmla="*/ 18 h 504"/>
                      <a:gd name="T4" fmla="*/ 148 w 2736"/>
                      <a:gd name="T5" fmla="*/ 3 h 504"/>
                      <a:gd name="T6" fmla="*/ 229 w 2736"/>
                      <a:gd name="T7" fmla="*/ 3 h 504"/>
                      <a:gd name="T8" fmla="*/ 227 w 2736"/>
                      <a:gd name="T9" fmla="*/ 11 h 504"/>
                      <a:gd name="T10" fmla="*/ 147 w 2736"/>
                      <a:gd name="T11" fmla="*/ 11 h 504"/>
                      <a:gd name="T12" fmla="*/ 55 w 2736"/>
                      <a:gd name="T13" fmla="*/ 31 h 504"/>
                      <a:gd name="T14" fmla="*/ 0 w 2736"/>
                      <a:gd name="T15" fmla="*/ 5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endParaRPr lang="tr-TR"/>
                  </a:p>
                </p:txBody>
              </p:sp>
              <p:sp>
                <p:nvSpPr>
                  <p:cNvPr id="1141" name="Freeform 43"/>
                  <p:cNvSpPr>
                    <a:spLocks/>
                  </p:cNvSpPr>
                  <p:nvPr/>
                </p:nvSpPr>
                <p:spPr bwMode="hidden">
                  <a:xfrm rot="19495919" flipH="1">
                    <a:off x="-6" y="2982"/>
                    <a:ext cx="971" cy="545"/>
                  </a:xfrm>
                  <a:custGeom>
                    <a:avLst/>
                    <a:gdLst>
                      <a:gd name="T0" fmla="*/ 1 w 1769"/>
                      <a:gd name="T1" fmla="*/ 1 h 791"/>
                      <a:gd name="T2" fmla="*/ 13 w 1769"/>
                      <a:gd name="T3" fmla="*/ 6 h 791"/>
                      <a:gd name="T4" fmla="*/ 32 w 1769"/>
                      <a:gd name="T5" fmla="*/ 21 h 791"/>
                      <a:gd name="T6" fmla="*/ 44 w 1769"/>
                      <a:gd name="T7" fmla="*/ 46 h 791"/>
                      <a:gd name="T8" fmla="*/ 48 w 1769"/>
                      <a:gd name="T9" fmla="*/ 65 h 791"/>
                      <a:gd name="T10" fmla="*/ 46 w 1769"/>
                      <a:gd name="T11" fmla="*/ 84 h 791"/>
                      <a:gd name="T12" fmla="*/ 43 w 1769"/>
                      <a:gd name="T13" fmla="*/ 68 h 791"/>
                      <a:gd name="T14" fmla="*/ 38 w 1769"/>
                      <a:gd name="T15" fmla="*/ 49 h 791"/>
                      <a:gd name="T16" fmla="*/ 30 w 1769"/>
                      <a:gd name="T17" fmla="*/ 32 h 791"/>
                      <a:gd name="T18" fmla="*/ 16 w 1769"/>
                      <a:gd name="T19" fmla="*/ 16 h 791"/>
                      <a:gd name="T20" fmla="*/ 0 w 1769"/>
                      <a:gd name="T21" fmla="*/ 8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endParaRPr lang="tr-TR"/>
                  </a:p>
                </p:txBody>
              </p:sp>
            </p:grpSp>
            <p:grpSp>
              <p:nvGrpSpPr>
                <p:cNvPr id="1069" name="Group 44"/>
                <p:cNvGrpSpPr>
                  <a:grpSpLocks/>
                </p:cNvGrpSpPr>
                <p:nvPr/>
              </p:nvGrpSpPr>
              <p:grpSpPr bwMode="auto">
                <a:xfrm>
                  <a:off x="3124" y="777"/>
                  <a:ext cx="971" cy="417"/>
                  <a:chOff x="-52" y="2009"/>
                  <a:chExt cx="2477" cy="1064"/>
                </a:xfrm>
              </p:grpSpPr>
              <p:sp>
                <p:nvSpPr>
                  <p:cNvPr id="1138" name="Freeform 45"/>
                  <p:cNvSpPr>
                    <a:spLocks/>
                  </p:cNvSpPr>
                  <p:nvPr/>
                </p:nvSpPr>
                <p:spPr bwMode="hidden">
                  <a:xfrm rot="20017085" flipH="1">
                    <a:off x="689" y="2010"/>
                    <a:ext cx="1736" cy="303"/>
                  </a:xfrm>
                  <a:custGeom>
                    <a:avLst/>
                    <a:gdLst>
                      <a:gd name="T0" fmla="*/ 0 w 2736"/>
                      <a:gd name="T1" fmla="*/ 24 h 504"/>
                      <a:gd name="T2" fmla="*/ 56 w 2736"/>
                      <a:gd name="T3" fmla="*/ 8 h 504"/>
                      <a:gd name="T4" fmla="*/ 116 w 2736"/>
                      <a:gd name="T5" fmla="*/ 1 h 504"/>
                      <a:gd name="T6" fmla="*/ 179 w 2736"/>
                      <a:gd name="T7" fmla="*/ 1 h 504"/>
                      <a:gd name="T8" fmla="*/ 178 w 2736"/>
                      <a:gd name="T9" fmla="*/ 5 h 504"/>
                      <a:gd name="T10" fmla="*/ 115 w 2736"/>
                      <a:gd name="T11" fmla="*/ 5 h 504"/>
                      <a:gd name="T12" fmla="*/ 43 w 2736"/>
                      <a:gd name="T13" fmla="*/ 14 h 504"/>
                      <a:gd name="T14" fmla="*/ 0 w 2736"/>
                      <a:gd name="T15" fmla="*/ 2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endParaRPr lang="tr-TR"/>
                  </a:p>
                </p:txBody>
              </p:sp>
              <p:sp>
                <p:nvSpPr>
                  <p:cNvPr id="1139" name="Freeform 46"/>
                  <p:cNvSpPr>
                    <a:spLocks/>
                  </p:cNvSpPr>
                  <p:nvPr/>
                </p:nvSpPr>
                <p:spPr bwMode="hidden">
                  <a:xfrm rot="20017085" flipH="1">
                    <a:off x="-53" y="2598"/>
                    <a:ext cx="931" cy="470"/>
                  </a:xfrm>
                  <a:custGeom>
                    <a:avLst/>
                    <a:gdLst>
                      <a:gd name="T0" fmla="*/ 1 w 1769"/>
                      <a:gd name="T1" fmla="*/ 1 h 791"/>
                      <a:gd name="T2" fmla="*/ 10 w 1769"/>
                      <a:gd name="T3" fmla="*/ 2 h 791"/>
                      <a:gd name="T4" fmla="*/ 25 w 1769"/>
                      <a:gd name="T5" fmla="*/ 9 h 791"/>
                      <a:gd name="T6" fmla="*/ 34 w 1769"/>
                      <a:gd name="T7" fmla="*/ 19 h 791"/>
                      <a:gd name="T8" fmla="*/ 37 w 1769"/>
                      <a:gd name="T9" fmla="*/ 27 h 791"/>
                      <a:gd name="T10" fmla="*/ 36 w 1769"/>
                      <a:gd name="T11" fmla="*/ 34 h 791"/>
                      <a:gd name="T12" fmla="*/ 34 w 1769"/>
                      <a:gd name="T13" fmla="*/ 28 h 791"/>
                      <a:gd name="T14" fmla="*/ 29 w 1769"/>
                      <a:gd name="T15" fmla="*/ 20 h 791"/>
                      <a:gd name="T16" fmla="*/ 24 w 1769"/>
                      <a:gd name="T17" fmla="*/ 13 h 791"/>
                      <a:gd name="T18" fmla="*/ 13 w 1769"/>
                      <a:gd name="T19" fmla="*/ 7 h 791"/>
                      <a:gd name="T20" fmla="*/ 0 w 1769"/>
                      <a:gd name="T21" fmla="*/ 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p:spPr>
                <p:txBody>
                  <a:bodyPr wrap="none" anchor="ctr"/>
                  <a:lstStyle/>
                  <a:p>
                    <a:endParaRPr lang="tr-TR"/>
                  </a:p>
                </p:txBody>
              </p:sp>
            </p:grpSp>
            <p:grpSp>
              <p:nvGrpSpPr>
                <p:cNvPr id="1070" name="Group 47"/>
                <p:cNvGrpSpPr>
                  <a:grpSpLocks/>
                </p:cNvGrpSpPr>
                <p:nvPr/>
              </p:nvGrpSpPr>
              <p:grpSpPr bwMode="auto">
                <a:xfrm>
                  <a:off x="3115" y="700"/>
                  <a:ext cx="969" cy="363"/>
                  <a:chOff x="-74" y="1813"/>
                  <a:chExt cx="2472" cy="927"/>
                </a:xfrm>
              </p:grpSpPr>
              <p:sp>
                <p:nvSpPr>
                  <p:cNvPr id="1136" name="Freeform 48"/>
                  <p:cNvSpPr>
                    <a:spLocks/>
                  </p:cNvSpPr>
                  <p:nvPr/>
                </p:nvSpPr>
                <p:spPr bwMode="hidden">
                  <a:xfrm rot="20519637" flipH="1">
                    <a:off x="721" y="1812"/>
                    <a:ext cx="1677" cy="331"/>
                  </a:xfrm>
                  <a:custGeom>
                    <a:avLst/>
                    <a:gdLst>
                      <a:gd name="T0" fmla="*/ 0 w 2736"/>
                      <a:gd name="T1" fmla="*/ 41 h 504"/>
                      <a:gd name="T2" fmla="*/ 46 w 2736"/>
                      <a:gd name="T3" fmla="*/ 13 h 504"/>
                      <a:gd name="T4" fmla="*/ 94 w 2736"/>
                      <a:gd name="T5" fmla="*/ 2 h 504"/>
                      <a:gd name="T6" fmla="*/ 145 w 2736"/>
                      <a:gd name="T7" fmla="*/ 2 h 504"/>
                      <a:gd name="T8" fmla="*/ 144 w 2736"/>
                      <a:gd name="T9" fmla="*/ 9 h 504"/>
                      <a:gd name="T10" fmla="*/ 94 w 2736"/>
                      <a:gd name="T11" fmla="*/ 9 h 504"/>
                      <a:gd name="T12" fmla="*/ 35 w 2736"/>
                      <a:gd name="T13" fmla="*/ 24 h 504"/>
                      <a:gd name="T14" fmla="*/ 0 w 2736"/>
                      <a:gd name="T15" fmla="*/ 4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endParaRPr lang="tr-TR"/>
                  </a:p>
                </p:txBody>
              </p:sp>
              <p:sp>
                <p:nvSpPr>
                  <p:cNvPr id="1137" name="Freeform 49"/>
                  <p:cNvSpPr>
                    <a:spLocks/>
                  </p:cNvSpPr>
                  <p:nvPr/>
                </p:nvSpPr>
                <p:spPr bwMode="hidden">
                  <a:xfrm rot="20519637" flipH="1">
                    <a:off x="-74" y="2212"/>
                    <a:ext cx="900" cy="523"/>
                  </a:xfrm>
                  <a:custGeom>
                    <a:avLst/>
                    <a:gdLst>
                      <a:gd name="T0" fmla="*/ 1 w 1769"/>
                      <a:gd name="T1" fmla="*/ 1 h 791"/>
                      <a:gd name="T2" fmla="*/ 9 w 1769"/>
                      <a:gd name="T3" fmla="*/ 5 h 791"/>
                      <a:gd name="T4" fmla="*/ 20 w 1769"/>
                      <a:gd name="T5" fmla="*/ 17 h 791"/>
                      <a:gd name="T6" fmla="*/ 28 w 1769"/>
                      <a:gd name="T7" fmla="*/ 36 h 791"/>
                      <a:gd name="T8" fmla="*/ 31 w 1769"/>
                      <a:gd name="T9" fmla="*/ 51 h 791"/>
                      <a:gd name="T10" fmla="*/ 29 w 1769"/>
                      <a:gd name="T11" fmla="*/ 65 h 791"/>
                      <a:gd name="T12" fmla="*/ 27 w 1769"/>
                      <a:gd name="T13" fmla="*/ 52 h 791"/>
                      <a:gd name="T14" fmla="*/ 24 w 1769"/>
                      <a:gd name="T15" fmla="*/ 38 h 791"/>
                      <a:gd name="T16" fmla="*/ 19 w 1769"/>
                      <a:gd name="T17" fmla="*/ 25 h 791"/>
                      <a:gd name="T18" fmla="*/ 10 w 1769"/>
                      <a:gd name="T19" fmla="*/ 13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p:spPr>
                <p:txBody>
                  <a:bodyPr wrap="none" anchor="ctr"/>
                  <a:lstStyle/>
                  <a:p>
                    <a:endParaRPr lang="tr-TR"/>
                  </a:p>
                </p:txBody>
              </p:sp>
            </p:grpSp>
            <p:grpSp>
              <p:nvGrpSpPr>
                <p:cNvPr id="1071" name="Group 50"/>
                <p:cNvGrpSpPr>
                  <a:grpSpLocks/>
                </p:cNvGrpSpPr>
                <p:nvPr/>
              </p:nvGrpSpPr>
              <p:grpSpPr bwMode="auto">
                <a:xfrm>
                  <a:off x="3153" y="613"/>
                  <a:ext cx="918" cy="257"/>
                  <a:chOff x="22" y="1591"/>
                  <a:chExt cx="2342" cy="657"/>
                </a:xfrm>
              </p:grpSpPr>
              <p:sp>
                <p:nvSpPr>
                  <p:cNvPr id="1134" name="Freeform 51"/>
                  <p:cNvSpPr>
                    <a:spLocks/>
                  </p:cNvSpPr>
                  <p:nvPr/>
                </p:nvSpPr>
                <p:spPr bwMode="hidden">
                  <a:xfrm rot="21136207" flipH="1">
                    <a:off x="819" y="1586"/>
                    <a:ext cx="1544" cy="313"/>
                  </a:xfrm>
                  <a:custGeom>
                    <a:avLst/>
                    <a:gdLst>
                      <a:gd name="T0" fmla="*/ 0 w 2736"/>
                      <a:gd name="T1" fmla="*/ 29 h 504"/>
                      <a:gd name="T2" fmla="*/ 28 w 2736"/>
                      <a:gd name="T3" fmla="*/ 10 h 504"/>
                      <a:gd name="T4" fmla="*/ 58 w 2736"/>
                      <a:gd name="T5" fmla="*/ 1 h 504"/>
                      <a:gd name="T6" fmla="*/ 89 w 2736"/>
                      <a:gd name="T7" fmla="*/ 1 h 504"/>
                      <a:gd name="T8" fmla="*/ 88 w 2736"/>
                      <a:gd name="T9" fmla="*/ 6 h 504"/>
                      <a:gd name="T10" fmla="*/ 57 w 2736"/>
                      <a:gd name="T11" fmla="*/ 6 h 504"/>
                      <a:gd name="T12" fmla="*/ 21 w 2736"/>
                      <a:gd name="T13" fmla="*/ 17 h 504"/>
                      <a:gd name="T14" fmla="*/ 0 w 2736"/>
                      <a:gd name="T15" fmla="*/ 2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endParaRPr lang="tr-TR"/>
                  </a:p>
                </p:txBody>
              </p:sp>
              <p:sp>
                <p:nvSpPr>
                  <p:cNvPr id="1135" name="Freeform 52"/>
                  <p:cNvSpPr>
                    <a:spLocks/>
                  </p:cNvSpPr>
                  <p:nvPr/>
                </p:nvSpPr>
                <p:spPr bwMode="hidden">
                  <a:xfrm rot="21136207" flipH="1">
                    <a:off x="21" y="1757"/>
                    <a:ext cx="829" cy="490"/>
                  </a:xfrm>
                  <a:custGeom>
                    <a:avLst/>
                    <a:gdLst>
                      <a:gd name="T0" fmla="*/ 0 w 1769"/>
                      <a:gd name="T1" fmla="*/ 1 h 791"/>
                      <a:gd name="T2" fmla="*/ 5 w 1769"/>
                      <a:gd name="T3" fmla="*/ 4 h 791"/>
                      <a:gd name="T4" fmla="*/ 12 w 1769"/>
                      <a:gd name="T5" fmla="*/ 12 h 791"/>
                      <a:gd name="T6" fmla="*/ 17 w 1769"/>
                      <a:gd name="T7" fmla="*/ 25 h 791"/>
                      <a:gd name="T8" fmla="*/ 19 w 1769"/>
                      <a:gd name="T9" fmla="*/ 35 h 791"/>
                      <a:gd name="T10" fmla="*/ 18 w 1769"/>
                      <a:gd name="T11" fmla="*/ 45 h 791"/>
                      <a:gd name="T12" fmla="*/ 17 w 1769"/>
                      <a:gd name="T13" fmla="*/ 36 h 791"/>
                      <a:gd name="T14" fmla="*/ 15 w 1769"/>
                      <a:gd name="T15" fmla="*/ 26 h 791"/>
                      <a:gd name="T16" fmla="*/ 12 w 1769"/>
                      <a:gd name="T17" fmla="*/ 17 h 791"/>
                      <a:gd name="T18" fmla="*/ 6 w 1769"/>
                      <a:gd name="T19" fmla="*/ 9 h 791"/>
                      <a:gd name="T20" fmla="*/ 0 w 1769"/>
                      <a:gd name="T21" fmla="*/ 4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p:spPr>
                <p:txBody>
                  <a:bodyPr wrap="none" anchor="ctr"/>
                  <a:lstStyle/>
                  <a:p>
                    <a:endParaRPr lang="tr-TR"/>
                  </a:p>
                </p:txBody>
              </p:sp>
            </p:grpSp>
            <p:grpSp>
              <p:nvGrpSpPr>
                <p:cNvPr id="1072" name="Group 53"/>
                <p:cNvGrpSpPr>
                  <a:grpSpLocks/>
                </p:cNvGrpSpPr>
                <p:nvPr/>
              </p:nvGrpSpPr>
              <p:grpSpPr bwMode="auto">
                <a:xfrm>
                  <a:off x="3218" y="556"/>
                  <a:ext cx="843" cy="134"/>
                  <a:chOff x="189" y="1446"/>
                  <a:chExt cx="2150" cy="343"/>
                </a:xfrm>
              </p:grpSpPr>
              <p:sp>
                <p:nvSpPr>
                  <p:cNvPr id="1132" name="Freeform 54"/>
                  <p:cNvSpPr>
                    <a:spLocks/>
                  </p:cNvSpPr>
                  <p:nvPr/>
                </p:nvSpPr>
                <p:spPr bwMode="hidden">
                  <a:xfrm rot="84182" flipH="1">
                    <a:off x="935" y="1463"/>
                    <a:ext cx="1404" cy="220"/>
                  </a:xfrm>
                  <a:custGeom>
                    <a:avLst/>
                    <a:gdLst>
                      <a:gd name="T0" fmla="*/ 0 w 2736"/>
                      <a:gd name="T1" fmla="*/ 3 h 504"/>
                      <a:gd name="T2" fmla="*/ 16 w 2736"/>
                      <a:gd name="T3" fmla="*/ 1 h 504"/>
                      <a:gd name="T4" fmla="*/ 32 w 2736"/>
                      <a:gd name="T5" fmla="*/ 0 h 504"/>
                      <a:gd name="T6" fmla="*/ 50 w 2736"/>
                      <a:gd name="T7" fmla="*/ 0 h 504"/>
                      <a:gd name="T8" fmla="*/ 49 w 2736"/>
                      <a:gd name="T9" fmla="*/ 1 h 504"/>
                      <a:gd name="T10" fmla="*/ 32 w 2736"/>
                      <a:gd name="T11" fmla="*/ 1 h 504"/>
                      <a:gd name="T12" fmla="*/ 12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endParaRPr lang="tr-TR"/>
                  </a:p>
                </p:txBody>
              </p:sp>
              <p:sp>
                <p:nvSpPr>
                  <p:cNvPr id="1133" name="Freeform 55"/>
                  <p:cNvSpPr>
                    <a:spLocks/>
                  </p:cNvSpPr>
                  <p:nvPr/>
                </p:nvSpPr>
                <p:spPr bwMode="hidden">
                  <a:xfrm rot="84182" flipH="1">
                    <a:off x="189" y="1441"/>
                    <a:ext cx="755" cy="348"/>
                  </a:xfrm>
                  <a:custGeom>
                    <a:avLst/>
                    <a:gdLst>
                      <a:gd name="T0" fmla="*/ 0 w 1769"/>
                      <a:gd name="T1" fmla="*/ 0 h 791"/>
                      <a:gd name="T2" fmla="*/ 3 w 1769"/>
                      <a:gd name="T3" fmla="*/ 0 h 791"/>
                      <a:gd name="T4" fmla="*/ 7 w 1769"/>
                      <a:gd name="T5" fmla="*/ 1 h 791"/>
                      <a:gd name="T6" fmla="*/ 10 w 1769"/>
                      <a:gd name="T7" fmla="*/ 3 h 791"/>
                      <a:gd name="T8" fmla="*/ 11 w 1769"/>
                      <a:gd name="T9" fmla="*/ 4 h 791"/>
                      <a:gd name="T10" fmla="*/ 10 w 1769"/>
                      <a:gd name="T11" fmla="*/ 6 h 791"/>
                      <a:gd name="T12" fmla="*/ 9 w 1769"/>
                      <a:gd name="T13" fmla="*/ 5 h 791"/>
                      <a:gd name="T14" fmla="*/ 9 w 1769"/>
                      <a:gd name="T15" fmla="*/ 3 h 791"/>
                      <a:gd name="T16" fmla="*/ 7 w 1769"/>
                      <a:gd name="T17" fmla="*/ 2 h 791"/>
                      <a:gd name="T18" fmla="*/ 3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p:spPr>
                <p:txBody>
                  <a:bodyPr wrap="none" anchor="ctr"/>
                  <a:lstStyle/>
                  <a:p>
                    <a:endParaRPr lang="tr-TR"/>
                  </a:p>
                </p:txBody>
              </p:sp>
            </p:grpSp>
            <p:grpSp>
              <p:nvGrpSpPr>
                <p:cNvPr id="1073" name="Group 56"/>
                <p:cNvGrpSpPr>
                  <a:grpSpLocks/>
                </p:cNvGrpSpPr>
                <p:nvPr/>
              </p:nvGrpSpPr>
              <p:grpSpPr bwMode="auto">
                <a:xfrm>
                  <a:off x="3342" y="418"/>
                  <a:ext cx="737" cy="167"/>
                  <a:chOff x="505" y="1094"/>
                  <a:chExt cx="1879" cy="427"/>
                </a:xfrm>
              </p:grpSpPr>
              <p:sp>
                <p:nvSpPr>
                  <p:cNvPr id="1130" name="Freeform 57"/>
                  <p:cNvSpPr>
                    <a:spLocks/>
                  </p:cNvSpPr>
                  <p:nvPr/>
                </p:nvSpPr>
                <p:spPr bwMode="hidden">
                  <a:xfrm rot="802576" flipH="1">
                    <a:off x="1151" y="1306"/>
                    <a:ext cx="1234" cy="214"/>
                  </a:xfrm>
                  <a:custGeom>
                    <a:avLst/>
                    <a:gdLst>
                      <a:gd name="T0" fmla="*/ 0 w 2736"/>
                      <a:gd name="T1" fmla="*/ 3 h 504"/>
                      <a:gd name="T2" fmla="*/ 7 w 2736"/>
                      <a:gd name="T3" fmla="*/ 1 h 504"/>
                      <a:gd name="T4" fmla="*/ 15 w 2736"/>
                      <a:gd name="T5" fmla="*/ 0 h 504"/>
                      <a:gd name="T6" fmla="*/ 23 w 2736"/>
                      <a:gd name="T7" fmla="*/ 0 h 504"/>
                      <a:gd name="T8" fmla="*/ 23 w 2736"/>
                      <a:gd name="T9" fmla="*/ 0 h 504"/>
                      <a:gd name="T10" fmla="*/ 15 w 2736"/>
                      <a:gd name="T11" fmla="*/ 0 h 504"/>
                      <a:gd name="T12" fmla="*/ 5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endParaRPr lang="tr-TR"/>
                  </a:p>
                </p:txBody>
              </p:sp>
              <p:sp>
                <p:nvSpPr>
                  <p:cNvPr id="1131" name="Freeform 58"/>
                  <p:cNvSpPr>
                    <a:spLocks/>
                  </p:cNvSpPr>
                  <p:nvPr/>
                </p:nvSpPr>
                <p:spPr bwMode="hidden">
                  <a:xfrm rot="802576" flipH="1">
                    <a:off x="505" y="1095"/>
                    <a:ext cx="662" cy="335"/>
                  </a:xfrm>
                  <a:custGeom>
                    <a:avLst/>
                    <a:gdLst>
                      <a:gd name="T0" fmla="*/ 0 w 1769"/>
                      <a:gd name="T1" fmla="*/ 0 h 791"/>
                      <a:gd name="T2" fmla="*/ 1 w 1769"/>
                      <a:gd name="T3" fmla="*/ 0 h 791"/>
                      <a:gd name="T4" fmla="*/ 3 w 1769"/>
                      <a:gd name="T5" fmla="*/ 1 h 791"/>
                      <a:gd name="T6" fmla="*/ 4 w 1769"/>
                      <a:gd name="T7" fmla="*/ 3 h 791"/>
                      <a:gd name="T8" fmla="*/ 5 w 1769"/>
                      <a:gd name="T9" fmla="*/ 3 h 791"/>
                      <a:gd name="T10" fmla="*/ 4 w 1769"/>
                      <a:gd name="T11" fmla="*/ 5 h 791"/>
                      <a:gd name="T12" fmla="*/ 4 w 1769"/>
                      <a:gd name="T13" fmla="*/ 3 h 791"/>
                      <a:gd name="T14" fmla="*/ 4 w 1769"/>
                      <a:gd name="T15" fmla="*/ 3 h 791"/>
                      <a:gd name="T16" fmla="*/ 3 w 1769"/>
                      <a:gd name="T17" fmla="*/ 2 h 791"/>
                      <a:gd name="T18" fmla="*/ 1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tr-TR"/>
                  </a:p>
                </p:txBody>
              </p:sp>
            </p:grpSp>
            <p:grpSp>
              <p:nvGrpSpPr>
                <p:cNvPr id="1074" name="Group 59"/>
                <p:cNvGrpSpPr>
                  <a:grpSpLocks/>
                </p:cNvGrpSpPr>
                <p:nvPr/>
              </p:nvGrpSpPr>
              <p:grpSpPr bwMode="auto">
                <a:xfrm>
                  <a:off x="3386" y="341"/>
                  <a:ext cx="725" cy="218"/>
                  <a:chOff x="616" y="899"/>
                  <a:chExt cx="1850" cy="554"/>
                </a:xfrm>
              </p:grpSpPr>
              <p:sp>
                <p:nvSpPr>
                  <p:cNvPr id="1128" name="Freeform 60"/>
                  <p:cNvSpPr>
                    <a:spLocks/>
                  </p:cNvSpPr>
                  <p:nvPr/>
                </p:nvSpPr>
                <p:spPr bwMode="hidden">
                  <a:xfrm rot="1277471" flipH="1">
                    <a:off x="1231" y="1237"/>
                    <a:ext cx="1235" cy="216"/>
                  </a:xfrm>
                  <a:custGeom>
                    <a:avLst/>
                    <a:gdLst>
                      <a:gd name="T0" fmla="*/ 0 w 2736"/>
                      <a:gd name="T1" fmla="*/ 3 h 504"/>
                      <a:gd name="T2" fmla="*/ 7 w 2736"/>
                      <a:gd name="T3" fmla="*/ 1 h 504"/>
                      <a:gd name="T4" fmla="*/ 15 w 2736"/>
                      <a:gd name="T5" fmla="*/ 0 h 504"/>
                      <a:gd name="T6" fmla="*/ 23 w 2736"/>
                      <a:gd name="T7" fmla="*/ 0 h 504"/>
                      <a:gd name="T8" fmla="*/ 23 w 2736"/>
                      <a:gd name="T9" fmla="*/ 0 h 504"/>
                      <a:gd name="T10" fmla="*/ 15 w 2736"/>
                      <a:gd name="T11" fmla="*/ 0 h 504"/>
                      <a:gd name="T12" fmla="*/ 5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endParaRPr lang="tr-TR"/>
                  </a:p>
                </p:txBody>
              </p:sp>
              <p:sp>
                <p:nvSpPr>
                  <p:cNvPr id="1129" name="Freeform 61"/>
                  <p:cNvSpPr>
                    <a:spLocks/>
                  </p:cNvSpPr>
                  <p:nvPr/>
                </p:nvSpPr>
                <p:spPr bwMode="hidden">
                  <a:xfrm rot="1277471" flipH="1">
                    <a:off x="615" y="898"/>
                    <a:ext cx="662" cy="339"/>
                  </a:xfrm>
                  <a:custGeom>
                    <a:avLst/>
                    <a:gdLst>
                      <a:gd name="T0" fmla="*/ 0 w 1769"/>
                      <a:gd name="T1" fmla="*/ 0 h 791"/>
                      <a:gd name="T2" fmla="*/ 1 w 1769"/>
                      <a:gd name="T3" fmla="*/ 0 h 791"/>
                      <a:gd name="T4" fmla="*/ 3 w 1769"/>
                      <a:gd name="T5" fmla="*/ 1 h 791"/>
                      <a:gd name="T6" fmla="*/ 4 w 1769"/>
                      <a:gd name="T7" fmla="*/ 3 h 791"/>
                      <a:gd name="T8" fmla="*/ 5 w 1769"/>
                      <a:gd name="T9" fmla="*/ 4 h 791"/>
                      <a:gd name="T10" fmla="*/ 4 w 1769"/>
                      <a:gd name="T11" fmla="*/ 5 h 791"/>
                      <a:gd name="T12" fmla="*/ 4 w 1769"/>
                      <a:gd name="T13" fmla="*/ 4 h 791"/>
                      <a:gd name="T14" fmla="*/ 4 w 1769"/>
                      <a:gd name="T15" fmla="*/ 3 h 791"/>
                      <a:gd name="T16" fmla="*/ 3 w 1769"/>
                      <a:gd name="T17" fmla="*/ 2 h 791"/>
                      <a:gd name="T18" fmla="*/ 1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tr-TR"/>
                  </a:p>
                </p:txBody>
              </p:sp>
            </p:grpSp>
            <p:grpSp>
              <p:nvGrpSpPr>
                <p:cNvPr id="1075" name="Group 62"/>
                <p:cNvGrpSpPr>
                  <a:grpSpLocks/>
                </p:cNvGrpSpPr>
                <p:nvPr/>
              </p:nvGrpSpPr>
              <p:grpSpPr bwMode="auto">
                <a:xfrm>
                  <a:off x="3472" y="231"/>
                  <a:ext cx="693" cy="291"/>
                  <a:chOff x="3472" y="231"/>
                  <a:chExt cx="693" cy="291"/>
                </a:xfrm>
              </p:grpSpPr>
              <p:sp>
                <p:nvSpPr>
                  <p:cNvPr id="1126" name="Freeform 63"/>
                  <p:cNvSpPr>
                    <a:spLocks/>
                  </p:cNvSpPr>
                  <p:nvPr/>
                </p:nvSpPr>
                <p:spPr bwMode="hidden">
                  <a:xfrm rot="2028410" flipH="1">
                    <a:off x="3679" y="438"/>
                    <a:ext cx="484" cy="8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endParaRPr lang="tr-TR"/>
                  </a:p>
                </p:txBody>
              </p:sp>
              <p:sp>
                <p:nvSpPr>
                  <p:cNvPr id="1127" name="Freeform 64"/>
                  <p:cNvSpPr>
                    <a:spLocks/>
                  </p:cNvSpPr>
                  <p:nvPr/>
                </p:nvSpPr>
                <p:spPr bwMode="hidden">
                  <a:xfrm rot="2028410" flipH="1">
                    <a:off x="3472" y="229"/>
                    <a:ext cx="260" cy="132"/>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tr-TR"/>
                  </a:p>
                </p:txBody>
              </p:sp>
            </p:grpSp>
            <p:grpSp>
              <p:nvGrpSpPr>
                <p:cNvPr id="1076" name="Group 65"/>
                <p:cNvGrpSpPr>
                  <a:grpSpLocks/>
                </p:cNvGrpSpPr>
                <p:nvPr/>
              </p:nvGrpSpPr>
              <p:grpSpPr bwMode="auto">
                <a:xfrm>
                  <a:off x="3554" y="118"/>
                  <a:ext cx="664" cy="349"/>
                  <a:chOff x="3554" y="118"/>
                  <a:chExt cx="664" cy="349"/>
                </a:xfrm>
              </p:grpSpPr>
              <p:sp>
                <p:nvSpPr>
                  <p:cNvPr id="1124" name="Freeform 66"/>
                  <p:cNvSpPr>
                    <a:spLocks/>
                  </p:cNvSpPr>
                  <p:nvPr/>
                </p:nvSpPr>
                <p:spPr bwMode="hidden">
                  <a:xfrm rot="2664424" flipH="1">
                    <a:off x="3728" y="383"/>
                    <a:ext cx="490" cy="8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endParaRPr lang="tr-TR"/>
                  </a:p>
                </p:txBody>
              </p:sp>
              <p:sp>
                <p:nvSpPr>
                  <p:cNvPr id="1125" name="Freeform 67"/>
                  <p:cNvSpPr>
                    <a:spLocks/>
                  </p:cNvSpPr>
                  <p:nvPr/>
                </p:nvSpPr>
                <p:spPr bwMode="hidden">
                  <a:xfrm rot="2664424" flipH="1">
                    <a:off x="3554" y="118"/>
                    <a:ext cx="263" cy="132"/>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tr-TR"/>
                  </a:p>
                </p:txBody>
              </p:sp>
            </p:grpSp>
            <p:grpSp>
              <p:nvGrpSpPr>
                <p:cNvPr id="1077" name="Group 68"/>
                <p:cNvGrpSpPr>
                  <a:grpSpLocks/>
                </p:cNvGrpSpPr>
                <p:nvPr/>
              </p:nvGrpSpPr>
              <p:grpSpPr bwMode="auto">
                <a:xfrm>
                  <a:off x="3784" y="30"/>
                  <a:ext cx="305" cy="593"/>
                  <a:chOff x="1633" y="104"/>
                  <a:chExt cx="778" cy="1512"/>
                </a:xfrm>
              </p:grpSpPr>
              <p:sp>
                <p:nvSpPr>
                  <p:cNvPr id="1122" name="Freeform 69"/>
                  <p:cNvSpPr>
                    <a:spLocks/>
                  </p:cNvSpPr>
                  <p:nvPr/>
                </p:nvSpPr>
                <p:spPr bwMode="hidden">
                  <a:xfrm rot="3473776" flipH="1">
                    <a:off x="1752" y="958"/>
                    <a:ext cx="1101" cy="217"/>
                  </a:xfrm>
                  <a:custGeom>
                    <a:avLst/>
                    <a:gdLst>
                      <a:gd name="T0" fmla="*/ 0 w 2736"/>
                      <a:gd name="T1" fmla="*/ 3 h 504"/>
                      <a:gd name="T2" fmla="*/ 4 w 2736"/>
                      <a:gd name="T3" fmla="*/ 1 h 504"/>
                      <a:gd name="T4" fmla="*/ 8 w 2736"/>
                      <a:gd name="T5" fmla="*/ 0 h 504"/>
                      <a:gd name="T6" fmla="*/ 12 w 2736"/>
                      <a:gd name="T7" fmla="*/ 0 h 504"/>
                      <a:gd name="T8" fmla="*/ 12 w 2736"/>
                      <a:gd name="T9" fmla="*/ 0 h 504"/>
                      <a:gd name="T10" fmla="*/ 8 w 2736"/>
                      <a:gd name="T11" fmla="*/ 0 h 504"/>
                      <a:gd name="T12" fmla="*/ 3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endParaRPr lang="tr-TR"/>
                  </a:p>
                </p:txBody>
              </p:sp>
              <p:sp>
                <p:nvSpPr>
                  <p:cNvPr id="1123" name="Freeform 70"/>
                  <p:cNvSpPr>
                    <a:spLocks/>
                  </p:cNvSpPr>
                  <p:nvPr/>
                </p:nvSpPr>
                <p:spPr bwMode="hidden">
                  <a:xfrm rot="3473776" flipH="1">
                    <a:off x="1505" y="231"/>
                    <a:ext cx="591" cy="337"/>
                  </a:xfrm>
                  <a:custGeom>
                    <a:avLst/>
                    <a:gdLst>
                      <a:gd name="T0" fmla="*/ 0 w 1769"/>
                      <a:gd name="T1" fmla="*/ 0 h 791"/>
                      <a:gd name="T2" fmla="*/ 1 w 1769"/>
                      <a:gd name="T3" fmla="*/ 0 h 791"/>
                      <a:gd name="T4" fmla="*/ 2 w 1769"/>
                      <a:gd name="T5" fmla="*/ 1 h 791"/>
                      <a:gd name="T6" fmla="*/ 2 w 1769"/>
                      <a:gd name="T7" fmla="*/ 3 h 791"/>
                      <a:gd name="T8" fmla="*/ 2 w 1769"/>
                      <a:gd name="T9" fmla="*/ 4 h 791"/>
                      <a:gd name="T10" fmla="*/ 2 w 1769"/>
                      <a:gd name="T11" fmla="*/ 5 h 791"/>
                      <a:gd name="T12" fmla="*/ 2 w 1769"/>
                      <a:gd name="T13" fmla="*/ 4 h 791"/>
                      <a:gd name="T14" fmla="*/ 2 w 1769"/>
                      <a:gd name="T15" fmla="*/ 3 h 791"/>
                      <a:gd name="T16" fmla="*/ 2 w 1769"/>
                      <a:gd name="T17" fmla="*/ 2 h 791"/>
                      <a:gd name="T18" fmla="*/ 1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tr-TR"/>
                  </a:p>
                </p:txBody>
              </p:sp>
            </p:grpSp>
            <p:grpSp>
              <p:nvGrpSpPr>
                <p:cNvPr id="1078" name="Group 71"/>
                <p:cNvGrpSpPr>
                  <a:grpSpLocks/>
                </p:cNvGrpSpPr>
                <p:nvPr/>
              </p:nvGrpSpPr>
              <p:grpSpPr bwMode="auto">
                <a:xfrm>
                  <a:off x="3903" y="0"/>
                  <a:ext cx="248" cy="601"/>
                  <a:chOff x="1935" y="28"/>
                  <a:chExt cx="634" cy="1534"/>
                </a:xfrm>
              </p:grpSpPr>
              <p:sp>
                <p:nvSpPr>
                  <p:cNvPr id="1120" name="Freeform 72"/>
                  <p:cNvSpPr>
                    <a:spLocks/>
                  </p:cNvSpPr>
                  <p:nvPr/>
                </p:nvSpPr>
                <p:spPr bwMode="hidden">
                  <a:xfrm rot="4126480" flipH="1">
                    <a:off x="1934" y="922"/>
                    <a:ext cx="1055" cy="214"/>
                  </a:xfrm>
                  <a:custGeom>
                    <a:avLst/>
                    <a:gdLst>
                      <a:gd name="T0" fmla="*/ 0 w 2736"/>
                      <a:gd name="T1" fmla="*/ 3 h 504"/>
                      <a:gd name="T2" fmla="*/ 3 w 2736"/>
                      <a:gd name="T3" fmla="*/ 1 h 504"/>
                      <a:gd name="T4" fmla="*/ 6 w 2736"/>
                      <a:gd name="T5" fmla="*/ 0 h 504"/>
                      <a:gd name="T6" fmla="*/ 9 w 2736"/>
                      <a:gd name="T7" fmla="*/ 0 h 504"/>
                      <a:gd name="T8" fmla="*/ 9 w 2736"/>
                      <a:gd name="T9" fmla="*/ 0 h 504"/>
                      <a:gd name="T10" fmla="*/ 6 w 2736"/>
                      <a:gd name="T11" fmla="*/ 0 h 504"/>
                      <a:gd name="T12" fmla="*/ 2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endParaRPr lang="tr-TR"/>
                  </a:p>
                </p:txBody>
              </p:sp>
              <p:sp>
                <p:nvSpPr>
                  <p:cNvPr id="1121" name="Freeform 73"/>
                  <p:cNvSpPr>
                    <a:spLocks/>
                  </p:cNvSpPr>
                  <p:nvPr/>
                </p:nvSpPr>
                <p:spPr bwMode="hidden">
                  <a:xfrm rot="4126480" flipH="1">
                    <a:off x="1820" y="144"/>
                    <a:ext cx="570" cy="338"/>
                  </a:xfrm>
                  <a:custGeom>
                    <a:avLst/>
                    <a:gdLst>
                      <a:gd name="T0" fmla="*/ 0 w 1769"/>
                      <a:gd name="T1" fmla="*/ 0 h 791"/>
                      <a:gd name="T2" fmla="*/ 1 w 1769"/>
                      <a:gd name="T3" fmla="*/ 0 h 791"/>
                      <a:gd name="T4" fmla="*/ 1 w 1769"/>
                      <a:gd name="T5" fmla="*/ 1 h 791"/>
                      <a:gd name="T6" fmla="*/ 2 w 1769"/>
                      <a:gd name="T7" fmla="*/ 3 h 791"/>
                      <a:gd name="T8" fmla="*/ 2 w 1769"/>
                      <a:gd name="T9" fmla="*/ 4 h 791"/>
                      <a:gd name="T10" fmla="*/ 2 w 1769"/>
                      <a:gd name="T11" fmla="*/ 5 h 791"/>
                      <a:gd name="T12" fmla="*/ 2 w 1769"/>
                      <a:gd name="T13" fmla="*/ 4 h 791"/>
                      <a:gd name="T14" fmla="*/ 2 w 1769"/>
                      <a:gd name="T15" fmla="*/ 3 h 791"/>
                      <a:gd name="T16" fmla="*/ 1 w 1769"/>
                      <a:gd name="T17" fmla="*/ 2 h 791"/>
                      <a:gd name="T18" fmla="*/ 1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tr-TR"/>
                  </a:p>
                </p:txBody>
              </p:sp>
            </p:grpSp>
            <p:grpSp>
              <p:nvGrpSpPr>
                <p:cNvPr id="1079" name="Group 74"/>
                <p:cNvGrpSpPr>
                  <a:grpSpLocks/>
                </p:cNvGrpSpPr>
                <p:nvPr/>
              </p:nvGrpSpPr>
              <p:grpSpPr bwMode="auto">
                <a:xfrm>
                  <a:off x="4251" y="252"/>
                  <a:ext cx="723" cy="222"/>
                  <a:chOff x="2822" y="672"/>
                  <a:chExt cx="1845" cy="566"/>
                </a:xfrm>
              </p:grpSpPr>
              <p:sp>
                <p:nvSpPr>
                  <p:cNvPr id="1118" name="Freeform 75"/>
                  <p:cNvSpPr>
                    <a:spLocks/>
                  </p:cNvSpPr>
                  <p:nvPr/>
                </p:nvSpPr>
                <p:spPr bwMode="hidden">
                  <a:xfrm rot="-1325434">
                    <a:off x="2817" y="1022"/>
                    <a:ext cx="1232" cy="216"/>
                  </a:xfrm>
                  <a:custGeom>
                    <a:avLst/>
                    <a:gdLst>
                      <a:gd name="T0" fmla="*/ 0 w 2736"/>
                      <a:gd name="T1" fmla="*/ 3 h 504"/>
                      <a:gd name="T2" fmla="*/ 7 w 2736"/>
                      <a:gd name="T3" fmla="*/ 1 h 504"/>
                      <a:gd name="T4" fmla="*/ 15 w 2736"/>
                      <a:gd name="T5" fmla="*/ 0 h 504"/>
                      <a:gd name="T6" fmla="*/ 23 w 2736"/>
                      <a:gd name="T7" fmla="*/ 0 h 504"/>
                      <a:gd name="T8" fmla="*/ 23 w 2736"/>
                      <a:gd name="T9" fmla="*/ 0 h 504"/>
                      <a:gd name="T10" fmla="*/ 14 w 2736"/>
                      <a:gd name="T11" fmla="*/ 0 h 504"/>
                      <a:gd name="T12" fmla="*/ 5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endParaRPr lang="tr-TR"/>
                  </a:p>
                </p:txBody>
              </p:sp>
              <p:sp>
                <p:nvSpPr>
                  <p:cNvPr id="1119" name="Freeform 76"/>
                  <p:cNvSpPr>
                    <a:spLocks/>
                  </p:cNvSpPr>
                  <p:nvPr/>
                </p:nvSpPr>
                <p:spPr bwMode="hidden">
                  <a:xfrm rot="-1325434">
                    <a:off x="4003" y="673"/>
                    <a:ext cx="659" cy="337"/>
                  </a:xfrm>
                  <a:custGeom>
                    <a:avLst/>
                    <a:gdLst>
                      <a:gd name="T0" fmla="*/ 0 w 1769"/>
                      <a:gd name="T1" fmla="*/ 0 h 791"/>
                      <a:gd name="T2" fmla="*/ 1 w 1769"/>
                      <a:gd name="T3" fmla="*/ 0 h 791"/>
                      <a:gd name="T4" fmla="*/ 3 w 1769"/>
                      <a:gd name="T5" fmla="*/ 1 h 791"/>
                      <a:gd name="T6" fmla="*/ 4 w 1769"/>
                      <a:gd name="T7" fmla="*/ 3 h 791"/>
                      <a:gd name="T8" fmla="*/ 5 w 1769"/>
                      <a:gd name="T9" fmla="*/ 4 h 791"/>
                      <a:gd name="T10" fmla="*/ 4 w 1769"/>
                      <a:gd name="T11" fmla="*/ 5 h 791"/>
                      <a:gd name="T12" fmla="*/ 4 w 1769"/>
                      <a:gd name="T13" fmla="*/ 4 h 791"/>
                      <a:gd name="T14" fmla="*/ 4 w 1769"/>
                      <a:gd name="T15" fmla="*/ 3 h 791"/>
                      <a:gd name="T16" fmla="*/ 3 w 1769"/>
                      <a:gd name="T17" fmla="*/ 2 h 791"/>
                      <a:gd name="T18" fmla="*/ 1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tr-TR"/>
                  </a:p>
                </p:txBody>
              </p:sp>
            </p:grpSp>
            <p:grpSp>
              <p:nvGrpSpPr>
                <p:cNvPr id="1080" name="Group 77"/>
                <p:cNvGrpSpPr>
                  <a:grpSpLocks/>
                </p:cNvGrpSpPr>
                <p:nvPr/>
              </p:nvGrpSpPr>
              <p:grpSpPr bwMode="auto">
                <a:xfrm>
                  <a:off x="4196" y="163"/>
                  <a:ext cx="699" cy="282"/>
                  <a:chOff x="2683" y="445"/>
                  <a:chExt cx="1781" cy="717"/>
                </a:xfrm>
              </p:grpSpPr>
              <p:sp>
                <p:nvSpPr>
                  <p:cNvPr id="1116" name="Freeform 78"/>
                  <p:cNvSpPr>
                    <a:spLocks/>
                  </p:cNvSpPr>
                  <p:nvPr/>
                </p:nvSpPr>
                <p:spPr bwMode="hidden">
                  <a:xfrm rot="-1921064">
                    <a:off x="2682" y="946"/>
                    <a:ext cx="1230" cy="216"/>
                  </a:xfrm>
                  <a:custGeom>
                    <a:avLst/>
                    <a:gdLst>
                      <a:gd name="T0" fmla="*/ 0 w 2736"/>
                      <a:gd name="T1" fmla="*/ 3 h 504"/>
                      <a:gd name="T2" fmla="*/ 7 w 2736"/>
                      <a:gd name="T3" fmla="*/ 1 h 504"/>
                      <a:gd name="T4" fmla="*/ 14 w 2736"/>
                      <a:gd name="T5" fmla="*/ 0 h 504"/>
                      <a:gd name="T6" fmla="*/ 22 w 2736"/>
                      <a:gd name="T7" fmla="*/ 0 h 504"/>
                      <a:gd name="T8" fmla="*/ 22 w 2736"/>
                      <a:gd name="T9" fmla="*/ 0 h 504"/>
                      <a:gd name="T10" fmla="*/ 14 w 2736"/>
                      <a:gd name="T11" fmla="*/ 0 h 504"/>
                      <a:gd name="T12" fmla="*/ 5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endParaRPr lang="tr-TR"/>
                  </a:p>
                </p:txBody>
              </p:sp>
              <p:sp>
                <p:nvSpPr>
                  <p:cNvPr id="1117" name="Freeform 79"/>
                  <p:cNvSpPr>
                    <a:spLocks/>
                  </p:cNvSpPr>
                  <p:nvPr/>
                </p:nvSpPr>
                <p:spPr bwMode="hidden">
                  <a:xfrm rot="-1921064">
                    <a:off x="3801" y="444"/>
                    <a:ext cx="658" cy="339"/>
                  </a:xfrm>
                  <a:custGeom>
                    <a:avLst/>
                    <a:gdLst>
                      <a:gd name="T0" fmla="*/ 0 w 1769"/>
                      <a:gd name="T1" fmla="*/ 0 h 791"/>
                      <a:gd name="T2" fmla="*/ 1 w 1769"/>
                      <a:gd name="T3" fmla="*/ 0 h 791"/>
                      <a:gd name="T4" fmla="*/ 3 w 1769"/>
                      <a:gd name="T5" fmla="*/ 1 h 791"/>
                      <a:gd name="T6" fmla="*/ 4 w 1769"/>
                      <a:gd name="T7" fmla="*/ 3 h 791"/>
                      <a:gd name="T8" fmla="*/ 4 w 1769"/>
                      <a:gd name="T9" fmla="*/ 4 h 791"/>
                      <a:gd name="T10" fmla="*/ 4 w 1769"/>
                      <a:gd name="T11" fmla="*/ 5 h 791"/>
                      <a:gd name="T12" fmla="*/ 4 w 1769"/>
                      <a:gd name="T13" fmla="*/ 4 h 791"/>
                      <a:gd name="T14" fmla="*/ 4 w 1769"/>
                      <a:gd name="T15" fmla="*/ 3 h 791"/>
                      <a:gd name="T16" fmla="*/ 3 w 1769"/>
                      <a:gd name="T17" fmla="*/ 2 h 791"/>
                      <a:gd name="T18" fmla="*/ 1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tr-TR"/>
                  </a:p>
                </p:txBody>
              </p:sp>
            </p:grpSp>
            <p:sp>
              <p:nvSpPr>
                <p:cNvPr id="1081" name="Freeform 80"/>
                <p:cNvSpPr>
                  <a:spLocks/>
                </p:cNvSpPr>
                <p:nvPr/>
              </p:nvSpPr>
              <p:spPr bwMode="hidden">
                <a:xfrm rot="4578755" flipH="1">
                  <a:off x="3968" y="372"/>
                  <a:ext cx="403" cy="57"/>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tr-TR"/>
                </a:p>
              </p:txBody>
            </p:sp>
            <p:sp>
              <p:nvSpPr>
                <p:cNvPr id="1082" name="Freeform 81"/>
                <p:cNvSpPr>
                  <a:spLocks/>
                </p:cNvSpPr>
                <p:nvPr/>
              </p:nvSpPr>
              <p:spPr bwMode="hidden">
                <a:xfrm rot="4578755" flipH="1">
                  <a:off x="3977" y="77"/>
                  <a:ext cx="216" cy="91"/>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tr-TR"/>
                </a:p>
              </p:txBody>
            </p:sp>
            <p:grpSp>
              <p:nvGrpSpPr>
                <p:cNvPr id="1083" name="Group 82"/>
                <p:cNvGrpSpPr>
                  <a:grpSpLocks/>
                </p:cNvGrpSpPr>
                <p:nvPr/>
              </p:nvGrpSpPr>
              <p:grpSpPr bwMode="auto">
                <a:xfrm>
                  <a:off x="4242" y="5"/>
                  <a:ext cx="251" cy="596"/>
                  <a:chOff x="2800" y="41"/>
                  <a:chExt cx="640" cy="1520"/>
                </a:xfrm>
              </p:grpSpPr>
              <p:sp>
                <p:nvSpPr>
                  <p:cNvPr id="1114" name="Freeform 83"/>
                  <p:cNvSpPr>
                    <a:spLocks/>
                  </p:cNvSpPr>
                  <p:nvPr/>
                </p:nvSpPr>
                <p:spPr bwMode="hidden">
                  <a:xfrm rot="-3857755">
                    <a:off x="2364" y="934"/>
                    <a:ext cx="1058" cy="186"/>
                  </a:xfrm>
                  <a:custGeom>
                    <a:avLst/>
                    <a:gdLst>
                      <a:gd name="T0" fmla="*/ 0 w 2736"/>
                      <a:gd name="T1" fmla="*/ 1 h 504"/>
                      <a:gd name="T2" fmla="*/ 3 w 2736"/>
                      <a:gd name="T3" fmla="*/ 0 h 504"/>
                      <a:gd name="T4" fmla="*/ 6 w 2736"/>
                      <a:gd name="T5" fmla="*/ 0 h 504"/>
                      <a:gd name="T6" fmla="*/ 9 w 2736"/>
                      <a:gd name="T7" fmla="*/ 0 h 504"/>
                      <a:gd name="T8" fmla="*/ 9 w 2736"/>
                      <a:gd name="T9" fmla="*/ 0 h 504"/>
                      <a:gd name="T10" fmla="*/ 6 w 2736"/>
                      <a:gd name="T11" fmla="*/ 0 h 504"/>
                      <a:gd name="T12" fmla="*/ 2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endParaRPr lang="tr-TR"/>
                  </a:p>
                </p:txBody>
              </p:sp>
              <p:sp>
                <p:nvSpPr>
                  <p:cNvPr id="1115" name="Freeform 84"/>
                  <p:cNvSpPr>
                    <a:spLocks/>
                  </p:cNvSpPr>
                  <p:nvPr/>
                </p:nvSpPr>
                <p:spPr bwMode="hidden">
                  <a:xfrm rot="-3857755">
                    <a:off x="3013" y="180"/>
                    <a:ext cx="566" cy="288"/>
                  </a:xfrm>
                  <a:custGeom>
                    <a:avLst/>
                    <a:gdLst>
                      <a:gd name="T0" fmla="*/ 0 w 1769"/>
                      <a:gd name="T1" fmla="*/ 0 h 791"/>
                      <a:gd name="T2" fmla="*/ 1 w 1769"/>
                      <a:gd name="T3" fmla="*/ 0 h 791"/>
                      <a:gd name="T4" fmla="*/ 1 w 1769"/>
                      <a:gd name="T5" fmla="*/ 0 h 791"/>
                      <a:gd name="T6" fmla="*/ 2 w 1769"/>
                      <a:gd name="T7" fmla="*/ 1 h 791"/>
                      <a:gd name="T8" fmla="*/ 2 w 1769"/>
                      <a:gd name="T9" fmla="*/ 1 h 791"/>
                      <a:gd name="T10" fmla="*/ 2 w 1769"/>
                      <a:gd name="T11" fmla="*/ 2 h 791"/>
                      <a:gd name="T12" fmla="*/ 2 w 1769"/>
                      <a:gd name="T13" fmla="*/ 1 h 791"/>
                      <a:gd name="T14" fmla="*/ 1 w 1769"/>
                      <a:gd name="T15" fmla="*/ 1 h 791"/>
                      <a:gd name="T16" fmla="*/ 1 w 1769"/>
                      <a:gd name="T17" fmla="*/ 1 h 791"/>
                      <a:gd name="T18" fmla="*/ 1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tr-TR"/>
                  </a:p>
                </p:txBody>
              </p:sp>
            </p:grpSp>
            <p:grpSp>
              <p:nvGrpSpPr>
                <p:cNvPr id="1084" name="Group 85"/>
                <p:cNvGrpSpPr>
                  <a:grpSpLocks/>
                </p:cNvGrpSpPr>
                <p:nvPr/>
              </p:nvGrpSpPr>
              <p:grpSpPr bwMode="auto">
                <a:xfrm>
                  <a:off x="4295" y="53"/>
                  <a:ext cx="398" cy="574"/>
                  <a:chOff x="2934" y="163"/>
                  <a:chExt cx="1017" cy="1464"/>
                </a:xfrm>
              </p:grpSpPr>
              <p:sp>
                <p:nvSpPr>
                  <p:cNvPr id="1112" name="Freeform 86"/>
                  <p:cNvSpPr>
                    <a:spLocks/>
                  </p:cNvSpPr>
                  <p:nvPr/>
                </p:nvSpPr>
                <p:spPr bwMode="hidden">
                  <a:xfrm rot="-2777260">
                    <a:off x="2493" y="915"/>
                    <a:ext cx="1154" cy="270"/>
                  </a:xfrm>
                  <a:custGeom>
                    <a:avLst/>
                    <a:gdLst>
                      <a:gd name="T0" fmla="*/ 0 w 2736"/>
                      <a:gd name="T1" fmla="*/ 12 h 504"/>
                      <a:gd name="T2" fmla="*/ 5 w 2736"/>
                      <a:gd name="T3" fmla="*/ 4 h 504"/>
                      <a:gd name="T4" fmla="*/ 10 w 2736"/>
                      <a:gd name="T5" fmla="*/ 1 h 504"/>
                      <a:gd name="T6" fmla="*/ 15 w 2736"/>
                      <a:gd name="T7" fmla="*/ 1 h 504"/>
                      <a:gd name="T8" fmla="*/ 15 w 2736"/>
                      <a:gd name="T9" fmla="*/ 3 h 504"/>
                      <a:gd name="T10" fmla="*/ 10 w 2736"/>
                      <a:gd name="T11" fmla="*/ 3 h 504"/>
                      <a:gd name="T12" fmla="*/ 4 w 2736"/>
                      <a:gd name="T13" fmla="*/ 7 h 504"/>
                      <a:gd name="T14" fmla="*/ 0 w 2736"/>
                      <a:gd name="T15" fmla="*/ 1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endParaRPr lang="tr-TR"/>
                  </a:p>
                </p:txBody>
              </p:sp>
              <p:sp>
                <p:nvSpPr>
                  <p:cNvPr id="1113" name="Freeform 87"/>
                  <p:cNvSpPr>
                    <a:spLocks/>
                  </p:cNvSpPr>
                  <p:nvPr/>
                </p:nvSpPr>
                <p:spPr bwMode="hidden">
                  <a:xfrm rot="-2777260">
                    <a:off x="3431" y="262"/>
                    <a:ext cx="619" cy="422"/>
                  </a:xfrm>
                  <a:custGeom>
                    <a:avLst/>
                    <a:gdLst>
                      <a:gd name="T0" fmla="*/ 0 w 1769"/>
                      <a:gd name="T1" fmla="*/ 1 h 791"/>
                      <a:gd name="T2" fmla="*/ 1 w 1769"/>
                      <a:gd name="T3" fmla="*/ 2 h 791"/>
                      <a:gd name="T4" fmla="*/ 2 w 1769"/>
                      <a:gd name="T5" fmla="*/ 5 h 791"/>
                      <a:gd name="T6" fmla="*/ 3 w 1769"/>
                      <a:gd name="T7" fmla="*/ 10 h 791"/>
                      <a:gd name="T8" fmla="*/ 3 w 1769"/>
                      <a:gd name="T9" fmla="*/ 14 h 791"/>
                      <a:gd name="T10" fmla="*/ 3 w 1769"/>
                      <a:gd name="T11" fmla="*/ 18 h 791"/>
                      <a:gd name="T12" fmla="*/ 3 w 1769"/>
                      <a:gd name="T13" fmla="*/ 14 h 791"/>
                      <a:gd name="T14" fmla="*/ 2 w 1769"/>
                      <a:gd name="T15" fmla="*/ 11 h 791"/>
                      <a:gd name="T16" fmla="*/ 2 w 1769"/>
                      <a:gd name="T17" fmla="*/ 7 h 791"/>
                      <a:gd name="T18" fmla="*/ 1 w 1769"/>
                      <a:gd name="T19" fmla="*/ 3 h 791"/>
                      <a:gd name="T20" fmla="*/ 0 w 1769"/>
                      <a:gd name="T21" fmla="*/ 2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tr-TR"/>
                  </a:p>
                </p:txBody>
              </p:sp>
            </p:grpSp>
            <p:grpSp>
              <p:nvGrpSpPr>
                <p:cNvPr id="1085" name="Group 88"/>
                <p:cNvGrpSpPr>
                  <a:grpSpLocks/>
                </p:cNvGrpSpPr>
                <p:nvPr/>
              </p:nvGrpSpPr>
              <p:grpSpPr bwMode="auto">
                <a:xfrm>
                  <a:off x="4215" y="2"/>
                  <a:ext cx="95" cy="567"/>
                  <a:chOff x="2730" y="32"/>
                  <a:chExt cx="243" cy="1448"/>
                </a:xfrm>
              </p:grpSpPr>
              <p:sp>
                <p:nvSpPr>
                  <p:cNvPr id="1110" name="Freeform 89"/>
                  <p:cNvSpPr>
                    <a:spLocks/>
                  </p:cNvSpPr>
                  <p:nvPr/>
                </p:nvSpPr>
                <p:spPr bwMode="hidden">
                  <a:xfrm rot="-4903748">
                    <a:off x="2297" y="959"/>
                    <a:ext cx="954" cy="87"/>
                  </a:xfrm>
                  <a:custGeom>
                    <a:avLst/>
                    <a:gdLst>
                      <a:gd name="T0" fmla="*/ 0 w 2736"/>
                      <a:gd name="T1" fmla="*/ 0 h 504"/>
                      <a:gd name="T2" fmla="*/ 2 w 2736"/>
                      <a:gd name="T3" fmla="*/ 0 h 504"/>
                      <a:gd name="T4" fmla="*/ 3 w 2736"/>
                      <a:gd name="T5" fmla="*/ 0 h 504"/>
                      <a:gd name="T6" fmla="*/ 5 w 2736"/>
                      <a:gd name="T7" fmla="*/ 0 h 504"/>
                      <a:gd name="T8" fmla="*/ 5 w 2736"/>
                      <a:gd name="T9" fmla="*/ 0 h 504"/>
                      <a:gd name="T10" fmla="*/ 3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endParaRPr lang="tr-TR"/>
                  </a:p>
                </p:txBody>
              </p:sp>
              <p:sp>
                <p:nvSpPr>
                  <p:cNvPr id="1111" name="Freeform 90"/>
                  <p:cNvSpPr>
                    <a:spLocks/>
                  </p:cNvSpPr>
                  <p:nvPr/>
                </p:nvSpPr>
                <p:spPr bwMode="hidden">
                  <a:xfrm rot="-4903748">
                    <a:off x="2650" y="222"/>
                    <a:ext cx="511" cy="133"/>
                  </a:xfrm>
                  <a:custGeom>
                    <a:avLst/>
                    <a:gdLst>
                      <a:gd name="T0" fmla="*/ 0 w 1769"/>
                      <a:gd name="T1" fmla="*/ 0 h 791"/>
                      <a:gd name="T2" fmla="*/ 0 w 1769"/>
                      <a:gd name="T3" fmla="*/ 0 h 791"/>
                      <a:gd name="T4" fmla="*/ 1 w 1769"/>
                      <a:gd name="T5" fmla="*/ 0 h 791"/>
                      <a:gd name="T6" fmla="*/ 1 w 1769"/>
                      <a:gd name="T7" fmla="*/ 0 h 791"/>
                      <a:gd name="T8" fmla="*/ 1 w 1769"/>
                      <a:gd name="T9" fmla="*/ 0 h 791"/>
                      <a:gd name="T10" fmla="*/ 1 w 1769"/>
                      <a:gd name="T11" fmla="*/ 0 h 791"/>
                      <a:gd name="T12" fmla="*/ 1 w 1769"/>
                      <a:gd name="T13" fmla="*/ 0 h 791"/>
                      <a:gd name="T14" fmla="*/ 1 w 1769"/>
                      <a:gd name="T15" fmla="*/ 0 h 791"/>
                      <a:gd name="T16" fmla="*/ 1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tr-TR"/>
                  </a:p>
                </p:txBody>
              </p:sp>
            </p:grpSp>
            <p:grpSp>
              <p:nvGrpSpPr>
                <p:cNvPr id="1086" name="Group 91"/>
                <p:cNvGrpSpPr>
                  <a:grpSpLocks/>
                </p:cNvGrpSpPr>
                <p:nvPr/>
              </p:nvGrpSpPr>
              <p:grpSpPr bwMode="auto">
                <a:xfrm>
                  <a:off x="3514" y="683"/>
                  <a:ext cx="425" cy="960"/>
                  <a:chOff x="943" y="1769"/>
                  <a:chExt cx="1085" cy="2450"/>
                </a:xfrm>
              </p:grpSpPr>
              <p:sp>
                <p:nvSpPr>
                  <p:cNvPr id="1108" name="Freeform 92"/>
                  <p:cNvSpPr>
                    <a:spLocks/>
                  </p:cNvSpPr>
                  <p:nvPr/>
                </p:nvSpPr>
                <p:spPr bwMode="hidden">
                  <a:xfrm rot="18335692" flipH="1">
                    <a:off x="1009" y="2474"/>
                    <a:ext cx="1724" cy="313"/>
                  </a:xfrm>
                  <a:custGeom>
                    <a:avLst/>
                    <a:gdLst>
                      <a:gd name="T0" fmla="*/ 0 w 2736"/>
                      <a:gd name="T1" fmla="*/ 29 h 504"/>
                      <a:gd name="T2" fmla="*/ 54 w 2736"/>
                      <a:gd name="T3" fmla="*/ 10 h 504"/>
                      <a:gd name="T4" fmla="*/ 111 w 2736"/>
                      <a:gd name="T5" fmla="*/ 1 h 504"/>
                      <a:gd name="T6" fmla="*/ 171 w 2736"/>
                      <a:gd name="T7" fmla="*/ 1 h 504"/>
                      <a:gd name="T8" fmla="*/ 170 w 2736"/>
                      <a:gd name="T9" fmla="*/ 6 h 504"/>
                      <a:gd name="T10" fmla="*/ 111 w 2736"/>
                      <a:gd name="T11" fmla="*/ 6 h 504"/>
                      <a:gd name="T12" fmla="*/ 41 w 2736"/>
                      <a:gd name="T13" fmla="*/ 17 h 504"/>
                      <a:gd name="T14" fmla="*/ 0 w 2736"/>
                      <a:gd name="T15" fmla="*/ 2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endParaRPr lang="tr-TR"/>
                  </a:p>
                </p:txBody>
              </p:sp>
              <p:sp>
                <p:nvSpPr>
                  <p:cNvPr id="1109" name="Freeform 93"/>
                  <p:cNvSpPr>
                    <a:spLocks/>
                  </p:cNvSpPr>
                  <p:nvPr/>
                </p:nvSpPr>
                <p:spPr bwMode="hidden">
                  <a:xfrm rot="18335692" flipH="1">
                    <a:off x="725" y="3506"/>
                    <a:ext cx="925" cy="489"/>
                  </a:xfrm>
                  <a:custGeom>
                    <a:avLst/>
                    <a:gdLst>
                      <a:gd name="T0" fmla="*/ 1 w 1769"/>
                      <a:gd name="T1" fmla="*/ 1 h 791"/>
                      <a:gd name="T2" fmla="*/ 10 w 1769"/>
                      <a:gd name="T3" fmla="*/ 4 h 791"/>
                      <a:gd name="T4" fmla="*/ 24 w 1769"/>
                      <a:gd name="T5" fmla="*/ 12 h 791"/>
                      <a:gd name="T6" fmla="*/ 33 w 1769"/>
                      <a:gd name="T7" fmla="*/ 24 h 791"/>
                      <a:gd name="T8" fmla="*/ 36 w 1769"/>
                      <a:gd name="T9" fmla="*/ 33 h 791"/>
                      <a:gd name="T10" fmla="*/ 35 w 1769"/>
                      <a:gd name="T11" fmla="*/ 44 h 791"/>
                      <a:gd name="T12" fmla="*/ 32 w 1769"/>
                      <a:gd name="T13" fmla="*/ 35 h 791"/>
                      <a:gd name="T14" fmla="*/ 28 w 1769"/>
                      <a:gd name="T15" fmla="*/ 25 h 791"/>
                      <a:gd name="T16" fmla="*/ 22 w 1769"/>
                      <a:gd name="T17" fmla="*/ 17 h 791"/>
                      <a:gd name="T18" fmla="*/ 12 w 1769"/>
                      <a:gd name="T19" fmla="*/ 9 h 791"/>
                      <a:gd name="T20" fmla="*/ 0 w 1769"/>
                      <a:gd name="T21" fmla="*/ 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endParaRPr lang="tr-TR"/>
                  </a:p>
                </p:txBody>
              </p:sp>
            </p:grpSp>
            <p:grpSp>
              <p:nvGrpSpPr>
                <p:cNvPr id="1087" name="Group 94"/>
                <p:cNvGrpSpPr>
                  <a:grpSpLocks/>
                </p:cNvGrpSpPr>
                <p:nvPr/>
              </p:nvGrpSpPr>
              <p:grpSpPr bwMode="auto">
                <a:xfrm>
                  <a:off x="3715" y="748"/>
                  <a:ext cx="300" cy="930"/>
                  <a:chOff x="1455" y="1936"/>
                  <a:chExt cx="766" cy="2373"/>
                </a:xfrm>
              </p:grpSpPr>
              <p:sp>
                <p:nvSpPr>
                  <p:cNvPr id="1106" name="Freeform 95"/>
                  <p:cNvSpPr>
                    <a:spLocks/>
                  </p:cNvSpPr>
                  <p:nvPr/>
                </p:nvSpPr>
                <p:spPr bwMode="hidden">
                  <a:xfrm rot="17542885" flipH="1">
                    <a:off x="1268" y="2577"/>
                    <a:ext cx="1594" cy="313"/>
                  </a:xfrm>
                  <a:custGeom>
                    <a:avLst/>
                    <a:gdLst>
                      <a:gd name="T0" fmla="*/ 0 w 2736"/>
                      <a:gd name="T1" fmla="*/ 29 h 504"/>
                      <a:gd name="T2" fmla="*/ 34 w 2736"/>
                      <a:gd name="T3" fmla="*/ 10 h 504"/>
                      <a:gd name="T4" fmla="*/ 69 w 2736"/>
                      <a:gd name="T5" fmla="*/ 1 h 504"/>
                      <a:gd name="T6" fmla="*/ 107 w 2736"/>
                      <a:gd name="T7" fmla="*/ 1 h 504"/>
                      <a:gd name="T8" fmla="*/ 106 w 2736"/>
                      <a:gd name="T9" fmla="*/ 6 h 504"/>
                      <a:gd name="T10" fmla="*/ 69 w 2736"/>
                      <a:gd name="T11" fmla="*/ 6 h 504"/>
                      <a:gd name="T12" fmla="*/ 26 w 2736"/>
                      <a:gd name="T13" fmla="*/ 17 h 504"/>
                      <a:gd name="T14" fmla="*/ 0 w 2736"/>
                      <a:gd name="T15" fmla="*/ 2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endParaRPr lang="tr-TR"/>
                  </a:p>
                </p:txBody>
              </p:sp>
              <p:sp>
                <p:nvSpPr>
                  <p:cNvPr id="1107" name="Freeform 96"/>
                  <p:cNvSpPr>
                    <a:spLocks/>
                  </p:cNvSpPr>
                  <p:nvPr/>
                </p:nvSpPr>
                <p:spPr bwMode="hidden">
                  <a:xfrm rot="17542885" flipH="1">
                    <a:off x="1275" y="3634"/>
                    <a:ext cx="851" cy="489"/>
                  </a:xfrm>
                  <a:custGeom>
                    <a:avLst/>
                    <a:gdLst>
                      <a:gd name="T0" fmla="*/ 0 w 1769"/>
                      <a:gd name="T1" fmla="*/ 1 h 791"/>
                      <a:gd name="T2" fmla="*/ 6 w 1769"/>
                      <a:gd name="T3" fmla="*/ 4 h 791"/>
                      <a:gd name="T4" fmla="*/ 14 w 1769"/>
                      <a:gd name="T5" fmla="*/ 12 h 791"/>
                      <a:gd name="T6" fmla="*/ 20 w 1769"/>
                      <a:gd name="T7" fmla="*/ 24 h 791"/>
                      <a:gd name="T8" fmla="*/ 22 w 1769"/>
                      <a:gd name="T9" fmla="*/ 33 h 791"/>
                      <a:gd name="T10" fmla="*/ 21 w 1769"/>
                      <a:gd name="T11" fmla="*/ 44 h 791"/>
                      <a:gd name="T12" fmla="*/ 20 w 1769"/>
                      <a:gd name="T13" fmla="*/ 35 h 791"/>
                      <a:gd name="T14" fmla="*/ 17 w 1769"/>
                      <a:gd name="T15" fmla="*/ 25 h 791"/>
                      <a:gd name="T16" fmla="*/ 13 w 1769"/>
                      <a:gd name="T17" fmla="*/ 17 h 791"/>
                      <a:gd name="T18" fmla="*/ 7 w 1769"/>
                      <a:gd name="T19" fmla="*/ 9 h 791"/>
                      <a:gd name="T20" fmla="*/ 0 w 1769"/>
                      <a:gd name="T21" fmla="*/ 4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endParaRPr lang="tr-TR"/>
                  </a:p>
                </p:txBody>
              </p:sp>
            </p:grpSp>
            <p:grpSp>
              <p:nvGrpSpPr>
                <p:cNvPr id="1088" name="Group 97"/>
                <p:cNvGrpSpPr>
                  <a:grpSpLocks/>
                </p:cNvGrpSpPr>
                <p:nvPr/>
              </p:nvGrpSpPr>
              <p:grpSpPr bwMode="auto">
                <a:xfrm rot="88588">
                  <a:off x="3923" y="769"/>
                  <a:ext cx="180" cy="913"/>
                  <a:chOff x="1956" y="1990"/>
                  <a:chExt cx="492" cy="2604"/>
                </a:xfrm>
              </p:grpSpPr>
              <p:sp>
                <p:nvSpPr>
                  <p:cNvPr id="1104" name="Freeform 98"/>
                  <p:cNvSpPr>
                    <a:spLocks/>
                  </p:cNvSpPr>
                  <p:nvPr/>
                </p:nvSpPr>
                <p:spPr bwMode="hidden">
                  <a:xfrm rot="16782062" flipH="1">
                    <a:off x="1435" y="2689"/>
                    <a:ext cx="1712" cy="302"/>
                  </a:xfrm>
                  <a:custGeom>
                    <a:avLst/>
                    <a:gdLst>
                      <a:gd name="T0" fmla="*/ 0 w 2736"/>
                      <a:gd name="T1" fmla="*/ 23 h 504"/>
                      <a:gd name="T2" fmla="*/ 52 w 2736"/>
                      <a:gd name="T3" fmla="*/ 8 h 504"/>
                      <a:gd name="T4" fmla="*/ 106 w 2736"/>
                      <a:gd name="T5" fmla="*/ 1 h 504"/>
                      <a:gd name="T6" fmla="*/ 164 w 2736"/>
                      <a:gd name="T7" fmla="*/ 1 h 504"/>
                      <a:gd name="T8" fmla="*/ 163 w 2736"/>
                      <a:gd name="T9" fmla="*/ 5 h 504"/>
                      <a:gd name="T10" fmla="*/ 106 w 2736"/>
                      <a:gd name="T11" fmla="*/ 5 h 504"/>
                      <a:gd name="T12" fmla="*/ 39 w 2736"/>
                      <a:gd name="T13" fmla="*/ 14 h 504"/>
                      <a:gd name="T14" fmla="*/ 0 w 2736"/>
                      <a:gd name="T15" fmla="*/ 2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endParaRPr lang="tr-TR"/>
                  </a:p>
                </p:txBody>
              </p:sp>
              <p:sp>
                <p:nvSpPr>
                  <p:cNvPr id="1105" name="Freeform 99"/>
                  <p:cNvSpPr>
                    <a:spLocks/>
                  </p:cNvSpPr>
                  <p:nvPr/>
                </p:nvSpPr>
                <p:spPr bwMode="hidden">
                  <a:xfrm rot="16782062" flipH="1">
                    <a:off x="1727" y="3894"/>
                    <a:ext cx="917" cy="471"/>
                  </a:xfrm>
                  <a:custGeom>
                    <a:avLst/>
                    <a:gdLst>
                      <a:gd name="T0" fmla="*/ 1 w 1769"/>
                      <a:gd name="T1" fmla="*/ 1 h 791"/>
                      <a:gd name="T2" fmla="*/ 9 w 1769"/>
                      <a:gd name="T3" fmla="*/ 2 h 791"/>
                      <a:gd name="T4" fmla="*/ 22 w 1769"/>
                      <a:gd name="T5" fmla="*/ 9 h 791"/>
                      <a:gd name="T6" fmla="*/ 31 w 1769"/>
                      <a:gd name="T7" fmla="*/ 19 h 791"/>
                      <a:gd name="T8" fmla="*/ 34 w 1769"/>
                      <a:gd name="T9" fmla="*/ 27 h 791"/>
                      <a:gd name="T10" fmla="*/ 33 w 1769"/>
                      <a:gd name="T11" fmla="*/ 35 h 791"/>
                      <a:gd name="T12" fmla="*/ 31 w 1769"/>
                      <a:gd name="T13" fmla="*/ 28 h 791"/>
                      <a:gd name="T14" fmla="*/ 27 w 1769"/>
                      <a:gd name="T15" fmla="*/ 20 h 791"/>
                      <a:gd name="T16" fmla="*/ 21 w 1769"/>
                      <a:gd name="T17" fmla="*/ 14 h 791"/>
                      <a:gd name="T18" fmla="*/ 11 w 1769"/>
                      <a:gd name="T19" fmla="*/ 7 h 791"/>
                      <a:gd name="T20" fmla="*/ 0 w 1769"/>
                      <a:gd name="T21" fmla="*/ 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endParaRPr lang="tr-TR"/>
                  </a:p>
                </p:txBody>
              </p:sp>
            </p:grpSp>
            <p:grpSp>
              <p:nvGrpSpPr>
                <p:cNvPr id="1089" name="Group 100"/>
                <p:cNvGrpSpPr>
                  <a:grpSpLocks/>
                </p:cNvGrpSpPr>
                <p:nvPr/>
              </p:nvGrpSpPr>
              <p:grpSpPr bwMode="auto">
                <a:xfrm>
                  <a:off x="4451" y="662"/>
                  <a:ext cx="442" cy="951"/>
                  <a:chOff x="3334" y="1717"/>
                  <a:chExt cx="1125" cy="2426"/>
                </a:xfrm>
              </p:grpSpPr>
              <p:sp>
                <p:nvSpPr>
                  <p:cNvPr id="1102" name="Freeform 101"/>
                  <p:cNvSpPr>
                    <a:spLocks/>
                  </p:cNvSpPr>
                  <p:nvPr/>
                </p:nvSpPr>
                <p:spPr bwMode="hidden">
                  <a:xfrm rot="3144576">
                    <a:off x="2627" y="2423"/>
                    <a:ext cx="1723" cy="312"/>
                  </a:xfrm>
                  <a:custGeom>
                    <a:avLst/>
                    <a:gdLst>
                      <a:gd name="T0" fmla="*/ 0 w 2736"/>
                      <a:gd name="T1" fmla="*/ 28 h 504"/>
                      <a:gd name="T2" fmla="*/ 54 w 2736"/>
                      <a:gd name="T3" fmla="*/ 9 h 504"/>
                      <a:gd name="T4" fmla="*/ 111 w 2736"/>
                      <a:gd name="T5" fmla="*/ 1 h 504"/>
                      <a:gd name="T6" fmla="*/ 171 w 2736"/>
                      <a:gd name="T7" fmla="*/ 1 h 504"/>
                      <a:gd name="T8" fmla="*/ 170 w 2736"/>
                      <a:gd name="T9" fmla="*/ 6 h 504"/>
                      <a:gd name="T10" fmla="*/ 110 w 2736"/>
                      <a:gd name="T11" fmla="*/ 6 h 504"/>
                      <a:gd name="T12" fmla="*/ 41 w 2736"/>
                      <a:gd name="T13" fmla="*/ 17 h 504"/>
                      <a:gd name="T14" fmla="*/ 0 w 2736"/>
                      <a:gd name="T15" fmla="*/ 2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tr-TR"/>
                  </a:p>
                </p:txBody>
              </p:sp>
              <p:sp>
                <p:nvSpPr>
                  <p:cNvPr id="1103" name="Freeform 102"/>
                  <p:cNvSpPr>
                    <a:spLocks/>
                  </p:cNvSpPr>
                  <p:nvPr/>
                </p:nvSpPr>
                <p:spPr bwMode="hidden">
                  <a:xfrm rot="3144576">
                    <a:off x="3752" y="3435"/>
                    <a:ext cx="925" cy="491"/>
                  </a:xfrm>
                  <a:custGeom>
                    <a:avLst/>
                    <a:gdLst>
                      <a:gd name="T0" fmla="*/ 1 w 1769"/>
                      <a:gd name="T1" fmla="*/ 1 h 791"/>
                      <a:gd name="T2" fmla="*/ 10 w 1769"/>
                      <a:gd name="T3" fmla="*/ 4 h 791"/>
                      <a:gd name="T4" fmla="*/ 24 w 1769"/>
                      <a:gd name="T5" fmla="*/ 12 h 791"/>
                      <a:gd name="T6" fmla="*/ 33 w 1769"/>
                      <a:gd name="T7" fmla="*/ 25 h 791"/>
                      <a:gd name="T8" fmla="*/ 36 w 1769"/>
                      <a:gd name="T9" fmla="*/ 35 h 791"/>
                      <a:gd name="T10" fmla="*/ 35 w 1769"/>
                      <a:gd name="T11" fmla="*/ 45 h 791"/>
                      <a:gd name="T12" fmla="*/ 32 w 1769"/>
                      <a:gd name="T13" fmla="*/ 36 h 791"/>
                      <a:gd name="T14" fmla="*/ 28 w 1769"/>
                      <a:gd name="T15" fmla="*/ 26 h 791"/>
                      <a:gd name="T16" fmla="*/ 22 w 1769"/>
                      <a:gd name="T17" fmla="*/ 17 h 791"/>
                      <a:gd name="T18" fmla="*/ 12 w 1769"/>
                      <a:gd name="T19" fmla="*/ 9 h 791"/>
                      <a:gd name="T20" fmla="*/ 0 w 1769"/>
                      <a:gd name="T21" fmla="*/ 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endParaRPr lang="tr-TR"/>
                  </a:p>
                </p:txBody>
              </p:sp>
            </p:grpSp>
            <p:grpSp>
              <p:nvGrpSpPr>
                <p:cNvPr id="1090" name="Group 103"/>
                <p:cNvGrpSpPr>
                  <a:grpSpLocks/>
                </p:cNvGrpSpPr>
                <p:nvPr/>
              </p:nvGrpSpPr>
              <p:grpSpPr bwMode="auto">
                <a:xfrm>
                  <a:off x="4391" y="721"/>
                  <a:ext cx="347" cy="951"/>
                  <a:chOff x="3181" y="1866"/>
                  <a:chExt cx="883" cy="2426"/>
                </a:xfrm>
              </p:grpSpPr>
              <p:sp>
                <p:nvSpPr>
                  <p:cNvPr id="1100" name="Freeform 104"/>
                  <p:cNvSpPr>
                    <a:spLocks/>
                  </p:cNvSpPr>
                  <p:nvPr/>
                </p:nvSpPr>
                <p:spPr bwMode="hidden">
                  <a:xfrm rot="3745735">
                    <a:off x="2506" y="2536"/>
                    <a:ext cx="1649" cy="299"/>
                  </a:xfrm>
                  <a:custGeom>
                    <a:avLst/>
                    <a:gdLst>
                      <a:gd name="T0" fmla="*/ 0 w 2736"/>
                      <a:gd name="T1" fmla="*/ 22 h 504"/>
                      <a:gd name="T2" fmla="*/ 42 w 2736"/>
                      <a:gd name="T3" fmla="*/ 7 h 504"/>
                      <a:gd name="T4" fmla="*/ 85 w 2736"/>
                      <a:gd name="T5" fmla="*/ 1 h 504"/>
                      <a:gd name="T6" fmla="*/ 131 w 2736"/>
                      <a:gd name="T7" fmla="*/ 1 h 504"/>
                      <a:gd name="T8" fmla="*/ 130 w 2736"/>
                      <a:gd name="T9" fmla="*/ 4 h 504"/>
                      <a:gd name="T10" fmla="*/ 84 w 2736"/>
                      <a:gd name="T11" fmla="*/ 4 h 504"/>
                      <a:gd name="T12" fmla="*/ 31 w 2736"/>
                      <a:gd name="T13" fmla="*/ 12 h 504"/>
                      <a:gd name="T14" fmla="*/ 0 w 2736"/>
                      <a:gd name="T15" fmla="*/ 2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tr-TR"/>
                  </a:p>
                </p:txBody>
              </p:sp>
              <p:sp>
                <p:nvSpPr>
                  <p:cNvPr id="1101" name="Freeform 105"/>
                  <p:cNvSpPr>
                    <a:spLocks/>
                  </p:cNvSpPr>
                  <p:nvPr/>
                </p:nvSpPr>
                <p:spPr bwMode="hidden">
                  <a:xfrm rot="3745735">
                    <a:off x="3387" y="3610"/>
                    <a:ext cx="885" cy="469"/>
                  </a:xfrm>
                  <a:custGeom>
                    <a:avLst/>
                    <a:gdLst>
                      <a:gd name="T0" fmla="*/ 1 w 1769"/>
                      <a:gd name="T1" fmla="*/ 1 h 791"/>
                      <a:gd name="T2" fmla="*/ 8 w 1769"/>
                      <a:gd name="T3" fmla="*/ 2 h 791"/>
                      <a:gd name="T4" fmla="*/ 19 w 1769"/>
                      <a:gd name="T5" fmla="*/ 9 h 791"/>
                      <a:gd name="T6" fmla="*/ 26 w 1769"/>
                      <a:gd name="T7" fmla="*/ 18 h 791"/>
                      <a:gd name="T8" fmla="*/ 28 w 1769"/>
                      <a:gd name="T9" fmla="*/ 26 h 791"/>
                      <a:gd name="T10" fmla="*/ 27 w 1769"/>
                      <a:gd name="T11" fmla="*/ 34 h 791"/>
                      <a:gd name="T12" fmla="*/ 25 w 1769"/>
                      <a:gd name="T13" fmla="*/ 27 h 791"/>
                      <a:gd name="T14" fmla="*/ 22 w 1769"/>
                      <a:gd name="T15" fmla="*/ 20 h 791"/>
                      <a:gd name="T16" fmla="*/ 18 w 1769"/>
                      <a:gd name="T17" fmla="*/ 13 h 791"/>
                      <a:gd name="T18" fmla="*/ 10 w 1769"/>
                      <a:gd name="T19" fmla="*/ 7 h 791"/>
                      <a:gd name="T20" fmla="*/ 0 w 1769"/>
                      <a:gd name="T21" fmla="*/ 3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endParaRPr lang="tr-TR"/>
                  </a:p>
                </p:txBody>
              </p:sp>
            </p:grpSp>
            <p:grpSp>
              <p:nvGrpSpPr>
                <p:cNvPr id="1091" name="Group 106"/>
                <p:cNvGrpSpPr>
                  <a:grpSpLocks/>
                </p:cNvGrpSpPr>
                <p:nvPr/>
              </p:nvGrpSpPr>
              <p:grpSpPr bwMode="auto">
                <a:xfrm>
                  <a:off x="4323" y="767"/>
                  <a:ext cx="243" cy="935"/>
                  <a:chOff x="3006" y="1983"/>
                  <a:chExt cx="619" cy="2386"/>
                </a:xfrm>
              </p:grpSpPr>
              <p:sp>
                <p:nvSpPr>
                  <p:cNvPr id="1098" name="Freeform 107"/>
                  <p:cNvSpPr>
                    <a:spLocks/>
                  </p:cNvSpPr>
                  <p:nvPr/>
                </p:nvSpPr>
                <p:spPr bwMode="hidden">
                  <a:xfrm rot="4286818">
                    <a:off x="2328" y="2656"/>
                    <a:ext cx="1600" cy="244"/>
                  </a:xfrm>
                  <a:custGeom>
                    <a:avLst/>
                    <a:gdLst>
                      <a:gd name="T0" fmla="*/ 0 w 2736"/>
                      <a:gd name="T1" fmla="*/ 7 h 504"/>
                      <a:gd name="T2" fmla="*/ 35 w 2736"/>
                      <a:gd name="T3" fmla="*/ 2 h 504"/>
                      <a:gd name="T4" fmla="*/ 71 w 2736"/>
                      <a:gd name="T5" fmla="*/ 0 h 504"/>
                      <a:gd name="T6" fmla="*/ 109 w 2736"/>
                      <a:gd name="T7" fmla="*/ 0 h 504"/>
                      <a:gd name="T8" fmla="*/ 109 w 2736"/>
                      <a:gd name="T9" fmla="*/ 1 h 504"/>
                      <a:gd name="T10" fmla="*/ 70 w 2736"/>
                      <a:gd name="T11" fmla="*/ 1 h 504"/>
                      <a:gd name="T12" fmla="*/ 26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tr-TR"/>
                  </a:p>
                </p:txBody>
              </p:sp>
              <p:sp>
                <p:nvSpPr>
                  <p:cNvPr id="1099" name="Freeform 108"/>
                  <p:cNvSpPr>
                    <a:spLocks/>
                  </p:cNvSpPr>
                  <p:nvPr/>
                </p:nvSpPr>
                <p:spPr bwMode="hidden">
                  <a:xfrm rot="4286818">
                    <a:off x="3001" y="3741"/>
                    <a:ext cx="860" cy="386"/>
                  </a:xfrm>
                  <a:custGeom>
                    <a:avLst/>
                    <a:gdLst>
                      <a:gd name="T0" fmla="*/ 0 w 1769"/>
                      <a:gd name="T1" fmla="*/ 0 h 791"/>
                      <a:gd name="T2" fmla="*/ 6 w 1769"/>
                      <a:gd name="T3" fmla="*/ 0 h 791"/>
                      <a:gd name="T4" fmla="*/ 16 w 1769"/>
                      <a:gd name="T5" fmla="*/ 2 h 791"/>
                      <a:gd name="T6" fmla="*/ 21 w 1769"/>
                      <a:gd name="T7" fmla="*/ 6 h 791"/>
                      <a:gd name="T8" fmla="*/ 23 w 1769"/>
                      <a:gd name="T9" fmla="*/ 8 h 791"/>
                      <a:gd name="T10" fmla="*/ 22 w 1769"/>
                      <a:gd name="T11" fmla="*/ 10 h 791"/>
                      <a:gd name="T12" fmla="*/ 21 w 1769"/>
                      <a:gd name="T13" fmla="*/ 9 h 791"/>
                      <a:gd name="T14" fmla="*/ 18 w 1769"/>
                      <a:gd name="T15" fmla="*/ 6 h 791"/>
                      <a:gd name="T16" fmla="*/ 15 w 1769"/>
                      <a:gd name="T17" fmla="*/ 4 h 791"/>
                      <a:gd name="T18" fmla="*/ 8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tr-TR"/>
                  </a:p>
                </p:txBody>
              </p:sp>
            </p:grpSp>
            <p:grpSp>
              <p:nvGrpSpPr>
                <p:cNvPr id="1092" name="Group 109"/>
                <p:cNvGrpSpPr>
                  <a:grpSpLocks/>
                </p:cNvGrpSpPr>
                <p:nvPr/>
              </p:nvGrpSpPr>
              <p:grpSpPr bwMode="auto">
                <a:xfrm>
                  <a:off x="4249" y="813"/>
                  <a:ext cx="159" cy="870"/>
                  <a:chOff x="2819" y="2101"/>
                  <a:chExt cx="405" cy="2219"/>
                </a:xfrm>
              </p:grpSpPr>
              <p:sp>
                <p:nvSpPr>
                  <p:cNvPr id="1096" name="Freeform 110"/>
                  <p:cNvSpPr>
                    <a:spLocks/>
                  </p:cNvSpPr>
                  <p:nvPr/>
                </p:nvSpPr>
                <p:spPr bwMode="hidden">
                  <a:xfrm rot="4898956">
                    <a:off x="2210" y="2709"/>
                    <a:ext cx="1466" cy="247"/>
                  </a:xfrm>
                  <a:custGeom>
                    <a:avLst/>
                    <a:gdLst>
                      <a:gd name="T0" fmla="*/ 0 w 2736"/>
                      <a:gd name="T1" fmla="*/ 7 h 504"/>
                      <a:gd name="T2" fmla="*/ 20 w 2736"/>
                      <a:gd name="T3" fmla="*/ 2 h 504"/>
                      <a:gd name="T4" fmla="*/ 42 w 2736"/>
                      <a:gd name="T5" fmla="*/ 0 h 504"/>
                      <a:gd name="T6" fmla="*/ 65 w 2736"/>
                      <a:gd name="T7" fmla="*/ 0 h 504"/>
                      <a:gd name="T8" fmla="*/ 64 w 2736"/>
                      <a:gd name="T9" fmla="*/ 1 h 504"/>
                      <a:gd name="T10" fmla="*/ 42 w 2736"/>
                      <a:gd name="T11" fmla="*/ 1 h 504"/>
                      <a:gd name="T12" fmla="*/ 16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tr-TR"/>
                  </a:p>
                </p:txBody>
              </p:sp>
              <p:sp>
                <p:nvSpPr>
                  <p:cNvPr id="1097" name="Freeform 111"/>
                  <p:cNvSpPr>
                    <a:spLocks/>
                  </p:cNvSpPr>
                  <p:nvPr/>
                </p:nvSpPr>
                <p:spPr bwMode="hidden">
                  <a:xfrm rot="4898956">
                    <a:off x="2637" y="3727"/>
                    <a:ext cx="789" cy="386"/>
                  </a:xfrm>
                  <a:custGeom>
                    <a:avLst/>
                    <a:gdLst>
                      <a:gd name="T0" fmla="*/ 0 w 1769"/>
                      <a:gd name="T1" fmla="*/ 0 h 791"/>
                      <a:gd name="T2" fmla="*/ 4 w 1769"/>
                      <a:gd name="T3" fmla="*/ 0 h 791"/>
                      <a:gd name="T4" fmla="*/ 9 w 1769"/>
                      <a:gd name="T5" fmla="*/ 2 h 791"/>
                      <a:gd name="T6" fmla="*/ 13 w 1769"/>
                      <a:gd name="T7" fmla="*/ 6 h 791"/>
                      <a:gd name="T8" fmla="*/ 14 w 1769"/>
                      <a:gd name="T9" fmla="*/ 8 h 791"/>
                      <a:gd name="T10" fmla="*/ 13 w 1769"/>
                      <a:gd name="T11" fmla="*/ 10 h 791"/>
                      <a:gd name="T12" fmla="*/ 12 w 1769"/>
                      <a:gd name="T13" fmla="*/ 9 h 791"/>
                      <a:gd name="T14" fmla="*/ 11 w 1769"/>
                      <a:gd name="T15" fmla="*/ 6 h 791"/>
                      <a:gd name="T16" fmla="*/ 9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tr-TR"/>
                  </a:p>
                </p:txBody>
              </p:sp>
            </p:grpSp>
            <p:grpSp>
              <p:nvGrpSpPr>
                <p:cNvPr id="1093" name="Group 112"/>
                <p:cNvGrpSpPr>
                  <a:grpSpLocks/>
                </p:cNvGrpSpPr>
                <p:nvPr/>
              </p:nvGrpSpPr>
              <p:grpSpPr bwMode="auto">
                <a:xfrm>
                  <a:off x="4045" y="826"/>
                  <a:ext cx="167" cy="857"/>
                  <a:chOff x="2287" y="2135"/>
                  <a:chExt cx="426" cy="2185"/>
                </a:xfrm>
              </p:grpSpPr>
              <p:sp>
                <p:nvSpPr>
                  <p:cNvPr id="1094" name="Freeform 113"/>
                  <p:cNvSpPr>
                    <a:spLocks/>
                  </p:cNvSpPr>
                  <p:nvPr/>
                </p:nvSpPr>
                <p:spPr bwMode="hidden">
                  <a:xfrm rot="5755659">
                    <a:off x="1903" y="2758"/>
                    <a:ext cx="1432" cy="186"/>
                  </a:xfrm>
                  <a:custGeom>
                    <a:avLst/>
                    <a:gdLst>
                      <a:gd name="T0" fmla="*/ 0 w 2736"/>
                      <a:gd name="T1" fmla="*/ 1 h 504"/>
                      <a:gd name="T2" fmla="*/ 18 w 2736"/>
                      <a:gd name="T3" fmla="*/ 0 h 504"/>
                      <a:gd name="T4" fmla="*/ 37 w 2736"/>
                      <a:gd name="T5" fmla="*/ 0 h 504"/>
                      <a:gd name="T6" fmla="*/ 56 w 2736"/>
                      <a:gd name="T7" fmla="*/ 0 h 504"/>
                      <a:gd name="T8" fmla="*/ 56 w 2736"/>
                      <a:gd name="T9" fmla="*/ 0 h 504"/>
                      <a:gd name="T10" fmla="*/ 36 w 2736"/>
                      <a:gd name="T11" fmla="*/ 0 h 504"/>
                      <a:gd name="T12" fmla="*/ 14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p:spPr>
                <p:txBody>
                  <a:bodyPr wrap="none" anchor="ctr"/>
                  <a:lstStyle/>
                  <a:p>
                    <a:endParaRPr lang="tr-TR"/>
                  </a:p>
                </p:txBody>
              </p:sp>
              <p:sp>
                <p:nvSpPr>
                  <p:cNvPr id="1095" name="Freeform 114"/>
                  <p:cNvSpPr>
                    <a:spLocks/>
                  </p:cNvSpPr>
                  <p:nvPr/>
                </p:nvSpPr>
                <p:spPr bwMode="hidden">
                  <a:xfrm rot="5755659">
                    <a:off x="2051" y="3784"/>
                    <a:ext cx="767" cy="294"/>
                  </a:xfrm>
                  <a:custGeom>
                    <a:avLst/>
                    <a:gdLst>
                      <a:gd name="T0" fmla="*/ 0 w 1769"/>
                      <a:gd name="T1" fmla="*/ 0 h 791"/>
                      <a:gd name="T2" fmla="*/ 3 w 1769"/>
                      <a:gd name="T3" fmla="*/ 0 h 791"/>
                      <a:gd name="T4" fmla="*/ 8 w 1769"/>
                      <a:gd name="T5" fmla="*/ 0 h 791"/>
                      <a:gd name="T6" fmla="*/ 11 w 1769"/>
                      <a:gd name="T7" fmla="*/ 1 h 791"/>
                      <a:gd name="T8" fmla="*/ 12 w 1769"/>
                      <a:gd name="T9" fmla="*/ 1 h 791"/>
                      <a:gd name="T10" fmla="*/ 11 w 1769"/>
                      <a:gd name="T11" fmla="*/ 2 h 791"/>
                      <a:gd name="T12" fmla="*/ 10 w 1769"/>
                      <a:gd name="T13" fmla="*/ 1 h 791"/>
                      <a:gd name="T14" fmla="*/ 9 w 1769"/>
                      <a:gd name="T15" fmla="*/ 1 h 791"/>
                      <a:gd name="T16" fmla="*/ 7 w 1769"/>
                      <a:gd name="T17" fmla="*/ 1 h 791"/>
                      <a:gd name="T18" fmla="*/ 4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tr-TR"/>
                  </a:p>
                </p:txBody>
              </p:sp>
            </p:grpSp>
          </p:grpSp>
          <p:sp>
            <p:nvSpPr>
              <p:cNvPr id="1038" name="Freeform 115"/>
              <p:cNvSpPr>
                <a:spLocks/>
              </p:cNvSpPr>
              <p:nvPr/>
            </p:nvSpPr>
            <p:spPr bwMode="hidden">
              <a:xfrm flipH="1">
                <a:off x="3873" y="934"/>
                <a:ext cx="190" cy="58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endParaRPr lang="tr-TR"/>
              </a:p>
            </p:txBody>
          </p:sp>
          <p:sp>
            <p:nvSpPr>
              <p:cNvPr id="1039" name="Arc 116"/>
              <p:cNvSpPr>
                <a:spLocks/>
              </p:cNvSpPr>
              <p:nvPr/>
            </p:nvSpPr>
            <p:spPr bwMode="hidden">
              <a:xfrm flipH="1">
                <a:off x="3527" y="725"/>
                <a:ext cx="832" cy="902"/>
              </a:xfrm>
              <a:custGeom>
                <a:avLst/>
                <a:gdLst>
                  <a:gd name="T0" fmla="*/ 0 w 21600"/>
                  <a:gd name="T1" fmla="*/ 0 h 21602"/>
                  <a:gd name="T2" fmla="*/ 0 w 21600"/>
                  <a:gd name="T3" fmla="*/ 0 h 21602"/>
                  <a:gd name="T4" fmla="*/ 0 w 21600"/>
                  <a:gd name="T5" fmla="*/ 0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p:spPr>
            <p:txBody>
              <a:bodyPr wrap="none" anchor="ctr"/>
              <a:lstStyle/>
              <a:p>
                <a:endParaRPr lang="tr-TR"/>
              </a:p>
            </p:txBody>
          </p:sp>
          <p:sp>
            <p:nvSpPr>
              <p:cNvPr id="1040" name="Arc 117"/>
              <p:cNvSpPr>
                <a:spLocks/>
              </p:cNvSpPr>
              <p:nvPr/>
            </p:nvSpPr>
            <p:spPr bwMode="hidden">
              <a:xfrm flipV="1">
                <a:off x="4278" y="179"/>
                <a:ext cx="1007" cy="802"/>
              </a:xfrm>
              <a:custGeom>
                <a:avLst/>
                <a:gdLst>
                  <a:gd name="T0" fmla="*/ 0 w 36729"/>
                  <a:gd name="T1" fmla="*/ 0 h 21600"/>
                  <a:gd name="T2" fmla="*/ 0 w 36729"/>
                  <a:gd name="T3" fmla="*/ 0 h 21600"/>
                  <a:gd name="T4" fmla="*/ 0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9525">
                <a:solidFill>
                  <a:schemeClr val="accent1"/>
                </a:solidFill>
                <a:round/>
                <a:headEnd/>
                <a:tailEnd/>
              </a:ln>
            </p:spPr>
            <p:txBody>
              <a:bodyPr wrap="none" anchor="ctr"/>
              <a:lstStyle/>
              <a:p>
                <a:endParaRPr lang="tr-TR"/>
              </a:p>
            </p:txBody>
          </p:sp>
          <p:sp>
            <p:nvSpPr>
              <p:cNvPr id="1041" name="Arc 118"/>
              <p:cNvSpPr>
                <a:spLocks/>
              </p:cNvSpPr>
              <p:nvPr/>
            </p:nvSpPr>
            <p:spPr bwMode="hidden">
              <a:xfrm flipH="1">
                <a:off x="3612" y="580"/>
                <a:ext cx="485" cy="933"/>
              </a:xfrm>
              <a:custGeom>
                <a:avLst/>
                <a:gdLst>
                  <a:gd name="T0" fmla="*/ 0 w 28940"/>
                  <a:gd name="T1" fmla="*/ 0 h 22305"/>
                  <a:gd name="T2" fmla="*/ 0 w 28940"/>
                  <a:gd name="T3" fmla="*/ 0 h 22305"/>
                  <a:gd name="T4" fmla="*/ 0 w 28940"/>
                  <a:gd name="T5" fmla="*/ 0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p:spPr>
            <p:txBody>
              <a:bodyPr wrap="none" anchor="ctr"/>
              <a:lstStyle/>
              <a:p>
                <a:endParaRPr lang="tr-TR"/>
              </a:p>
            </p:txBody>
          </p:sp>
          <p:sp>
            <p:nvSpPr>
              <p:cNvPr id="1042" name="Arc 119"/>
              <p:cNvSpPr>
                <a:spLocks/>
              </p:cNvSpPr>
              <p:nvPr/>
            </p:nvSpPr>
            <p:spPr bwMode="hidden">
              <a:xfrm flipH="1">
                <a:off x="3267" y="628"/>
                <a:ext cx="791" cy="930"/>
              </a:xfrm>
              <a:custGeom>
                <a:avLst/>
                <a:gdLst>
                  <a:gd name="T0" fmla="*/ 0 w 30473"/>
                  <a:gd name="T1" fmla="*/ 0 h 22305"/>
                  <a:gd name="T2" fmla="*/ 0 w 30473"/>
                  <a:gd name="T3" fmla="*/ 0 h 22305"/>
                  <a:gd name="T4" fmla="*/ 0 w 30473"/>
                  <a:gd name="T5" fmla="*/ 0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p:spPr>
            <p:txBody>
              <a:bodyPr wrap="none" anchor="ctr"/>
              <a:lstStyle/>
              <a:p>
                <a:endParaRPr lang="tr-TR"/>
              </a:p>
            </p:txBody>
          </p:sp>
          <p:sp>
            <p:nvSpPr>
              <p:cNvPr id="1043" name="Arc 120"/>
              <p:cNvSpPr>
                <a:spLocks/>
              </p:cNvSpPr>
              <p:nvPr/>
            </p:nvSpPr>
            <p:spPr bwMode="hidden">
              <a:xfrm flipH="1">
                <a:off x="3197" y="458"/>
                <a:ext cx="932" cy="933"/>
              </a:xfrm>
              <a:custGeom>
                <a:avLst/>
                <a:gdLst>
                  <a:gd name="T0" fmla="*/ 0 w 34455"/>
                  <a:gd name="T1" fmla="*/ 0 h 22305"/>
                  <a:gd name="T2" fmla="*/ 0 w 34455"/>
                  <a:gd name="T3" fmla="*/ 0 h 22305"/>
                  <a:gd name="T4" fmla="*/ 0 w 34455"/>
                  <a:gd name="T5" fmla="*/ 0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p:spPr>
            <p:txBody>
              <a:bodyPr wrap="none" anchor="ctr"/>
              <a:lstStyle/>
              <a:p>
                <a:endParaRPr lang="tr-TR"/>
              </a:p>
            </p:txBody>
          </p:sp>
          <p:sp>
            <p:nvSpPr>
              <p:cNvPr id="1044" name="Arc 121"/>
              <p:cNvSpPr>
                <a:spLocks/>
              </p:cNvSpPr>
              <p:nvPr/>
            </p:nvSpPr>
            <p:spPr bwMode="hidden">
              <a:xfrm>
                <a:off x="4229" y="589"/>
                <a:ext cx="149"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p:spPr>
            <p:txBody>
              <a:bodyPr wrap="none" anchor="ctr"/>
              <a:lstStyle/>
              <a:p>
                <a:endParaRPr lang="tr-TR"/>
              </a:p>
            </p:txBody>
          </p:sp>
          <p:sp>
            <p:nvSpPr>
              <p:cNvPr id="1045" name="Arc 122"/>
              <p:cNvSpPr>
                <a:spLocks/>
              </p:cNvSpPr>
              <p:nvPr/>
            </p:nvSpPr>
            <p:spPr bwMode="hidden">
              <a:xfrm>
                <a:off x="4269" y="585"/>
                <a:ext cx="393"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p:spPr>
            <p:txBody>
              <a:bodyPr wrap="none" anchor="ctr"/>
              <a:lstStyle/>
              <a:p>
                <a:endParaRPr lang="tr-TR"/>
              </a:p>
            </p:txBody>
          </p:sp>
          <p:sp>
            <p:nvSpPr>
              <p:cNvPr id="1046" name="Arc 123"/>
              <p:cNvSpPr>
                <a:spLocks/>
              </p:cNvSpPr>
              <p:nvPr/>
            </p:nvSpPr>
            <p:spPr bwMode="hidden">
              <a:xfrm>
                <a:off x="4302" y="463"/>
                <a:ext cx="558"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p:spPr>
            <p:txBody>
              <a:bodyPr wrap="none" anchor="ctr"/>
              <a:lstStyle/>
              <a:p>
                <a:endParaRPr lang="tr-TR"/>
              </a:p>
            </p:txBody>
          </p:sp>
          <p:sp>
            <p:nvSpPr>
              <p:cNvPr id="1047" name="Freeform 124"/>
              <p:cNvSpPr>
                <a:spLocks/>
              </p:cNvSpPr>
              <p:nvPr/>
            </p:nvSpPr>
            <p:spPr bwMode="hidden">
              <a:xfrm>
                <a:off x="4410" y="1033"/>
                <a:ext cx="188" cy="58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endParaRPr lang="tr-TR"/>
              </a:p>
            </p:txBody>
          </p:sp>
          <p:sp>
            <p:nvSpPr>
              <p:cNvPr id="1048" name="Freeform 125"/>
              <p:cNvSpPr>
                <a:spLocks/>
              </p:cNvSpPr>
              <p:nvPr/>
            </p:nvSpPr>
            <p:spPr bwMode="hidden">
              <a:xfrm rot="19660755" flipV="1">
                <a:off x="4114" y="843"/>
                <a:ext cx="171" cy="326"/>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tr-TR"/>
              </a:p>
            </p:txBody>
          </p:sp>
          <p:sp>
            <p:nvSpPr>
              <p:cNvPr id="1049" name="Arc 126"/>
              <p:cNvSpPr>
                <a:spLocks/>
              </p:cNvSpPr>
              <p:nvPr/>
            </p:nvSpPr>
            <p:spPr bwMode="hidden">
              <a:xfrm flipH="1">
                <a:off x="3144" y="319"/>
                <a:ext cx="996" cy="933"/>
              </a:xfrm>
              <a:custGeom>
                <a:avLst/>
                <a:gdLst>
                  <a:gd name="T0" fmla="*/ 0 w 36830"/>
                  <a:gd name="T1" fmla="*/ 0 h 22305"/>
                  <a:gd name="T2" fmla="*/ 0 w 36830"/>
                  <a:gd name="T3" fmla="*/ 0 h 22305"/>
                  <a:gd name="T4" fmla="*/ 0 w 36830"/>
                  <a:gd name="T5" fmla="*/ 0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p:spPr>
            <p:txBody>
              <a:bodyPr wrap="none" anchor="ctr"/>
              <a:lstStyle/>
              <a:p>
                <a:endParaRPr lang="tr-TR"/>
              </a:p>
            </p:txBody>
          </p:sp>
          <p:sp>
            <p:nvSpPr>
              <p:cNvPr id="1050" name="Arc 127"/>
              <p:cNvSpPr>
                <a:spLocks/>
              </p:cNvSpPr>
              <p:nvPr/>
            </p:nvSpPr>
            <p:spPr bwMode="hidden">
              <a:xfrm flipH="1">
                <a:off x="3426" y="122"/>
                <a:ext cx="724" cy="902"/>
              </a:xfrm>
              <a:custGeom>
                <a:avLst/>
                <a:gdLst>
                  <a:gd name="T0" fmla="*/ 0 w 31881"/>
                  <a:gd name="T1" fmla="*/ 0 h 21600"/>
                  <a:gd name="T2" fmla="*/ 0 w 31881"/>
                  <a:gd name="T3" fmla="*/ 0 h 21600"/>
                  <a:gd name="T4" fmla="*/ 0 w 31881"/>
                  <a:gd name="T5" fmla="*/ 0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9525">
                <a:solidFill>
                  <a:schemeClr val="accent1"/>
                </a:solidFill>
                <a:round/>
                <a:headEnd/>
                <a:tailEnd/>
              </a:ln>
            </p:spPr>
            <p:txBody>
              <a:bodyPr wrap="none" anchor="ctr"/>
              <a:lstStyle/>
              <a:p>
                <a:endParaRPr lang="tr-TR"/>
              </a:p>
            </p:txBody>
          </p:sp>
          <p:sp>
            <p:nvSpPr>
              <p:cNvPr id="1051" name="Arc 128"/>
              <p:cNvSpPr>
                <a:spLocks/>
              </p:cNvSpPr>
              <p:nvPr/>
            </p:nvSpPr>
            <p:spPr bwMode="hidden">
              <a:xfrm>
                <a:off x="4199" y="502"/>
                <a:ext cx="297" cy="902"/>
              </a:xfrm>
              <a:custGeom>
                <a:avLst/>
                <a:gdLst>
                  <a:gd name="T0" fmla="*/ 0 w 31146"/>
                  <a:gd name="T1" fmla="*/ 0 h 21600"/>
                  <a:gd name="T2" fmla="*/ 0 w 31146"/>
                  <a:gd name="T3" fmla="*/ 0 h 21600"/>
                  <a:gd name="T4" fmla="*/ 0 w 31146"/>
                  <a:gd name="T5" fmla="*/ 0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9525">
                <a:solidFill>
                  <a:schemeClr val="accent2"/>
                </a:solidFill>
                <a:round/>
                <a:headEnd/>
                <a:tailEnd/>
              </a:ln>
            </p:spPr>
            <p:txBody>
              <a:bodyPr wrap="none" anchor="ctr"/>
              <a:lstStyle/>
              <a:p>
                <a:endParaRPr lang="tr-TR"/>
              </a:p>
            </p:txBody>
          </p:sp>
          <p:sp>
            <p:nvSpPr>
              <p:cNvPr id="1052" name="Freeform 129"/>
              <p:cNvSpPr>
                <a:spLocks/>
              </p:cNvSpPr>
              <p:nvPr/>
            </p:nvSpPr>
            <p:spPr bwMode="hidden">
              <a:xfrm flipH="1">
                <a:off x="3307" y="981"/>
                <a:ext cx="426" cy="598"/>
              </a:xfrm>
              <a:custGeom>
                <a:avLst/>
                <a:gdLst>
                  <a:gd name="T0" fmla="*/ 0 w 776"/>
                  <a:gd name="T1" fmla="*/ 0 h 2368"/>
                  <a:gd name="T2" fmla="*/ 7 w 776"/>
                  <a:gd name="T3" fmla="*/ 0 h 2368"/>
                  <a:gd name="T4" fmla="*/ 3 w 776"/>
                  <a:gd name="T5" fmla="*/ 0 h 2368"/>
                  <a:gd name="T6" fmla="*/ 9 w 776"/>
                  <a:gd name="T7" fmla="*/ 0 h 2368"/>
                  <a:gd name="T8" fmla="*/ 5 w 776"/>
                  <a:gd name="T9" fmla="*/ 0 h 2368"/>
                  <a:gd name="T10" fmla="*/ 10 w 776"/>
                  <a:gd name="T11" fmla="*/ 0 h 2368"/>
                  <a:gd name="T12" fmla="*/ 8 w 776"/>
                  <a:gd name="T13" fmla="*/ 0 h 2368"/>
                  <a:gd name="T14" fmla="*/ 13 w 776"/>
                  <a:gd name="T15" fmla="*/ 0 h 2368"/>
                  <a:gd name="T16" fmla="*/ 10 w 776"/>
                  <a:gd name="T17" fmla="*/ 0 h 2368"/>
                  <a:gd name="T18" fmla="*/ 14 w 776"/>
                  <a:gd name="T19" fmla="*/ 0 h 2368"/>
                  <a:gd name="T20" fmla="*/ 13 w 776"/>
                  <a:gd name="T21" fmla="*/ 0 h 2368"/>
                  <a:gd name="T22" fmla="*/ 16 w 776"/>
                  <a:gd name="T23" fmla="*/ 0 h 2368"/>
                  <a:gd name="T24" fmla="*/ 16 w 776"/>
                  <a:gd name="T25" fmla="*/ 0 h 2368"/>
                  <a:gd name="T26" fmla="*/ 18 w 776"/>
                  <a:gd name="T27" fmla="*/ 0 h 2368"/>
                  <a:gd name="T28" fmla="*/ 17 w 776"/>
                  <a:gd name="T29" fmla="*/ 0 h 2368"/>
                  <a:gd name="T30" fmla="*/ 20 w 776"/>
                  <a:gd name="T31" fmla="*/ 0 h 2368"/>
                  <a:gd name="T32" fmla="*/ 18 w 776"/>
                  <a:gd name="T33" fmla="*/ 1 h 2368"/>
                  <a:gd name="T34" fmla="*/ 20 w 776"/>
                  <a:gd name="T35" fmla="*/ 1 h 2368"/>
                  <a:gd name="T36" fmla="*/ 18 w 776"/>
                  <a:gd name="T37" fmla="*/ 1 h 2368"/>
                  <a:gd name="T38" fmla="*/ 21 w 776"/>
                  <a:gd name="T39" fmla="*/ 1 h 2368"/>
                  <a:gd name="T40" fmla="*/ 20 w 776"/>
                  <a:gd name="T41" fmla="*/ 1 h 2368"/>
                  <a:gd name="T42" fmla="*/ 21 w 776"/>
                  <a:gd name="T43" fmla="*/ 1 h 2368"/>
                  <a:gd name="T44" fmla="*/ 20 w 776"/>
                  <a:gd name="T45" fmla="*/ 1 h 2368"/>
                  <a:gd name="T46" fmla="*/ 21 w 776"/>
                  <a:gd name="T47" fmla="*/ 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endParaRPr lang="tr-TR"/>
              </a:p>
            </p:txBody>
          </p:sp>
          <p:sp>
            <p:nvSpPr>
              <p:cNvPr id="1053" name="Freeform 130"/>
              <p:cNvSpPr>
                <a:spLocks/>
              </p:cNvSpPr>
              <p:nvPr/>
            </p:nvSpPr>
            <p:spPr bwMode="hidden">
              <a:xfrm flipH="1">
                <a:off x="3507" y="350"/>
                <a:ext cx="273" cy="597"/>
              </a:xfrm>
              <a:custGeom>
                <a:avLst/>
                <a:gdLst>
                  <a:gd name="T0" fmla="*/ 0 w 776"/>
                  <a:gd name="T1" fmla="*/ 0 h 2368"/>
                  <a:gd name="T2" fmla="*/ 0 w 776"/>
                  <a:gd name="T3" fmla="*/ 0 h 2368"/>
                  <a:gd name="T4" fmla="*/ 0 w 776"/>
                  <a:gd name="T5" fmla="*/ 0 h 2368"/>
                  <a:gd name="T6" fmla="*/ 1 w 776"/>
                  <a:gd name="T7" fmla="*/ 0 h 2368"/>
                  <a:gd name="T8" fmla="*/ 0 w 776"/>
                  <a:gd name="T9" fmla="*/ 0 h 2368"/>
                  <a:gd name="T10" fmla="*/ 1 w 776"/>
                  <a:gd name="T11" fmla="*/ 0 h 2368"/>
                  <a:gd name="T12" fmla="*/ 1 w 776"/>
                  <a:gd name="T13" fmla="*/ 0 h 2368"/>
                  <a:gd name="T14" fmla="*/ 1 w 776"/>
                  <a:gd name="T15" fmla="*/ 0 h 2368"/>
                  <a:gd name="T16" fmla="*/ 1 w 776"/>
                  <a:gd name="T17" fmla="*/ 0 h 2368"/>
                  <a:gd name="T18" fmla="*/ 1 w 776"/>
                  <a:gd name="T19" fmla="*/ 0 h 2368"/>
                  <a:gd name="T20" fmla="*/ 1 w 776"/>
                  <a:gd name="T21" fmla="*/ 0 h 2368"/>
                  <a:gd name="T22" fmla="*/ 1 w 776"/>
                  <a:gd name="T23" fmla="*/ 0 h 2368"/>
                  <a:gd name="T24" fmla="*/ 1 w 776"/>
                  <a:gd name="T25" fmla="*/ 0 h 2368"/>
                  <a:gd name="T26" fmla="*/ 1 w 776"/>
                  <a:gd name="T27" fmla="*/ 0 h 2368"/>
                  <a:gd name="T28" fmla="*/ 1 w 776"/>
                  <a:gd name="T29" fmla="*/ 0 h 2368"/>
                  <a:gd name="T30" fmla="*/ 1 w 776"/>
                  <a:gd name="T31" fmla="*/ 0 h 2368"/>
                  <a:gd name="T32" fmla="*/ 1 w 776"/>
                  <a:gd name="T33" fmla="*/ 1 h 2368"/>
                  <a:gd name="T34" fmla="*/ 1 w 776"/>
                  <a:gd name="T35" fmla="*/ 1 h 2368"/>
                  <a:gd name="T36" fmla="*/ 1 w 776"/>
                  <a:gd name="T37" fmla="*/ 1 h 2368"/>
                  <a:gd name="T38" fmla="*/ 1 w 776"/>
                  <a:gd name="T39" fmla="*/ 1 h 2368"/>
                  <a:gd name="T40" fmla="*/ 1 w 776"/>
                  <a:gd name="T41" fmla="*/ 1 h 2368"/>
                  <a:gd name="T42" fmla="*/ 1 w 776"/>
                  <a:gd name="T43" fmla="*/ 1 h 2368"/>
                  <a:gd name="T44" fmla="*/ 1 w 776"/>
                  <a:gd name="T45" fmla="*/ 1 h 2368"/>
                  <a:gd name="T46" fmla="*/ 1 w 776"/>
                  <a:gd name="T47" fmla="*/ 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endParaRPr lang="tr-TR"/>
              </a:p>
            </p:txBody>
          </p:sp>
          <p:sp>
            <p:nvSpPr>
              <p:cNvPr id="1054" name="Freeform 131"/>
              <p:cNvSpPr>
                <a:spLocks/>
              </p:cNvSpPr>
              <p:nvPr/>
            </p:nvSpPr>
            <p:spPr bwMode="hidden">
              <a:xfrm flipH="1">
                <a:off x="3821" y="172"/>
                <a:ext cx="164" cy="597"/>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1 h 2368"/>
                  <a:gd name="T34" fmla="*/ 0 w 776"/>
                  <a:gd name="T35" fmla="*/ 1 h 2368"/>
                  <a:gd name="T36" fmla="*/ 0 w 776"/>
                  <a:gd name="T37" fmla="*/ 1 h 2368"/>
                  <a:gd name="T38" fmla="*/ 0 w 776"/>
                  <a:gd name="T39" fmla="*/ 1 h 2368"/>
                  <a:gd name="T40" fmla="*/ 0 w 776"/>
                  <a:gd name="T41" fmla="*/ 1 h 2368"/>
                  <a:gd name="T42" fmla="*/ 0 w 776"/>
                  <a:gd name="T43" fmla="*/ 1 h 2368"/>
                  <a:gd name="T44" fmla="*/ 0 w 776"/>
                  <a:gd name="T45" fmla="*/ 1 h 2368"/>
                  <a:gd name="T46" fmla="*/ 0 w 776"/>
                  <a:gd name="T47" fmla="*/ 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endParaRPr lang="tr-TR"/>
              </a:p>
            </p:txBody>
          </p:sp>
          <p:sp>
            <p:nvSpPr>
              <p:cNvPr id="1055" name="Freeform 132"/>
              <p:cNvSpPr>
                <a:spLocks/>
              </p:cNvSpPr>
              <p:nvPr/>
            </p:nvSpPr>
            <p:spPr bwMode="hidden">
              <a:xfrm>
                <a:off x="4841" y="894"/>
                <a:ext cx="395" cy="628"/>
              </a:xfrm>
              <a:custGeom>
                <a:avLst/>
                <a:gdLst>
                  <a:gd name="T0" fmla="*/ 0 w 776"/>
                  <a:gd name="T1" fmla="*/ 0 h 2368"/>
                  <a:gd name="T2" fmla="*/ 4 w 776"/>
                  <a:gd name="T3" fmla="*/ 0 h 2368"/>
                  <a:gd name="T4" fmla="*/ 2 w 776"/>
                  <a:gd name="T5" fmla="*/ 0 h 2368"/>
                  <a:gd name="T6" fmla="*/ 6 w 776"/>
                  <a:gd name="T7" fmla="*/ 0 h 2368"/>
                  <a:gd name="T8" fmla="*/ 4 w 776"/>
                  <a:gd name="T9" fmla="*/ 0 h 2368"/>
                  <a:gd name="T10" fmla="*/ 7 w 776"/>
                  <a:gd name="T11" fmla="*/ 0 h 2368"/>
                  <a:gd name="T12" fmla="*/ 5 w 776"/>
                  <a:gd name="T13" fmla="*/ 0 h 2368"/>
                  <a:gd name="T14" fmla="*/ 8 w 776"/>
                  <a:gd name="T15" fmla="*/ 0 h 2368"/>
                  <a:gd name="T16" fmla="*/ 7 w 776"/>
                  <a:gd name="T17" fmla="*/ 0 h 2368"/>
                  <a:gd name="T18" fmla="*/ 9 w 776"/>
                  <a:gd name="T19" fmla="*/ 0 h 2368"/>
                  <a:gd name="T20" fmla="*/ 8 w 776"/>
                  <a:gd name="T21" fmla="*/ 0 h 2368"/>
                  <a:gd name="T22" fmla="*/ 10 w 776"/>
                  <a:gd name="T23" fmla="*/ 0 h 2368"/>
                  <a:gd name="T24" fmla="*/ 10 w 776"/>
                  <a:gd name="T25" fmla="*/ 0 h 2368"/>
                  <a:gd name="T26" fmla="*/ 12 w 776"/>
                  <a:gd name="T27" fmla="*/ 0 h 2368"/>
                  <a:gd name="T28" fmla="*/ 11 w 776"/>
                  <a:gd name="T29" fmla="*/ 1 h 2368"/>
                  <a:gd name="T30" fmla="*/ 12 w 776"/>
                  <a:gd name="T31" fmla="*/ 1 h 2368"/>
                  <a:gd name="T32" fmla="*/ 12 w 776"/>
                  <a:gd name="T33" fmla="*/ 1 h 2368"/>
                  <a:gd name="T34" fmla="*/ 12 w 776"/>
                  <a:gd name="T35" fmla="*/ 1 h 2368"/>
                  <a:gd name="T36" fmla="*/ 12 w 776"/>
                  <a:gd name="T37" fmla="*/ 1 h 2368"/>
                  <a:gd name="T38" fmla="*/ 13 w 776"/>
                  <a:gd name="T39" fmla="*/ 1 h 2368"/>
                  <a:gd name="T40" fmla="*/ 12 w 776"/>
                  <a:gd name="T41" fmla="*/ 1 h 2368"/>
                  <a:gd name="T42" fmla="*/ 13 w 776"/>
                  <a:gd name="T43" fmla="*/ 1 h 2368"/>
                  <a:gd name="T44" fmla="*/ 12 w 776"/>
                  <a:gd name="T45" fmla="*/ 1 h 2368"/>
                  <a:gd name="T46" fmla="*/ 13 w 776"/>
                  <a:gd name="T47" fmla="*/ 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endParaRPr lang="tr-TR"/>
              </a:p>
            </p:txBody>
          </p:sp>
          <p:sp>
            <p:nvSpPr>
              <p:cNvPr id="1056" name="Freeform 133"/>
              <p:cNvSpPr>
                <a:spLocks/>
              </p:cNvSpPr>
              <p:nvPr/>
            </p:nvSpPr>
            <p:spPr bwMode="hidden">
              <a:xfrm>
                <a:off x="4636" y="576"/>
                <a:ext cx="594" cy="417"/>
              </a:xfrm>
              <a:custGeom>
                <a:avLst/>
                <a:gdLst>
                  <a:gd name="T0" fmla="*/ 0 w 776"/>
                  <a:gd name="T1" fmla="*/ 0 h 2368"/>
                  <a:gd name="T2" fmla="*/ 49 w 776"/>
                  <a:gd name="T3" fmla="*/ 0 h 2368"/>
                  <a:gd name="T4" fmla="*/ 19 w 776"/>
                  <a:gd name="T5" fmla="*/ 0 h 2368"/>
                  <a:gd name="T6" fmla="*/ 68 w 776"/>
                  <a:gd name="T7" fmla="*/ 0 h 2368"/>
                  <a:gd name="T8" fmla="*/ 39 w 776"/>
                  <a:gd name="T9" fmla="*/ 0 h 2368"/>
                  <a:gd name="T10" fmla="*/ 77 w 776"/>
                  <a:gd name="T11" fmla="*/ 0 h 2368"/>
                  <a:gd name="T12" fmla="*/ 58 w 776"/>
                  <a:gd name="T13" fmla="*/ 0 h 2368"/>
                  <a:gd name="T14" fmla="*/ 96 w 776"/>
                  <a:gd name="T15" fmla="*/ 0 h 2368"/>
                  <a:gd name="T16" fmla="*/ 77 w 776"/>
                  <a:gd name="T17" fmla="*/ 0 h 2368"/>
                  <a:gd name="T18" fmla="*/ 106 w 776"/>
                  <a:gd name="T19" fmla="*/ 0 h 2368"/>
                  <a:gd name="T20" fmla="*/ 96 w 776"/>
                  <a:gd name="T21" fmla="*/ 0 h 2368"/>
                  <a:gd name="T22" fmla="*/ 116 w 776"/>
                  <a:gd name="T23" fmla="*/ 0 h 2368"/>
                  <a:gd name="T24" fmla="*/ 116 w 776"/>
                  <a:gd name="T25" fmla="*/ 0 h 2368"/>
                  <a:gd name="T26" fmla="*/ 135 w 776"/>
                  <a:gd name="T27" fmla="*/ 0 h 2368"/>
                  <a:gd name="T28" fmla="*/ 126 w 776"/>
                  <a:gd name="T29" fmla="*/ 0 h 2368"/>
                  <a:gd name="T30" fmla="*/ 145 w 776"/>
                  <a:gd name="T31" fmla="*/ 0 h 2368"/>
                  <a:gd name="T32" fmla="*/ 135 w 776"/>
                  <a:gd name="T33" fmla="*/ 0 h 2368"/>
                  <a:gd name="T34" fmla="*/ 145 w 776"/>
                  <a:gd name="T35" fmla="*/ 0 h 2368"/>
                  <a:gd name="T36" fmla="*/ 135 w 776"/>
                  <a:gd name="T37" fmla="*/ 0 h 2368"/>
                  <a:gd name="T38" fmla="*/ 154 w 776"/>
                  <a:gd name="T39" fmla="*/ 0 h 2368"/>
                  <a:gd name="T40" fmla="*/ 145 w 776"/>
                  <a:gd name="T41" fmla="*/ 0 h 2368"/>
                  <a:gd name="T42" fmla="*/ 154 w 776"/>
                  <a:gd name="T43" fmla="*/ 0 h 2368"/>
                  <a:gd name="T44" fmla="*/ 145 w 776"/>
                  <a:gd name="T45" fmla="*/ 0 h 2368"/>
                  <a:gd name="T46" fmla="*/ 154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endParaRPr lang="tr-TR"/>
              </a:p>
            </p:txBody>
          </p:sp>
          <p:sp>
            <p:nvSpPr>
              <p:cNvPr id="1057" name="Freeform 134"/>
              <p:cNvSpPr>
                <a:spLocks/>
              </p:cNvSpPr>
              <p:nvPr/>
            </p:nvSpPr>
            <p:spPr bwMode="hidden">
              <a:xfrm>
                <a:off x="4658" y="132"/>
                <a:ext cx="260" cy="56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1 w 776"/>
                  <a:gd name="T11" fmla="*/ 0 h 2368"/>
                  <a:gd name="T12" fmla="*/ 0 w 776"/>
                  <a:gd name="T13" fmla="*/ 0 h 2368"/>
                  <a:gd name="T14" fmla="*/ 1 w 776"/>
                  <a:gd name="T15" fmla="*/ 0 h 2368"/>
                  <a:gd name="T16" fmla="*/ 1 w 776"/>
                  <a:gd name="T17" fmla="*/ 0 h 2368"/>
                  <a:gd name="T18" fmla="*/ 1 w 776"/>
                  <a:gd name="T19" fmla="*/ 0 h 2368"/>
                  <a:gd name="T20" fmla="*/ 1 w 776"/>
                  <a:gd name="T21" fmla="*/ 0 h 2368"/>
                  <a:gd name="T22" fmla="*/ 1 w 776"/>
                  <a:gd name="T23" fmla="*/ 0 h 2368"/>
                  <a:gd name="T24" fmla="*/ 1 w 776"/>
                  <a:gd name="T25" fmla="*/ 0 h 2368"/>
                  <a:gd name="T26" fmla="*/ 1 w 776"/>
                  <a:gd name="T27" fmla="*/ 0 h 2368"/>
                  <a:gd name="T28" fmla="*/ 1 w 776"/>
                  <a:gd name="T29" fmla="*/ 0 h 2368"/>
                  <a:gd name="T30" fmla="*/ 1 w 776"/>
                  <a:gd name="T31" fmla="*/ 0 h 2368"/>
                  <a:gd name="T32" fmla="*/ 1 w 776"/>
                  <a:gd name="T33" fmla="*/ 0 h 2368"/>
                  <a:gd name="T34" fmla="*/ 1 w 776"/>
                  <a:gd name="T35" fmla="*/ 0 h 2368"/>
                  <a:gd name="T36" fmla="*/ 1 w 776"/>
                  <a:gd name="T37" fmla="*/ 0 h 2368"/>
                  <a:gd name="T38" fmla="*/ 1 w 776"/>
                  <a:gd name="T39" fmla="*/ 0 h 2368"/>
                  <a:gd name="T40" fmla="*/ 1 w 776"/>
                  <a:gd name="T41" fmla="*/ 0 h 2368"/>
                  <a:gd name="T42" fmla="*/ 1 w 776"/>
                  <a:gd name="T43" fmla="*/ 0 h 2368"/>
                  <a:gd name="T44" fmla="*/ 1 w 776"/>
                  <a:gd name="T45" fmla="*/ 0 h 2368"/>
                  <a:gd name="T46" fmla="*/ 1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endParaRPr lang="tr-TR"/>
              </a:p>
            </p:txBody>
          </p:sp>
          <p:sp>
            <p:nvSpPr>
              <p:cNvPr id="1058" name="Freeform 135"/>
              <p:cNvSpPr>
                <a:spLocks/>
              </p:cNvSpPr>
              <p:nvPr/>
            </p:nvSpPr>
            <p:spPr bwMode="hidden">
              <a:xfrm rot="-1346631">
                <a:off x="4401" y="599"/>
                <a:ext cx="175" cy="329"/>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tr-TR"/>
              </a:p>
            </p:txBody>
          </p:sp>
          <p:sp>
            <p:nvSpPr>
              <p:cNvPr id="1059" name="Freeform 136"/>
              <p:cNvSpPr>
                <a:spLocks/>
              </p:cNvSpPr>
              <p:nvPr/>
            </p:nvSpPr>
            <p:spPr bwMode="hidden">
              <a:xfrm rot="1346631" flipH="1">
                <a:off x="3783" y="589"/>
                <a:ext cx="172" cy="33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tr-TR"/>
              </a:p>
            </p:txBody>
          </p:sp>
        </p:grpSp>
      </p:grpSp>
      <p:sp>
        <p:nvSpPr>
          <p:cNvPr id="1027" name="Rectangle 137"/>
          <p:cNvSpPr>
            <a:spLocks noGrp="1" noChangeArrowheads="1"/>
          </p:cNvSpPr>
          <p:nvPr>
            <p:ph type="title"/>
          </p:nvPr>
        </p:nvSpPr>
        <p:spPr bwMode="auto">
          <a:xfrm>
            <a:off x="685800" y="301625"/>
            <a:ext cx="7772400" cy="1462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t>Asıl başlık stili için tıklatın</a:t>
            </a:r>
          </a:p>
        </p:txBody>
      </p:sp>
      <p:sp>
        <p:nvSpPr>
          <p:cNvPr id="1028" name="Rectangle 138"/>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5915" name="Rectangle 13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tr-TR"/>
          </a:p>
        </p:txBody>
      </p:sp>
      <p:sp>
        <p:nvSpPr>
          <p:cNvPr id="75916" name="Rectangle 14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tr-TR"/>
          </a:p>
        </p:txBody>
      </p:sp>
      <p:sp>
        <p:nvSpPr>
          <p:cNvPr id="75917" name="Rectangle 14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440A91F9-C8A0-4BE2-8E33-55D055A62028}" type="slidenum">
              <a:rPr lang="tr-TR"/>
              <a:pPr>
                <a:defRPr/>
              </a:pPr>
              <a:t>‹#›</a:t>
            </a:fld>
            <a:endParaRPr lang="tr-TR"/>
          </a:p>
        </p:txBody>
      </p:sp>
    </p:spTree>
  </p:cSld>
  <p:clrMap bg1="dk2" tx1="lt1" bg2="dk1" tx2="lt2" accent1="accent1" accent2="accent2" accent3="accent3" accent4="accent4" accent5="accent5" accent6="accent6" hlink="hlink" folHlink="folHlink"/>
  <p:sldLayoutIdLst>
    <p:sldLayoutId id="2147485692" r:id="rId1"/>
    <p:sldLayoutId id="2147485499" r:id="rId2"/>
    <p:sldLayoutId id="2147485500" r:id="rId3"/>
    <p:sldLayoutId id="2147485501" r:id="rId4"/>
    <p:sldLayoutId id="2147485502" r:id="rId5"/>
    <p:sldLayoutId id="2147485503" r:id="rId6"/>
    <p:sldLayoutId id="2147485504" r:id="rId7"/>
    <p:sldLayoutId id="2147485505" r:id="rId8"/>
    <p:sldLayoutId id="2147485506" r:id="rId9"/>
    <p:sldLayoutId id="2147485507" r:id="rId10"/>
    <p:sldLayoutId id="2147485508" r:id="rId11"/>
  </p:sldLayoutIdLst>
  <p:hf sldNum="0"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Black" pitchFamily="34" charset="0"/>
        </a:defRPr>
      </a:lvl2pPr>
      <a:lvl3pPr algn="l" rtl="0" eaLnBrk="0" fontAlgn="base" hangingPunct="0">
        <a:spcBef>
          <a:spcPct val="0"/>
        </a:spcBef>
        <a:spcAft>
          <a:spcPct val="0"/>
        </a:spcAft>
        <a:defRPr sz="4400">
          <a:solidFill>
            <a:schemeClr val="tx2"/>
          </a:solidFill>
          <a:latin typeface="Arial Black" pitchFamily="34" charset="0"/>
        </a:defRPr>
      </a:lvl3pPr>
      <a:lvl4pPr algn="l" rtl="0" eaLnBrk="0" fontAlgn="base" hangingPunct="0">
        <a:spcBef>
          <a:spcPct val="0"/>
        </a:spcBef>
        <a:spcAft>
          <a:spcPct val="0"/>
        </a:spcAft>
        <a:defRPr sz="4400">
          <a:solidFill>
            <a:schemeClr val="tx2"/>
          </a:solidFill>
          <a:latin typeface="Arial Black" pitchFamily="34" charset="0"/>
        </a:defRPr>
      </a:lvl4pPr>
      <a:lvl5pPr algn="l" rtl="0" eaLnBrk="0" fontAlgn="base" hangingPunct="0">
        <a:spcBef>
          <a:spcPct val="0"/>
        </a:spcBef>
        <a:spcAft>
          <a:spcPct val="0"/>
        </a:spcAft>
        <a:defRPr sz="4400">
          <a:solidFill>
            <a:schemeClr val="tx2"/>
          </a:solidFill>
          <a:latin typeface="Arial Black" pitchFamily="34" charset="0"/>
        </a:defRPr>
      </a:lvl5pPr>
      <a:lvl6pPr marL="457200" algn="l" rtl="0" fontAlgn="base">
        <a:spcBef>
          <a:spcPct val="0"/>
        </a:spcBef>
        <a:spcAft>
          <a:spcPct val="0"/>
        </a:spcAft>
        <a:defRPr sz="4400">
          <a:solidFill>
            <a:schemeClr val="tx2"/>
          </a:solidFill>
          <a:latin typeface="Arial Black" pitchFamily="34" charset="0"/>
        </a:defRPr>
      </a:lvl6pPr>
      <a:lvl7pPr marL="914400" algn="l" rtl="0" fontAlgn="base">
        <a:spcBef>
          <a:spcPct val="0"/>
        </a:spcBef>
        <a:spcAft>
          <a:spcPct val="0"/>
        </a:spcAft>
        <a:defRPr sz="4400">
          <a:solidFill>
            <a:schemeClr val="tx2"/>
          </a:solidFill>
          <a:latin typeface="Arial Black" pitchFamily="34" charset="0"/>
        </a:defRPr>
      </a:lvl7pPr>
      <a:lvl8pPr marL="1371600" algn="l" rtl="0" fontAlgn="base">
        <a:spcBef>
          <a:spcPct val="0"/>
        </a:spcBef>
        <a:spcAft>
          <a:spcPct val="0"/>
        </a:spcAft>
        <a:defRPr sz="4400">
          <a:solidFill>
            <a:schemeClr val="tx2"/>
          </a:solidFill>
          <a:latin typeface="Arial Black" pitchFamily="34" charset="0"/>
        </a:defRPr>
      </a:lvl8pPr>
      <a:lvl9pPr marL="1828800" algn="l"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Font typeface="Times New Roman" pitchFamily="18" charset="0"/>
        <a:buChar char="−"/>
        <a:defRPr sz="2000">
          <a:solidFill>
            <a:schemeClr val="tx1"/>
          </a:solidFill>
          <a:latin typeface="+mn-lt"/>
        </a:defRPr>
      </a:lvl4pPr>
      <a:lvl5pPr marL="2057400" indent="-228600" algn="l" rtl="0" eaLnBrk="0" fontAlgn="base" hangingPunct="0">
        <a:spcBef>
          <a:spcPct val="20000"/>
        </a:spcBef>
        <a:spcAft>
          <a:spcPct val="0"/>
        </a:spcAft>
        <a:buFont typeface="Times New Roman" pitchFamily="18" charset="0"/>
        <a:buChar char="–"/>
        <a:defRPr sz="2000">
          <a:solidFill>
            <a:schemeClr val="tx1"/>
          </a:solidFill>
          <a:latin typeface="+mn-lt"/>
        </a:defRPr>
      </a:lvl5pPr>
      <a:lvl6pPr marL="2514600" indent="-228600" algn="l" rtl="0" fontAlgn="base">
        <a:spcBef>
          <a:spcPct val="20000"/>
        </a:spcBef>
        <a:spcAft>
          <a:spcPct val="0"/>
        </a:spcAft>
        <a:buFont typeface="Times New Roman" pitchFamily="18" charset="0"/>
        <a:buChar char="–"/>
        <a:defRPr sz="2000">
          <a:solidFill>
            <a:schemeClr val="tx1"/>
          </a:solidFill>
          <a:latin typeface="+mn-lt"/>
        </a:defRPr>
      </a:lvl6pPr>
      <a:lvl7pPr marL="2971800" indent="-228600" algn="l" rtl="0" fontAlgn="base">
        <a:spcBef>
          <a:spcPct val="20000"/>
        </a:spcBef>
        <a:spcAft>
          <a:spcPct val="0"/>
        </a:spcAft>
        <a:buFont typeface="Times New Roman" pitchFamily="18" charset="0"/>
        <a:buChar char="–"/>
        <a:defRPr sz="2000">
          <a:solidFill>
            <a:schemeClr val="tx1"/>
          </a:solidFill>
          <a:latin typeface="+mn-lt"/>
        </a:defRPr>
      </a:lvl7pPr>
      <a:lvl8pPr marL="3429000" indent="-228600" algn="l" rtl="0" fontAlgn="base">
        <a:spcBef>
          <a:spcPct val="20000"/>
        </a:spcBef>
        <a:spcAft>
          <a:spcPct val="0"/>
        </a:spcAft>
        <a:buFont typeface="Times New Roman" pitchFamily="18" charset="0"/>
        <a:buChar char="–"/>
        <a:defRPr sz="2000">
          <a:solidFill>
            <a:schemeClr val="tx1"/>
          </a:solidFill>
          <a:latin typeface="+mn-lt"/>
        </a:defRPr>
      </a:lvl8pPr>
      <a:lvl9pPr marL="3886200" indent="-228600" algn="l" rtl="0" fontAlgn="base">
        <a:spcBef>
          <a:spcPct val="20000"/>
        </a:spcBef>
        <a:spcAft>
          <a:spcPct val="0"/>
        </a:spcAft>
        <a:buFont typeface="Times New Roman" pitchFamily="18" charset="0"/>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9144000" cy="6934200"/>
            <a:chOff x="0" y="0"/>
            <a:chExt cx="5760" cy="4368"/>
          </a:xfrm>
        </p:grpSpPr>
        <p:sp>
          <p:nvSpPr>
            <p:cNvPr id="78851"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tr-TR"/>
            </a:p>
          </p:txBody>
        </p:sp>
        <p:sp>
          <p:nvSpPr>
            <p:cNvPr id="2057" name="Freeform 4"/>
            <p:cNvSpPr>
              <a:spLocks/>
            </p:cNvSpPr>
            <p:nvPr/>
          </p:nvSpPr>
          <p:spPr bwMode="hidden">
            <a:xfrm>
              <a:off x="0" y="2496"/>
              <a:ext cx="2112" cy="1604"/>
            </a:xfrm>
            <a:custGeom>
              <a:avLst/>
              <a:gdLst>
                <a:gd name="T0" fmla="*/ 562 w 2123"/>
                <a:gd name="T1" fmla="*/ 746 h 1696"/>
                <a:gd name="T2" fmla="*/ 526 w 2123"/>
                <a:gd name="T3" fmla="*/ 489 h 1696"/>
                <a:gd name="T4" fmla="*/ 652 w 2123"/>
                <a:gd name="T5" fmla="*/ 284 h 1696"/>
                <a:gd name="T6" fmla="*/ 897 w 2123"/>
                <a:gd name="T7" fmla="*/ 421 h 1696"/>
                <a:gd name="T8" fmla="*/ 1178 w 2123"/>
                <a:gd name="T9" fmla="*/ 621 h 1696"/>
                <a:gd name="T10" fmla="*/ 1436 w 2123"/>
                <a:gd name="T11" fmla="*/ 793 h 1696"/>
                <a:gd name="T12" fmla="*/ 1746 w 2123"/>
                <a:gd name="T13" fmla="*/ 973 h 1696"/>
                <a:gd name="T14" fmla="*/ 1824 w 2123"/>
                <a:gd name="T15" fmla="*/ 1011 h 1696"/>
                <a:gd name="T16" fmla="*/ 1781 w 2123"/>
                <a:gd name="T17" fmla="*/ 969 h 1696"/>
                <a:gd name="T18" fmla="*/ 1369 w 2123"/>
                <a:gd name="T19" fmla="*/ 717 h 1696"/>
                <a:gd name="T20" fmla="*/ 1053 w 2123"/>
                <a:gd name="T21" fmla="*/ 489 h 1696"/>
                <a:gd name="T22" fmla="*/ 699 w 2123"/>
                <a:gd name="T23" fmla="*/ 235 h 1696"/>
                <a:gd name="T24" fmla="*/ 969 w 2123"/>
                <a:gd name="T25" fmla="*/ 222 h 1696"/>
                <a:gd name="T26" fmla="*/ 1245 w 2123"/>
                <a:gd name="T27" fmla="*/ 227 h 1696"/>
                <a:gd name="T28" fmla="*/ 1566 w 2123"/>
                <a:gd name="T29" fmla="*/ 192 h 1696"/>
                <a:gd name="T30" fmla="*/ 2057 w 2123"/>
                <a:gd name="T31" fmla="*/ 140 h 1696"/>
                <a:gd name="T32" fmla="*/ 2010 w 2123"/>
                <a:gd name="T33" fmla="*/ 124 h 1696"/>
                <a:gd name="T34" fmla="*/ 1495 w 2123"/>
                <a:gd name="T35" fmla="*/ 184 h 1696"/>
                <a:gd name="T36" fmla="*/ 1172 w 2123"/>
                <a:gd name="T37" fmla="*/ 197 h 1696"/>
                <a:gd name="T38" fmla="*/ 735 w 2123"/>
                <a:gd name="T39" fmla="*/ 184 h 1696"/>
                <a:gd name="T40" fmla="*/ 795 w 2123"/>
                <a:gd name="T41" fmla="*/ 163 h 1696"/>
                <a:gd name="T42" fmla="*/ 1106 w 2123"/>
                <a:gd name="T43" fmla="*/ 0 h 1696"/>
                <a:gd name="T44" fmla="*/ 1053 w 2123"/>
                <a:gd name="T45" fmla="*/ 22 h 1696"/>
                <a:gd name="T46" fmla="*/ 980 w 2123"/>
                <a:gd name="T47" fmla="*/ 60 h 1696"/>
                <a:gd name="T48" fmla="*/ 831 w 2123"/>
                <a:gd name="T49" fmla="*/ 137 h 1696"/>
                <a:gd name="T50" fmla="*/ 652 w 2123"/>
                <a:gd name="T51" fmla="*/ 201 h 1696"/>
                <a:gd name="T52" fmla="*/ 616 w 2123"/>
                <a:gd name="T53" fmla="*/ 257 h 1696"/>
                <a:gd name="T54" fmla="*/ 293 w 2123"/>
                <a:gd name="T55" fmla="*/ 421 h 1696"/>
                <a:gd name="T56" fmla="*/ 0 w 2123"/>
                <a:gd name="T57" fmla="*/ 519 h 1696"/>
                <a:gd name="T58" fmla="*/ 0 w 2123"/>
                <a:gd name="T59" fmla="*/ 523 h 1696"/>
                <a:gd name="T60" fmla="*/ 0 w 2123"/>
                <a:gd name="T61" fmla="*/ 549 h 1696"/>
                <a:gd name="T62" fmla="*/ 288 w 2123"/>
                <a:gd name="T63" fmla="*/ 454 h 1696"/>
                <a:gd name="T64" fmla="*/ 574 w 2123"/>
                <a:gd name="T65" fmla="*/ 308 h 1696"/>
                <a:gd name="T66" fmla="*/ 490 w 2123"/>
                <a:gd name="T67" fmla="*/ 480 h 1696"/>
                <a:gd name="T68" fmla="*/ 508 w 2123"/>
                <a:gd name="T69" fmla="*/ 712 h 1696"/>
                <a:gd name="T70" fmla="*/ 448 w 2123"/>
                <a:gd name="T71" fmla="*/ 835 h 1696"/>
                <a:gd name="T72" fmla="*/ 317 w 2123"/>
                <a:gd name="T73" fmla="*/ 1059 h 1696"/>
                <a:gd name="T74" fmla="*/ 311 w 2123"/>
                <a:gd name="T75" fmla="*/ 1213 h 1696"/>
                <a:gd name="T76" fmla="*/ 317 w 2123"/>
                <a:gd name="T77" fmla="*/ 1213 h 1696"/>
                <a:gd name="T78" fmla="*/ 335 w 2123"/>
                <a:gd name="T79" fmla="*/ 1111 h 1696"/>
                <a:gd name="T80" fmla="*/ 562 w 2123"/>
                <a:gd name="T81" fmla="*/ 746 h 1696"/>
                <a:gd name="T82" fmla="*/ 562 w 2123"/>
                <a:gd name="T83" fmla="*/ 746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tr-TR"/>
            </a:p>
          </p:txBody>
        </p:sp>
        <p:sp>
          <p:nvSpPr>
            <p:cNvPr id="2058"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endParaRPr lang="tr-TR"/>
            </a:p>
          </p:txBody>
        </p:sp>
        <p:sp>
          <p:nvSpPr>
            <p:cNvPr id="2059" name="Freeform 6"/>
            <p:cNvSpPr>
              <a:spLocks/>
            </p:cNvSpPr>
            <p:nvPr/>
          </p:nvSpPr>
          <p:spPr bwMode="hidden">
            <a:xfrm>
              <a:off x="0" y="524"/>
              <a:ext cx="973" cy="1195"/>
            </a:xfrm>
            <a:custGeom>
              <a:avLst/>
              <a:gdLst>
                <a:gd name="T0" fmla="*/ 329 w 969"/>
                <a:gd name="T1" fmla="*/ 1204 h 1192"/>
                <a:gd name="T2" fmla="*/ 502 w 969"/>
                <a:gd name="T3" fmla="*/ 1210 h 1192"/>
                <a:gd name="T4" fmla="*/ 592 w 969"/>
                <a:gd name="T5" fmla="*/ 1168 h 1192"/>
                <a:gd name="T6" fmla="*/ 831 w 969"/>
                <a:gd name="T7" fmla="*/ 1103 h 1192"/>
                <a:gd name="T8" fmla="*/ 957 w 969"/>
                <a:gd name="T9" fmla="*/ 1073 h 1192"/>
                <a:gd name="T10" fmla="*/ 777 w 969"/>
                <a:gd name="T11" fmla="*/ 1004 h 1192"/>
                <a:gd name="T12" fmla="*/ 568 w 969"/>
                <a:gd name="T13" fmla="*/ 965 h 1192"/>
                <a:gd name="T14" fmla="*/ 203 w 969"/>
                <a:gd name="T15" fmla="*/ 983 h 1192"/>
                <a:gd name="T16" fmla="*/ 305 w 969"/>
                <a:gd name="T17" fmla="*/ 905 h 1192"/>
                <a:gd name="T18" fmla="*/ 508 w 969"/>
                <a:gd name="T19" fmla="*/ 815 h 1192"/>
                <a:gd name="T20" fmla="*/ 712 w 969"/>
                <a:gd name="T21" fmla="*/ 683 h 1192"/>
                <a:gd name="T22" fmla="*/ 718 w 969"/>
                <a:gd name="T23" fmla="*/ 683 h 1192"/>
                <a:gd name="T24" fmla="*/ 730 w 969"/>
                <a:gd name="T25" fmla="*/ 677 h 1192"/>
                <a:gd name="T26" fmla="*/ 771 w 969"/>
                <a:gd name="T27" fmla="*/ 659 h 1192"/>
                <a:gd name="T28" fmla="*/ 795 w 969"/>
                <a:gd name="T29" fmla="*/ 653 h 1192"/>
                <a:gd name="T30" fmla="*/ 807 w 969"/>
                <a:gd name="T31" fmla="*/ 641 h 1192"/>
                <a:gd name="T32" fmla="*/ 813 w 969"/>
                <a:gd name="T33" fmla="*/ 629 h 1192"/>
                <a:gd name="T34" fmla="*/ 807 w 969"/>
                <a:gd name="T35" fmla="*/ 623 h 1192"/>
                <a:gd name="T36" fmla="*/ 801 w 969"/>
                <a:gd name="T37" fmla="*/ 611 h 1192"/>
                <a:gd name="T38" fmla="*/ 801 w 969"/>
                <a:gd name="T39" fmla="*/ 581 h 1192"/>
                <a:gd name="T40" fmla="*/ 813 w 969"/>
                <a:gd name="T41" fmla="*/ 551 h 1192"/>
                <a:gd name="T42" fmla="*/ 825 w 969"/>
                <a:gd name="T43" fmla="*/ 521 h 1192"/>
                <a:gd name="T44" fmla="*/ 843 w 969"/>
                <a:gd name="T45" fmla="*/ 491 h 1192"/>
                <a:gd name="T46" fmla="*/ 857 w 969"/>
                <a:gd name="T47" fmla="*/ 461 h 1192"/>
                <a:gd name="T48" fmla="*/ 865 w 969"/>
                <a:gd name="T49" fmla="*/ 443 h 1192"/>
                <a:gd name="T50" fmla="*/ 873 w 969"/>
                <a:gd name="T51" fmla="*/ 437 h 1192"/>
                <a:gd name="T52" fmla="*/ 873 w 969"/>
                <a:gd name="T53" fmla="*/ 353 h 1192"/>
                <a:gd name="T54" fmla="*/ 873 w 969"/>
                <a:gd name="T55" fmla="*/ 347 h 1192"/>
                <a:gd name="T56" fmla="*/ 879 w 969"/>
                <a:gd name="T57" fmla="*/ 341 h 1192"/>
                <a:gd name="T58" fmla="*/ 897 w 969"/>
                <a:gd name="T59" fmla="*/ 311 h 1192"/>
                <a:gd name="T60" fmla="*/ 909 w 969"/>
                <a:gd name="T61" fmla="*/ 275 h 1192"/>
                <a:gd name="T62" fmla="*/ 921 w 969"/>
                <a:gd name="T63" fmla="*/ 245 h 1192"/>
                <a:gd name="T64" fmla="*/ 927 w 969"/>
                <a:gd name="T65" fmla="*/ 233 h 1192"/>
                <a:gd name="T66" fmla="*/ 933 w 969"/>
                <a:gd name="T67" fmla="*/ 221 h 1192"/>
                <a:gd name="T68" fmla="*/ 951 w 969"/>
                <a:gd name="T69" fmla="*/ 173 h 1192"/>
                <a:gd name="T70" fmla="*/ 969 w 969"/>
                <a:gd name="T71" fmla="*/ 137 h 1192"/>
                <a:gd name="T72" fmla="*/ 975 w 969"/>
                <a:gd name="T73" fmla="*/ 125 h 1192"/>
                <a:gd name="T74" fmla="*/ 975 w 969"/>
                <a:gd name="T75" fmla="*/ 119 h 1192"/>
                <a:gd name="T76" fmla="*/ 993 w 969"/>
                <a:gd name="T77" fmla="*/ 0 h 1192"/>
                <a:gd name="T78" fmla="*/ 969 w 969"/>
                <a:gd name="T79" fmla="*/ 47 h 1192"/>
                <a:gd name="T80" fmla="*/ 801 w 969"/>
                <a:gd name="T81" fmla="*/ 113 h 1192"/>
                <a:gd name="T82" fmla="*/ 724 w 969"/>
                <a:gd name="T83" fmla="*/ 161 h 1192"/>
                <a:gd name="T84" fmla="*/ 472 w 969"/>
                <a:gd name="T85" fmla="*/ 239 h 1192"/>
                <a:gd name="T86" fmla="*/ 287 w 969"/>
                <a:gd name="T87" fmla="*/ 293 h 1192"/>
                <a:gd name="T88" fmla="*/ 179 w 969"/>
                <a:gd name="T89" fmla="*/ 299 h 1192"/>
                <a:gd name="T90" fmla="*/ 12 w 969"/>
                <a:gd name="T91" fmla="*/ 491 h 1192"/>
                <a:gd name="T92" fmla="*/ 0 w 969"/>
                <a:gd name="T93" fmla="*/ 515 h 1192"/>
                <a:gd name="T94" fmla="*/ 0 w 969"/>
                <a:gd name="T95" fmla="*/ 1204 h 1192"/>
                <a:gd name="T96" fmla="*/ 96 w 969"/>
                <a:gd name="T97" fmla="*/ 1198 h 1192"/>
                <a:gd name="T98" fmla="*/ 329 w 969"/>
                <a:gd name="T99" fmla="*/ 1204 h 1192"/>
                <a:gd name="T100" fmla="*/ 329 w 969"/>
                <a:gd name="T101" fmla="*/ 1204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endParaRPr lang="tr-TR"/>
            </a:p>
          </p:txBody>
        </p:sp>
        <p:sp>
          <p:nvSpPr>
            <p:cNvPr id="2060"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endParaRPr lang="tr-TR"/>
            </a:p>
          </p:txBody>
        </p:sp>
        <p:sp>
          <p:nvSpPr>
            <p:cNvPr id="2061" name="Freeform 8"/>
            <p:cNvSpPr>
              <a:spLocks/>
            </p:cNvSpPr>
            <p:nvPr/>
          </p:nvSpPr>
          <p:spPr bwMode="hidden">
            <a:xfrm>
              <a:off x="3525" y="1"/>
              <a:ext cx="2185" cy="1508"/>
            </a:xfrm>
            <a:custGeom>
              <a:avLst/>
              <a:gdLst>
                <a:gd name="T0" fmla="*/ 1058 w 2176"/>
                <a:gd name="T1" fmla="*/ 779 h 1505"/>
                <a:gd name="T2" fmla="*/ 1220 w 2176"/>
                <a:gd name="T3" fmla="*/ 1247 h 1505"/>
                <a:gd name="T4" fmla="*/ 980 w 2176"/>
                <a:gd name="T5" fmla="*/ 1205 h 1505"/>
                <a:gd name="T6" fmla="*/ 741 w 2176"/>
                <a:gd name="T7" fmla="*/ 1139 h 1505"/>
                <a:gd name="T8" fmla="*/ 454 w 2176"/>
                <a:gd name="T9" fmla="*/ 1121 h 1505"/>
                <a:gd name="T10" fmla="*/ 0 w 2176"/>
                <a:gd name="T11" fmla="*/ 1091 h 1505"/>
                <a:gd name="T12" fmla="*/ 30 w 2176"/>
                <a:gd name="T13" fmla="*/ 1127 h 1505"/>
                <a:gd name="T14" fmla="*/ 508 w 2176"/>
                <a:gd name="T15" fmla="*/ 1145 h 1505"/>
                <a:gd name="T16" fmla="*/ 795 w 2176"/>
                <a:gd name="T17" fmla="*/ 1199 h 1505"/>
                <a:gd name="T18" fmla="*/ 1160 w 2176"/>
                <a:gd name="T19" fmla="*/ 1319 h 1505"/>
                <a:gd name="T20" fmla="*/ 1095 w 2176"/>
                <a:gd name="T21" fmla="*/ 1337 h 1505"/>
                <a:gd name="T22" fmla="*/ 729 w 2176"/>
                <a:gd name="T23" fmla="*/ 1523 h 1505"/>
                <a:gd name="T24" fmla="*/ 783 w 2176"/>
                <a:gd name="T25" fmla="*/ 1499 h 1505"/>
                <a:gd name="T26" fmla="*/ 885 w 2176"/>
                <a:gd name="T27" fmla="*/ 1457 h 1505"/>
                <a:gd name="T28" fmla="*/ 1046 w 2176"/>
                <a:gd name="T29" fmla="*/ 1373 h 1505"/>
                <a:gd name="T30" fmla="*/ 1244 w 2176"/>
                <a:gd name="T31" fmla="*/ 1313 h 1505"/>
                <a:gd name="T32" fmla="*/ 1297 w 2176"/>
                <a:gd name="T33" fmla="*/ 1235 h 1505"/>
                <a:gd name="T34" fmla="*/ 1674 w 2176"/>
                <a:gd name="T35" fmla="*/ 1055 h 1505"/>
                <a:gd name="T36" fmla="*/ 1979 w 2176"/>
                <a:gd name="T37" fmla="*/ 965 h 1505"/>
                <a:gd name="T38" fmla="*/ 2230 w 2176"/>
                <a:gd name="T39" fmla="*/ 833 h 1505"/>
                <a:gd name="T40" fmla="*/ 2009 w 2176"/>
                <a:gd name="T41" fmla="*/ 923 h 1505"/>
                <a:gd name="T42" fmla="*/ 1698 w 2176"/>
                <a:gd name="T43" fmla="*/ 1001 h 1505"/>
                <a:gd name="T44" fmla="*/ 1375 w 2176"/>
                <a:gd name="T45" fmla="*/ 1163 h 1505"/>
                <a:gd name="T46" fmla="*/ 1537 w 2176"/>
                <a:gd name="T47" fmla="*/ 917 h 1505"/>
                <a:gd name="T48" fmla="*/ 1662 w 2176"/>
                <a:gd name="T49" fmla="*/ 551 h 1505"/>
                <a:gd name="T50" fmla="*/ 1782 w 2176"/>
                <a:gd name="T51" fmla="*/ 378 h 1505"/>
                <a:gd name="T52" fmla="*/ 2027 w 2176"/>
                <a:gd name="T53" fmla="*/ 60 h 1505"/>
                <a:gd name="T54" fmla="*/ 2051 w 2176"/>
                <a:gd name="T55" fmla="*/ 0 h 1505"/>
                <a:gd name="T56" fmla="*/ 2021 w 2176"/>
                <a:gd name="T57" fmla="*/ 0 h 1505"/>
                <a:gd name="T58" fmla="*/ 1638 w 2176"/>
                <a:gd name="T59" fmla="*/ 486 h 1505"/>
                <a:gd name="T60" fmla="*/ 1513 w 2176"/>
                <a:gd name="T61" fmla="*/ 899 h 1505"/>
                <a:gd name="T62" fmla="*/ 1285 w 2176"/>
                <a:gd name="T63" fmla="*/ 1187 h 1505"/>
                <a:gd name="T64" fmla="*/ 1160 w 2176"/>
                <a:gd name="T65" fmla="*/ 917 h 1505"/>
                <a:gd name="T66" fmla="*/ 1034 w 2176"/>
                <a:gd name="T67" fmla="*/ 546 h 1505"/>
                <a:gd name="T68" fmla="*/ 909 w 2176"/>
                <a:gd name="T69" fmla="*/ 222 h 1505"/>
                <a:gd name="T70" fmla="*/ 807 w 2176"/>
                <a:gd name="T71" fmla="*/ 0 h 1505"/>
                <a:gd name="T72" fmla="*/ 771 w 2176"/>
                <a:gd name="T73" fmla="*/ 0 h 1505"/>
                <a:gd name="T74" fmla="*/ 927 w 2176"/>
                <a:gd name="T75" fmla="*/ 360 h 1505"/>
                <a:gd name="T76" fmla="*/ 1058 w 2176"/>
                <a:gd name="T77" fmla="*/ 779 h 1505"/>
                <a:gd name="T78" fmla="*/ 1058 w 2176"/>
                <a:gd name="T79" fmla="*/ 779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tr-TR"/>
            </a:p>
          </p:txBody>
        </p:sp>
        <p:sp>
          <p:nvSpPr>
            <p:cNvPr id="2062" name="Freeform 9"/>
            <p:cNvSpPr>
              <a:spLocks/>
            </p:cNvSpPr>
            <p:nvPr/>
          </p:nvSpPr>
          <p:spPr bwMode="hidden">
            <a:xfrm>
              <a:off x="0" y="649"/>
              <a:ext cx="816" cy="806"/>
            </a:xfrm>
            <a:custGeom>
              <a:avLst/>
              <a:gdLst>
                <a:gd name="T0" fmla="*/ 167 w 813"/>
                <a:gd name="T1" fmla="*/ 570 h 804"/>
                <a:gd name="T2" fmla="*/ 335 w 813"/>
                <a:gd name="T3" fmla="*/ 444 h 804"/>
                <a:gd name="T4" fmla="*/ 658 w 813"/>
                <a:gd name="T5" fmla="*/ 222 h 804"/>
                <a:gd name="T6" fmla="*/ 831 w 813"/>
                <a:gd name="T7" fmla="*/ 0 h 804"/>
                <a:gd name="T8" fmla="*/ 693 w 813"/>
                <a:gd name="T9" fmla="*/ 150 h 804"/>
                <a:gd name="T10" fmla="*/ 150 w 813"/>
                <a:gd name="T11" fmla="*/ 510 h 804"/>
                <a:gd name="T12" fmla="*/ 0 w 813"/>
                <a:gd name="T13" fmla="*/ 744 h 804"/>
                <a:gd name="T14" fmla="*/ 0 w 813"/>
                <a:gd name="T15" fmla="*/ 816 h 804"/>
                <a:gd name="T16" fmla="*/ 167 w 813"/>
                <a:gd name="T17" fmla="*/ 570 h 804"/>
                <a:gd name="T18" fmla="*/ 167 w 813"/>
                <a:gd name="T19" fmla="*/ 570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tr-TR"/>
            </a:p>
          </p:txBody>
        </p:sp>
        <p:sp>
          <p:nvSpPr>
            <p:cNvPr id="2063" name="Freeform 10"/>
            <p:cNvSpPr>
              <a:spLocks/>
            </p:cNvSpPr>
            <p:nvPr/>
          </p:nvSpPr>
          <p:spPr bwMode="hidden">
            <a:xfrm>
              <a:off x="0" y="1545"/>
              <a:ext cx="762" cy="107"/>
            </a:xfrm>
            <a:custGeom>
              <a:avLst/>
              <a:gdLst>
                <a:gd name="T0" fmla="*/ 472 w 759"/>
                <a:gd name="T1" fmla="*/ 66 h 107"/>
                <a:gd name="T2" fmla="*/ 777 w 759"/>
                <a:gd name="T3" fmla="*/ 0 h 107"/>
                <a:gd name="T4" fmla="*/ 508 w 759"/>
                <a:gd name="T5" fmla="*/ 36 h 107"/>
                <a:gd name="T6" fmla="*/ 144 w 759"/>
                <a:gd name="T7" fmla="*/ 48 h 107"/>
                <a:gd name="T8" fmla="*/ 0 w 759"/>
                <a:gd name="T9" fmla="*/ 78 h 107"/>
                <a:gd name="T10" fmla="*/ 0 w 759"/>
                <a:gd name="T11" fmla="*/ 107 h 107"/>
                <a:gd name="T12" fmla="*/ 96 w 759"/>
                <a:gd name="T13" fmla="*/ 89 h 107"/>
                <a:gd name="T14" fmla="*/ 472 w 759"/>
                <a:gd name="T15" fmla="*/ 66 h 107"/>
                <a:gd name="T16" fmla="*/ 472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tr-TR"/>
            </a:p>
          </p:txBody>
        </p:sp>
        <p:sp>
          <p:nvSpPr>
            <p:cNvPr id="2064" name="Freeform 11"/>
            <p:cNvSpPr>
              <a:spLocks/>
            </p:cNvSpPr>
            <p:nvPr/>
          </p:nvSpPr>
          <p:spPr bwMode="hidden">
            <a:xfrm>
              <a:off x="2314" y="3431"/>
              <a:ext cx="3182" cy="745"/>
            </a:xfrm>
            <a:custGeom>
              <a:avLst/>
              <a:gdLst>
                <a:gd name="T0" fmla="*/ 1423 w 3169"/>
                <a:gd name="T1" fmla="*/ 245 h 743"/>
                <a:gd name="T2" fmla="*/ 1776 w 3169"/>
                <a:gd name="T3" fmla="*/ 239 h 743"/>
                <a:gd name="T4" fmla="*/ 2141 w 3169"/>
                <a:gd name="T5" fmla="*/ 257 h 743"/>
                <a:gd name="T6" fmla="*/ 2565 w 3169"/>
                <a:gd name="T7" fmla="*/ 239 h 743"/>
                <a:gd name="T8" fmla="*/ 3247 w 3169"/>
                <a:gd name="T9" fmla="*/ 210 h 743"/>
                <a:gd name="T10" fmla="*/ 3193 w 3169"/>
                <a:gd name="T11" fmla="*/ 192 h 743"/>
                <a:gd name="T12" fmla="*/ 2482 w 3169"/>
                <a:gd name="T13" fmla="*/ 227 h 743"/>
                <a:gd name="T14" fmla="*/ 2051 w 3169"/>
                <a:gd name="T15" fmla="*/ 227 h 743"/>
                <a:gd name="T16" fmla="*/ 1495 w 3169"/>
                <a:gd name="T17" fmla="*/ 192 h 743"/>
                <a:gd name="T18" fmla="*/ 1579 w 3169"/>
                <a:gd name="T19" fmla="*/ 168 h 743"/>
                <a:gd name="T20" fmla="*/ 2088 w 3169"/>
                <a:gd name="T21" fmla="*/ 0 h 743"/>
                <a:gd name="T22" fmla="*/ 2009 w 3169"/>
                <a:gd name="T23" fmla="*/ 24 h 743"/>
                <a:gd name="T24" fmla="*/ 1884 w 3169"/>
                <a:gd name="T25" fmla="*/ 66 h 743"/>
                <a:gd name="T26" fmla="*/ 1644 w 3169"/>
                <a:gd name="T27" fmla="*/ 138 h 743"/>
                <a:gd name="T28" fmla="*/ 1374 w 3169"/>
                <a:gd name="T29" fmla="*/ 204 h 743"/>
                <a:gd name="T30" fmla="*/ 1298 w 3169"/>
                <a:gd name="T31" fmla="*/ 257 h 743"/>
                <a:gd name="T32" fmla="*/ 783 w 3169"/>
                <a:gd name="T33" fmla="*/ 419 h 743"/>
                <a:gd name="T34" fmla="*/ 341 w 3169"/>
                <a:gd name="T35" fmla="*/ 509 h 743"/>
                <a:gd name="T36" fmla="*/ 0 w 3169"/>
                <a:gd name="T37" fmla="*/ 629 h 743"/>
                <a:gd name="T38" fmla="*/ 305 w 3169"/>
                <a:gd name="T39" fmla="*/ 545 h 743"/>
                <a:gd name="T40" fmla="*/ 753 w 3169"/>
                <a:gd name="T41" fmla="*/ 455 h 743"/>
                <a:gd name="T42" fmla="*/ 1208 w 3169"/>
                <a:gd name="T43" fmla="*/ 317 h 743"/>
                <a:gd name="T44" fmla="*/ 1005 w 3169"/>
                <a:gd name="T45" fmla="*/ 497 h 743"/>
                <a:gd name="T46" fmla="*/ 891 w 3169"/>
                <a:gd name="T47" fmla="*/ 755 h 743"/>
                <a:gd name="T48" fmla="*/ 885 w 3169"/>
                <a:gd name="T49" fmla="*/ 755 h 743"/>
                <a:gd name="T50" fmla="*/ 957 w 3169"/>
                <a:gd name="T51" fmla="*/ 755 h 743"/>
                <a:gd name="T52" fmla="*/ 1046 w 3169"/>
                <a:gd name="T53" fmla="*/ 503 h 743"/>
                <a:gd name="T54" fmla="*/ 1327 w 3169"/>
                <a:gd name="T55" fmla="*/ 287 h 743"/>
                <a:gd name="T56" fmla="*/ 1567 w 3169"/>
                <a:gd name="T57" fmla="*/ 455 h 743"/>
                <a:gd name="T58" fmla="*/ 1812 w 3169"/>
                <a:gd name="T59" fmla="*/ 689 h 743"/>
                <a:gd name="T60" fmla="*/ 1902 w 3169"/>
                <a:gd name="T61" fmla="*/ 755 h 743"/>
                <a:gd name="T62" fmla="*/ 1967 w 3169"/>
                <a:gd name="T63" fmla="*/ 755 h 743"/>
                <a:gd name="T64" fmla="*/ 1734 w 3169"/>
                <a:gd name="T65" fmla="*/ 533 h 743"/>
                <a:gd name="T66" fmla="*/ 1423 w 3169"/>
                <a:gd name="T67" fmla="*/ 245 h 743"/>
                <a:gd name="T68" fmla="*/ 1423 w 3169"/>
                <a:gd name="T69" fmla="*/ 245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endParaRPr lang="tr-TR"/>
            </a:p>
          </p:txBody>
        </p:sp>
        <p:sp>
          <p:nvSpPr>
            <p:cNvPr id="2065"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endParaRPr lang="tr-TR"/>
            </a:p>
          </p:txBody>
        </p:sp>
        <p:sp>
          <p:nvSpPr>
            <p:cNvPr id="2066"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endParaRPr lang="tr-TR"/>
            </a:p>
          </p:txBody>
        </p:sp>
        <p:sp>
          <p:nvSpPr>
            <p:cNvPr id="78862"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tr-TR"/>
            </a:p>
          </p:txBody>
        </p:sp>
        <p:sp>
          <p:nvSpPr>
            <p:cNvPr id="78863"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tr-TR"/>
            </a:p>
          </p:txBody>
        </p:sp>
        <p:sp>
          <p:nvSpPr>
            <p:cNvPr id="78864"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tr-TR"/>
            </a:p>
          </p:txBody>
        </p:sp>
        <p:sp>
          <p:nvSpPr>
            <p:cNvPr id="2070"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endParaRPr lang="tr-TR"/>
            </a:p>
          </p:txBody>
        </p:sp>
        <p:sp>
          <p:nvSpPr>
            <p:cNvPr id="2071"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tr-TR"/>
            </a:p>
          </p:txBody>
        </p:sp>
        <p:sp>
          <p:nvSpPr>
            <p:cNvPr id="78867"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tr-TR"/>
            </a:p>
          </p:txBody>
        </p:sp>
        <p:sp>
          <p:nvSpPr>
            <p:cNvPr id="2073" name="Freeform 20"/>
            <p:cNvSpPr>
              <a:spLocks/>
            </p:cNvSpPr>
            <p:nvPr/>
          </p:nvSpPr>
          <p:spPr bwMode="hidden">
            <a:xfrm>
              <a:off x="3160" y="1860"/>
              <a:ext cx="2162" cy="1934"/>
            </a:xfrm>
            <a:custGeom>
              <a:avLst/>
              <a:gdLst>
                <a:gd name="T0" fmla="*/ 1890 w 2153"/>
                <a:gd name="T1" fmla="*/ 863 h 1930"/>
                <a:gd name="T2" fmla="*/ 1985 w 2153"/>
                <a:gd name="T3" fmla="*/ 1031 h 1930"/>
                <a:gd name="T4" fmla="*/ 2105 w 2153"/>
                <a:gd name="T5" fmla="*/ 1180 h 1930"/>
                <a:gd name="T6" fmla="*/ 2171 w 2153"/>
                <a:gd name="T7" fmla="*/ 1264 h 1930"/>
                <a:gd name="T8" fmla="*/ 2207 w 2153"/>
                <a:gd name="T9" fmla="*/ 1312 h 1930"/>
                <a:gd name="T10" fmla="*/ 1937 w 2153"/>
                <a:gd name="T11" fmla="*/ 989 h 1930"/>
                <a:gd name="T12" fmla="*/ 1908 w 2153"/>
                <a:gd name="T13" fmla="*/ 941 h 1930"/>
                <a:gd name="T14" fmla="*/ 1828 w 2153"/>
                <a:gd name="T15" fmla="*/ 1258 h 1930"/>
                <a:gd name="T16" fmla="*/ 1814 w 2153"/>
                <a:gd name="T17" fmla="*/ 1504 h 1930"/>
                <a:gd name="T18" fmla="*/ 1866 w 2153"/>
                <a:gd name="T19" fmla="*/ 1930 h 1930"/>
                <a:gd name="T20" fmla="*/ 1835 w 2153"/>
                <a:gd name="T21" fmla="*/ 1954 h 1930"/>
                <a:gd name="T22" fmla="*/ 1788 w 2153"/>
                <a:gd name="T23" fmla="*/ 1552 h 1930"/>
                <a:gd name="T24" fmla="*/ 1770 w 2153"/>
                <a:gd name="T25" fmla="*/ 1306 h 1930"/>
                <a:gd name="T26" fmla="*/ 1807 w 2153"/>
                <a:gd name="T27" fmla="*/ 1097 h 1930"/>
                <a:gd name="T28" fmla="*/ 1814 w 2153"/>
                <a:gd name="T29" fmla="*/ 887 h 1930"/>
                <a:gd name="T30" fmla="*/ 1298 w 2153"/>
                <a:gd name="T31" fmla="*/ 1019 h 1930"/>
                <a:gd name="T32" fmla="*/ 844 w 2153"/>
                <a:gd name="T33" fmla="*/ 1144 h 1930"/>
                <a:gd name="T34" fmla="*/ 329 w 2153"/>
                <a:gd name="T35" fmla="*/ 1330 h 1930"/>
                <a:gd name="T36" fmla="*/ 18 w 2153"/>
                <a:gd name="T37" fmla="*/ 1438 h 1930"/>
                <a:gd name="T38" fmla="*/ 317 w 2153"/>
                <a:gd name="T39" fmla="*/ 1300 h 1930"/>
                <a:gd name="T40" fmla="*/ 700 w 2153"/>
                <a:gd name="T41" fmla="*/ 1156 h 1930"/>
                <a:gd name="T42" fmla="*/ 1046 w 2153"/>
                <a:gd name="T43" fmla="*/ 1049 h 1930"/>
                <a:gd name="T44" fmla="*/ 1447 w 2153"/>
                <a:gd name="T45" fmla="*/ 941 h 1930"/>
                <a:gd name="T46" fmla="*/ 1734 w 2153"/>
                <a:gd name="T47" fmla="*/ 827 h 1930"/>
                <a:gd name="T48" fmla="*/ 1369 w 2153"/>
                <a:gd name="T49" fmla="*/ 629 h 1930"/>
                <a:gd name="T50" fmla="*/ 885 w 2153"/>
                <a:gd name="T51" fmla="*/ 521 h 1930"/>
                <a:gd name="T52" fmla="*/ 233 w 2153"/>
                <a:gd name="T53" fmla="*/ 161 h 1930"/>
                <a:gd name="T54" fmla="*/ 0 w 2153"/>
                <a:gd name="T55" fmla="*/ 83 h 1930"/>
                <a:gd name="T56" fmla="*/ 335 w 2153"/>
                <a:gd name="T57" fmla="*/ 179 h 1930"/>
                <a:gd name="T58" fmla="*/ 730 w 2153"/>
                <a:gd name="T59" fmla="*/ 389 h 1930"/>
                <a:gd name="T60" fmla="*/ 957 w 2153"/>
                <a:gd name="T61" fmla="*/ 497 h 1930"/>
                <a:gd name="T62" fmla="*/ 1387 w 2153"/>
                <a:gd name="T63" fmla="*/ 599 h 1930"/>
                <a:gd name="T64" fmla="*/ 1692 w 2153"/>
                <a:gd name="T65" fmla="*/ 755 h 1930"/>
                <a:gd name="T66" fmla="*/ 1459 w 2153"/>
                <a:gd name="T67" fmla="*/ 467 h 1930"/>
                <a:gd name="T68" fmla="*/ 1316 w 2153"/>
                <a:gd name="T69" fmla="*/ 191 h 1930"/>
                <a:gd name="T70" fmla="*/ 1184 w 2153"/>
                <a:gd name="T71" fmla="*/ 0 h 1930"/>
                <a:gd name="T72" fmla="*/ 1375 w 2153"/>
                <a:gd name="T73" fmla="*/ 215 h 1930"/>
                <a:gd name="T74" fmla="*/ 1525 w 2153"/>
                <a:gd name="T75" fmla="*/ 491 h 1930"/>
                <a:gd name="T76" fmla="*/ 1788 w 2153"/>
                <a:gd name="T77" fmla="*/ 815 h 1930"/>
                <a:gd name="T78" fmla="*/ 1890 w 2153"/>
                <a:gd name="T79" fmla="*/ 863 h 1930"/>
                <a:gd name="T80" fmla="*/ 1890 w 2153"/>
                <a:gd name="T81" fmla="*/ 863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tr-TR"/>
            </a:p>
          </p:txBody>
        </p:sp>
      </p:grpSp>
      <p:sp>
        <p:nvSpPr>
          <p:cNvPr id="78869" name="Rectangle 21"/>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r-TR"/>
              <a:t>Asıl başlık stili için tıklatın</a:t>
            </a:r>
          </a:p>
        </p:txBody>
      </p:sp>
      <p:sp>
        <p:nvSpPr>
          <p:cNvPr id="78870"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8871" name="Rectangle 23"/>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latin typeface="+mn-lt"/>
              </a:defRPr>
            </a:lvl1pPr>
          </a:lstStyle>
          <a:p>
            <a:pPr>
              <a:defRPr/>
            </a:pPr>
            <a:endParaRPr lang="tr-TR"/>
          </a:p>
        </p:txBody>
      </p:sp>
      <p:sp>
        <p:nvSpPr>
          <p:cNvPr id="78872"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latin typeface="+mn-lt"/>
              </a:defRPr>
            </a:lvl1pPr>
          </a:lstStyle>
          <a:p>
            <a:pPr>
              <a:defRPr/>
            </a:pPr>
            <a:endParaRPr lang="tr-TR"/>
          </a:p>
        </p:txBody>
      </p:sp>
      <p:sp>
        <p:nvSpPr>
          <p:cNvPr id="78873" name="Rectangle 25"/>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latin typeface="+mn-lt"/>
              </a:defRPr>
            </a:lvl1pPr>
          </a:lstStyle>
          <a:p>
            <a:pPr>
              <a:defRPr/>
            </a:pPr>
            <a:fld id="{464D30ED-E6CD-4636-932E-F043F458EF29}" type="slidenum">
              <a:rPr lang="tr-TR"/>
              <a:pPr>
                <a:defRPr/>
              </a:pPr>
              <a:t>‹#›</a:t>
            </a:fld>
            <a:endParaRPr lang="tr-TR"/>
          </a:p>
        </p:txBody>
      </p:sp>
    </p:spTree>
  </p:cSld>
  <p:clrMap bg1="dk2" tx1="lt1" bg2="dk1" tx2="lt2" accent1="accent1" accent2="accent2" accent3="accent3" accent4="accent4" accent5="accent5" accent6="accent6" hlink="hlink" folHlink="folHlink"/>
  <p:sldLayoutIdLst>
    <p:sldLayoutId id="2147485693" r:id="rId1"/>
    <p:sldLayoutId id="2147485509" r:id="rId2"/>
    <p:sldLayoutId id="2147485510" r:id="rId3"/>
    <p:sldLayoutId id="2147485511" r:id="rId4"/>
    <p:sldLayoutId id="2147485512" r:id="rId5"/>
    <p:sldLayoutId id="2147485513" r:id="rId6"/>
    <p:sldLayoutId id="2147485514" r:id="rId7"/>
    <p:sldLayoutId id="2147485515" r:id="rId8"/>
    <p:sldLayoutId id="2147485516" r:id="rId9"/>
    <p:sldLayoutId id="2147485517" r:id="rId10"/>
    <p:sldLayoutId id="2147485518" r:id="rId11"/>
  </p:sldLayoutIdLst>
  <p:hf sldNum="0" hdr="0" ft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tr-TR"/>
          </a:p>
        </p:txBody>
      </p:sp>
      <p:sp>
        <p:nvSpPr>
          <p:cNvPr id="81923"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CA52B28-A8F4-4304-B6B8-94EAC54B31F6}" type="slidenum">
              <a:rPr lang="tr-TR"/>
              <a:pPr>
                <a:defRPr/>
              </a:pPr>
              <a:t>‹#›</a:t>
            </a:fld>
            <a:endParaRPr lang="tr-TR"/>
          </a:p>
        </p:txBody>
      </p:sp>
      <p:grpSp>
        <p:nvGrpSpPr>
          <p:cNvPr id="3076" name="Group 4"/>
          <p:cNvGrpSpPr>
            <a:grpSpLocks/>
          </p:cNvGrpSpPr>
          <p:nvPr/>
        </p:nvGrpSpPr>
        <p:grpSpPr bwMode="auto">
          <a:xfrm>
            <a:off x="0" y="0"/>
            <a:ext cx="9140825" cy="6850063"/>
            <a:chOff x="0" y="0"/>
            <a:chExt cx="5758" cy="4315"/>
          </a:xfrm>
        </p:grpSpPr>
        <p:grpSp>
          <p:nvGrpSpPr>
            <p:cNvPr id="3080" name="Group 5"/>
            <p:cNvGrpSpPr>
              <a:grpSpLocks/>
            </p:cNvGrpSpPr>
            <p:nvPr userDrawn="1"/>
          </p:nvGrpSpPr>
          <p:grpSpPr bwMode="auto">
            <a:xfrm>
              <a:off x="1728" y="2230"/>
              <a:ext cx="4027" cy="2085"/>
              <a:chOff x="1728" y="2230"/>
              <a:chExt cx="4027" cy="2085"/>
            </a:xfrm>
          </p:grpSpPr>
          <p:sp>
            <p:nvSpPr>
              <p:cNvPr id="81926"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tr-TR"/>
              </a:p>
            </p:txBody>
          </p:sp>
          <p:sp>
            <p:nvSpPr>
              <p:cNvPr id="81927"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tr-TR"/>
              </a:p>
            </p:txBody>
          </p:sp>
          <p:sp>
            <p:nvSpPr>
              <p:cNvPr id="81928"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tr-TR"/>
              </a:p>
            </p:txBody>
          </p:sp>
          <p:sp>
            <p:nvSpPr>
              <p:cNvPr id="3086"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w="9525">
                <a:noFill/>
                <a:round/>
                <a:headEnd/>
                <a:tailEnd/>
              </a:ln>
            </p:spPr>
            <p:txBody>
              <a:bodyPr/>
              <a:lstStyle/>
              <a:p>
                <a:endParaRPr lang="tr-TR"/>
              </a:p>
            </p:txBody>
          </p:sp>
          <p:sp>
            <p:nvSpPr>
              <p:cNvPr id="81930"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tr-TR"/>
              </a:p>
            </p:txBody>
          </p:sp>
        </p:grpSp>
        <p:sp>
          <p:nvSpPr>
            <p:cNvPr id="81931"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tr-TR"/>
            </a:p>
          </p:txBody>
        </p:sp>
        <p:sp>
          <p:nvSpPr>
            <p:cNvPr id="3082" name="Freeform 12"/>
            <p:cNvSpPr>
              <a:spLocks/>
            </p:cNvSpPr>
            <p:nvPr/>
          </p:nvSpPr>
          <p:spPr bwMode="hidden">
            <a:xfrm>
              <a:off x="0" y="0"/>
              <a:ext cx="5758" cy="1776"/>
            </a:xfrm>
            <a:custGeom>
              <a:avLst/>
              <a:gdLst>
                <a:gd name="T0" fmla="*/ 0 w 5740"/>
                <a:gd name="T1" fmla="*/ 0 h 1906"/>
                <a:gd name="T2" fmla="*/ 0 w 5740"/>
                <a:gd name="T3" fmla="*/ 1248 h 1906"/>
                <a:gd name="T4" fmla="*/ 5848 w 5740"/>
                <a:gd name="T5" fmla="*/ 1248 h 1906"/>
                <a:gd name="T6" fmla="*/ 584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tr-TR"/>
            </a:p>
          </p:txBody>
        </p:sp>
      </p:grpSp>
      <p:sp>
        <p:nvSpPr>
          <p:cNvPr id="81933"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r-TR"/>
              <a:t>Asıl başlık stili için tıklatın</a:t>
            </a:r>
          </a:p>
        </p:txBody>
      </p:sp>
      <p:sp>
        <p:nvSpPr>
          <p:cNvPr id="81934"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vl1pPr>
          </a:lstStyle>
          <a:p>
            <a:pPr>
              <a:defRPr/>
            </a:pPr>
            <a:endParaRPr lang="tr-TR"/>
          </a:p>
        </p:txBody>
      </p:sp>
      <p:sp>
        <p:nvSpPr>
          <p:cNvPr id="81935"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Tree>
  </p:cSld>
  <p:clrMap bg1="dk2" tx1="lt1" bg2="dk1" tx2="lt2" accent1="accent1" accent2="accent2" accent3="accent3" accent4="accent4" accent5="accent5" accent6="accent6" hlink="hlink" folHlink="folHlink"/>
  <p:sldLayoutIdLst>
    <p:sldLayoutId id="2147485694" r:id="rId1"/>
    <p:sldLayoutId id="2147485519" r:id="rId2"/>
    <p:sldLayoutId id="2147485520" r:id="rId3"/>
    <p:sldLayoutId id="2147485521" r:id="rId4"/>
    <p:sldLayoutId id="2147485522" r:id="rId5"/>
    <p:sldLayoutId id="2147485523" r:id="rId6"/>
    <p:sldLayoutId id="2147485524" r:id="rId7"/>
    <p:sldLayoutId id="2147485525" r:id="rId8"/>
    <p:sldLayoutId id="2147485526" r:id="rId9"/>
    <p:sldLayoutId id="2147485527" r:id="rId10"/>
    <p:sldLayoutId id="2147485528" r:id="rId11"/>
  </p:sldLayoutIdLst>
  <p:hf sldNum="0" hdr="0" ft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Freeform 2"/>
          <p:cNvSpPr>
            <a:spLocks/>
          </p:cNvSpPr>
          <p:nvPr/>
        </p:nvSpPr>
        <p:spPr bwMode="auto">
          <a:xfrm rot="-3172564">
            <a:off x="7777957" y="-15081"/>
            <a:ext cx="1162050" cy="2084387"/>
          </a:xfrm>
          <a:custGeom>
            <a:avLst/>
            <a:gdLst>
              <a:gd name="T0" fmla="*/ 2147483647 w 2903"/>
              <a:gd name="T1" fmla="*/ 2147483647 h 3686"/>
              <a:gd name="T2" fmla="*/ 2147483647 w 2903"/>
              <a:gd name="T3" fmla="*/ 2147483647 h 3686"/>
              <a:gd name="T4" fmla="*/ 2147483647 w 2903"/>
              <a:gd name="T5" fmla="*/ 0 h 3686"/>
              <a:gd name="T6" fmla="*/ 2147483647 w 2903"/>
              <a:gd name="T7" fmla="*/ 2147483647 h 3686"/>
              <a:gd name="T8" fmla="*/ 2147483647 w 2903"/>
              <a:gd name="T9" fmla="*/ 2147483647 h 3686"/>
              <a:gd name="T10" fmla="*/ 0 w 2903"/>
              <a:gd name="T11" fmla="*/ 2147483647 h 3686"/>
              <a:gd name="T12" fmla="*/ 2147483647 w 2903"/>
              <a:gd name="T13" fmla="*/ 2147483647 h 3686"/>
              <a:gd name="T14" fmla="*/ 2147483647 w 2903"/>
              <a:gd name="T15" fmla="*/ 2147483647 h 3686"/>
              <a:gd name="T16" fmla="*/ 2147483647 w 2903"/>
              <a:gd name="T17" fmla="*/ 2147483647 h 3686"/>
              <a:gd name="T18" fmla="*/ 2147483647 w 2903"/>
              <a:gd name="T19" fmla="*/ 2147483647 h 3686"/>
              <a:gd name="T20" fmla="*/ 2147483647 w 2903"/>
              <a:gd name="T21" fmla="*/ 2147483647 h 3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close/>
              </a:path>
            </a:pathLst>
          </a:custGeom>
          <a:solidFill>
            <a:srgbClr val="FFFFFF"/>
          </a:solidFill>
          <a:ln w="9525">
            <a:noFill/>
            <a:round/>
            <a:headEnd/>
            <a:tailEnd/>
          </a:ln>
        </p:spPr>
        <p:txBody>
          <a:bodyPr/>
          <a:lstStyle/>
          <a:p>
            <a:endParaRPr lang="tr-TR"/>
          </a:p>
        </p:txBody>
      </p:sp>
      <p:sp>
        <p:nvSpPr>
          <p:cNvPr id="4099" name="Rectangle 3"/>
          <p:cNvSpPr>
            <a:spLocks noGrp="1" noChangeArrowheads="1"/>
          </p:cNvSpPr>
          <p:nvPr>
            <p:ph type="title"/>
          </p:nvPr>
        </p:nvSpPr>
        <p:spPr bwMode="auto">
          <a:xfrm>
            <a:off x="685800" y="152400"/>
            <a:ext cx="6870700" cy="1600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tr-TR"/>
              <a:t>Asıl başlık stili için tıklatın</a:t>
            </a:r>
          </a:p>
        </p:txBody>
      </p:sp>
      <p:sp>
        <p:nvSpPr>
          <p:cNvPr id="4100" name="Rectangle 4"/>
          <p:cNvSpPr>
            <a:spLocks noGrp="1" noChangeArrowheads="1"/>
          </p:cNvSpPr>
          <p:nvPr>
            <p:ph type="body" idx="1"/>
          </p:nvPr>
        </p:nvSpPr>
        <p:spPr bwMode="auto">
          <a:xfrm>
            <a:off x="685800" y="1828800"/>
            <a:ext cx="76962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84997" name="Rectangle 5"/>
          <p:cNvSpPr>
            <a:spLocks noGrp="1" noChangeArrowheads="1"/>
          </p:cNvSpPr>
          <p:nvPr>
            <p:ph type="dt" sz="half" idx="2"/>
          </p:nvPr>
        </p:nvSpPr>
        <p:spPr bwMode="auto">
          <a:xfrm>
            <a:off x="1371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tr-TR"/>
          </a:p>
        </p:txBody>
      </p:sp>
      <p:sp>
        <p:nvSpPr>
          <p:cNvPr id="84998" name="Rectangle 6"/>
          <p:cNvSpPr>
            <a:spLocks noGrp="1" noChangeArrowheads="1"/>
          </p:cNvSpPr>
          <p:nvPr>
            <p:ph type="ftr" sz="quarter" idx="3"/>
          </p:nvPr>
        </p:nvSpPr>
        <p:spPr bwMode="auto">
          <a:xfrm>
            <a:off x="35560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tr-TR"/>
          </a:p>
        </p:txBody>
      </p:sp>
      <p:sp>
        <p:nvSpPr>
          <p:cNvPr id="84999" name="Rectangle 7"/>
          <p:cNvSpPr>
            <a:spLocks noGrp="1" noChangeArrowheads="1"/>
          </p:cNvSpPr>
          <p:nvPr>
            <p:ph type="sldNum" sz="quarter" idx="4"/>
          </p:nvPr>
        </p:nvSpPr>
        <p:spPr bwMode="auto">
          <a:xfrm>
            <a:off x="67183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9D5A3A53-B56D-43CD-803C-F893DFF90E64}" type="slidenum">
              <a:rPr lang="tr-TR"/>
              <a:pPr>
                <a:defRPr/>
              </a:pPr>
              <a:t>‹#›</a:t>
            </a:fld>
            <a:endParaRPr lang="tr-TR"/>
          </a:p>
        </p:txBody>
      </p:sp>
      <p:sp>
        <p:nvSpPr>
          <p:cNvPr id="4104" name="Freeform 8"/>
          <p:cNvSpPr>
            <a:spLocks/>
          </p:cNvSpPr>
          <p:nvPr/>
        </p:nvSpPr>
        <p:spPr bwMode="auto">
          <a:xfrm rot="-3172564">
            <a:off x="7865269" y="24607"/>
            <a:ext cx="1165225" cy="2097087"/>
          </a:xfrm>
          <a:custGeom>
            <a:avLst/>
            <a:gdLst>
              <a:gd name="T0" fmla="*/ 2147483647 w 2911"/>
              <a:gd name="T1" fmla="*/ 0 h 3703"/>
              <a:gd name="T2" fmla="*/ 2147483647 w 2911"/>
              <a:gd name="T3" fmla="*/ 2147483647 h 3703"/>
              <a:gd name="T4" fmla="*/ 2147483647 w 2911"/>
              <a:gd name="T5" fmla="*/ 2147483647 h 3703"/>
              <a:gd name="T6" fmla="*/ 0 w 2911"/>
              <a:gd name="T7" fmla="*/ 2147483647 h 3703"/>
              <a:gd name="T8" fmla="*/ 2147483647 w 2911"/>
              <a:gd name="T9" fmla="*/ 2147483647 h 3703"/>
              <a:gd name="T10" fmla="*/ 2147483647 w 2911"/>
              <a:gd name="T11" fmla="*/ 2147483647 h 3703"/>
              <a:gd name="T12" fmla="*/ 2147483647 w 2911"/>
              <a:gd name="T13" fmla="*/ 2147483647 h 3703"/>
              <a:gd name="T14" fmla="*/ 2147483647 w 2911"/>
              <a:gd name="T15" fmla="*/ 2147483647 h 3703"/>
              <a:gd name="T16" fmla="*/ 2147483647 w 2911"/>
              <a:gd name="T17" fmla="*/ 2147483647 h 3703"/>
              <a:gd name="T18" fmla="*/ 2147483647 w 2911"/>
              <a:gd name="T19" fmla="*/ 0 h 3703"/>
              <a:gd name="T20" fmla="*/ 2147483647 w 2911"/>
              <a:gd name="T21" fmla="*/ 0 h 37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close/>
              </a:path>
            </a:pathLst>
          </a:custGeom>
          <a:solidFill>
            <a:schemeClr val="folHlink"/>
          </a:solidFill>
          <a:ln w="9525">
            <a:noFill/>
            <a:round/>
            <a:headEnd/>
            <a:tailEnd/>
          </a:ln>
        </p:spPr>
        <p:txBody>
          <a:bodyPr/>
          <a:lstStyle/>
          <a:p>
            <a:endParaRPr lang="tr-TR"/>
          </a:p>
        </p:txBody>
      </p:sp>
      <p:sp>
        <p:nvSpPr>
          <p:cNvPr id="4105" name="Freeform 9"/>
          <p:cNvSpPr>
            <a:spLocks/>
          </p:cNvSpPr>
          <p:nvPr/>
        </p:nvSpPr>
        <p:spPr bwMode="auto">
          <a:xfrm rot="-3172564">
            <a:off x="7831138" y="192088"/>
            <a:ext cx="1025525" cy="1571625"/>
          </a:xfrm>
          <a:custGeom>
            <a:avLst/>
            <a:gdLst>
              <a:gd name="T0" fmla="*/ 0 w 2561"/>
              <a:gd name="T1" fmla="*/ 2147483647 h 2777"/>
              <a:gd name="T2" fmla="*/ 2147483647 w 2561"/>
              <a:gd name="T3" fmla="*/ 2147483647 h 2777"/>
              <a:gd name="T4" fmla="*/ 2147483647 w 2561"/>
              <a:gd name="T5" fmla="*/ 2147483647 h 2777"/>
              <a:gd name="T6" fmla="*/ 2147483647 w 2561"/>
              <a:gd name="T7" fmla="*/ 2147483647 h 2777"/>
              <a:gd name="T8" fmla="*/ 2147483647 w 2561"/>
              <a:gd name="T9" fmla="*/ 2147483647 h 2777"/>
              <a:gd name="T10" fmla="*/ 2147483647 w 2561"/>
              <a:gd name="T11" fmla="*/ 0 h 2777"/>
              <a:gd name="T12" fmla="*/ 0 w 2561"/>
              <a:gd name="T13" fmla="*/ 2147483647 h 2777"/>
              <a:gd name="T14" fmla="*/ 0 w 2561"/>
              <a:gd name="T15" fmla="*/ 2147483647 h 27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1" h="2777">
                <a:moveTo>
                  <a:pt x="0" y="2485"/>
                </a:moveTo>
                <a:lnTo>
                  <a:pt x="432" y="2553"/>
                </a:lnTo>
                <a:lnTo>
                  <a:pt x="736" y="2777"/>
                </a:lnTo>
                <a:lnTo>
                  <a:pt x="2561" y="399"/>
                </a:lnTo>
                <a:lnTo>
                  <a:pt x="2118" y="82"/>
                </a:lnTo>
                <a:lnTo>
                  <a:pt x="1898" y="0"/>
                </a:lnTo>
                <a:lnTo>
                  <a:pt x="0" y="2485"/>
                </a:lnTo>
                <a:close/>
              </a:path>
            </a:pathLst>
          </a:custGeom>
          <a:solidFill>
            <a:schemeClr val="bg2"/>
          </a:solidFill>
          <a:ln w="9525">
            <a:noFill/>
            <a:round/>
            <a:headEnd/>
            <a:tailEnd/>
          </a:ln>
        </p:spPr>
        <p:txBody>
          <a:bodyPr/>
          <a:lstStyle/>
          <a:p>
            <a:endParaRPr lang="tr-TR"/>
          </a:p>
        </p:txBody>
      </p:sp>
      <p:grpSp>
        <p:nvGrpSpPr>
          <p:cNvPr id="4106" name="Group 10"/>
          <p:cNvGrpSpPr>
            <a:grpSpLocks/>
          </p:cNvGrpSpPr>
          <p:nvPr/>
        </p:nvGrpSpPr>
        <p:grpSpPr bwMode="auto">
          <a:xfrm>
            <a:off x="7938" y="5540375"/>
            <a:ext cx="1784350" cy="1246188"/>
            <a:chOff x="5" y="3490"/>
            <a:chExt cx="1124" cy="785"/>
          </a:xfrm>
        </p:grpSpPr>
        <p:sp>
          <p:nvSpPr>
            <p:cNvPr id="4123" name="Freeform 11"/>
            <p:cNvSpPr>
              <a:spLocks/>
            </p:cNvSpPr>
            <p:nvPr userDrawn="1"/>
          </p:nvSpPr>
          <p:spPr bwMode="auto">
            <a:xfrm>
              <a:off x="24" y="3505"/>
              <a:ext cx="1089" cy="649"/>
            </a:xfrm>
            <a:custGeom>
              <a:avLst/>
              <a:gdLst>
                <a:gd name="T0" fmla="*/ 25 w 2177"/>
                <a:gd name="T1" fmla="*/ 20 h 1298"/>
                <a:gd name="T2" fmla="*/ 23 w 2177"/>
                <a:gd name="T3" fmla="*/ 18 h 1298"/>
                <a:gd name="T4" fmla="*/ 21 w 2177"/>
                <a:gd name="T5" fmla="*/ 8 h 1298"/>
                <a:gd name="T6" fmla="*/ 34 w 2177"/>
                <a:gd name="T7" fmla="*/ 6 h 1298"/>
                <a:gd name="T8" fmla="*/ 35 w 2177"/>
                <a:gd name="T9" fmla="*/ 4 h 1298"/>
                <a:gd name="T10" fmla="*/ 33 w 2177"/>
                <a:gd name="T11" fmla="*/ 2 h 1298"/>
                <a:gd name="T12" fmla="*/ 20 w 2177"/>
                <a:gd name="T13" fmla="*/ 4 h 1298"/>
                <a:gd name="T14" fmla="*/ 20 w 2177"/>
                <a:gd name="T15" fmla="*/ 1 h 1298"/>
                <a:gd name="T16" fmla="*/ 17 w 2177"/>
                <a:gd name="T17" fmla="*/ 0 h 1298"/>
                <a:gd name="T18" fmla="*/ 15 w 2177"/>
                <a:gd name="T19" fmla="*/ 1 h 1298"/>
                <a:gd name="T20" fmla="*/ 14 w 2177"/>
                <a:gd name="T21" fmla="*/ 2 h 1298"/>
                <a:gd name="T22" fmla="*/ 15 w 2177"/>
                <a:gd name="T23" fmla="*/ 5 h 1298"/>
                <a:gd name="T24" fmla="*/ 11 w 2177"/>
                <a:gd name="T25" fmla="*/ 7 h 1298"/>
                <a:gd name="T26" fmla="*/ 16 w 2177"/>
                <a:gd name="T27" fmla="*/ 8 h 1298"/>
                <a:gd name="T28" fmla="*/ 18 w 2177"/>
                <a:gd name="T29" fmla="*/ 14 h 1298"/>
                <a:gd name="T30" fmla="*/ 3 w 2177"/>
                <a:gd name="T31" fmla="*/ 8 h 1298"/>
                <a:gd name="T32" fmla="*/ 1 w 2177"/>
                <a:gd name="T33" fmla="*/ 8 h 1298"/>
                <a:gd name="T34" fmla="*/ 0 w 2177"/>
                <a:gd name="T35" fmla="*/ 10 h 1298"/>
                <a:gd name="T36" fmla="*/ 1 w 2177"/>
                <a:gd name="T37" fmla="*/ 13 h 1298"/>
                <a:gd name="T38" fmla="*/ 18 w 2177"/>
                <a:gd name="T39" fmla="*/ 21 h 1298"/>
                <a:gd name="T40" fmla="*/ 22 w 2177"/>
                <a:gd name="T41" fmla="*/ 20 h 1298"/>
                <a:gd name="T42" fmla="*/ 25 w 2177"/>
                <a:gd name="T43" fmla="*/ 21 h 1298"/>
                <a:gd name="T44" fmla="*/ 25 w 2177"/>
                <a:gd name="T45" fmla="*/ 20 h 1298"/>
                <a:gd name="T46" fmla="*/ 25 w 2177"/>
                <a:gd name="T47" fmla="*/ 20 h 12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close/>
                </a:path>
              </a:pathLst>
            </a:custGeom>
            <a:solidFill>
              <a:srgbClr val="F8F8F8"/>
            </a:solidFill>
            <a:ln w="9525">
              <a:noFill/>
              <a:round/>
              <a:headEnd/>
              <a:tailEnd/>
            </a:ln>
          </p:spPr>
          <p:txBody>
            <a:bodyPr/>
            <a:lstStyle/>
            <a:p>
              <a:endParaRPr lang="tr-TR"/>
            </a:p>
          </p:txBody>
        </p:sp>
        <p:sp>
          <p:nvSpPr>
            <p:cNvPr id="4124" name="Freeform 12"/>
            <p:cNvSpPr>
              <a:spLocks/>
            </p:cNvSpPr>
            <p:nvPr userDrawn="1"/>
          </p:nvSpPr>
          <p:spPr bwMode="auto">
            <a:xfrm>
              <a:off x="1022" y="3582"/>
              <a:ext cx="71" cy="129"/>
            </a:xfrm>
            <a:custGeom>
              <a:avLst/>
              <a:gdLst>
                <a:gd name="T0" fmla="*/ 0 w 143"/>
                <a:gd name="T1" fmla="*/ 1 h 258"/>
                <a:gd name="T2" fmla="*/ 1 w 143"/>
                <a:gd name="T3" fmla="*/ 0 h 258"/>
                <a:gd name="T4" fmla="*/ 2 w 143"/>
                <a:gd name="T5" fmla="*/ 4 h 258"/>
                <a:gd name="T6" fmla="*/ 0 w 143"/>
                <a:gd name="T7" fmla="*/ 5 h 258"/>
                <a:gd name="T8" fmla="*/ 0 w 143"/>
                <a:gd name="T9" fmla="*/ 1 h 258"/>
                <a:gd name="T10" fmla="*/ 0 w 143"/>
                <a:gd name="T11" fmla="*/ 1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258">
                  <a:moveTo>
                    <a:pt x="0" y="7"/>
                  </a:moveTo>
                  <a:lnTo>
                    <a:pt x="120" y="0"/>
                  </a:lnTo>
                  <a:lnTo>
                    <a:pt x="143" y="233"/>
                  </a:lnTo>
                  <a:lnTo>
                    <a:pt x="8" y="258"/>
                  </a:lnTo>
                  <a:lnTo>
                    <a:pt x="0" y="7"/>
                  </a:lnTo>
                  <a:close/>
                </a:path>
              </a:pathLst>
            </a:custGeom>
            <a:solidFill>
              <a:schemeClr val="accent1"/>
            </a:solidFill>
            <a:ln w="9525">
              <a:noFill/>
              <a:round/>
              <a:headEnd/>
              <a:tailEnd/>
            </a:ln>
          </p:spPr>
          <p:txBody>
            <a:bodyPr/>
            <a:lstStyle/>
            <a:p>
              <a:endParaRPr lang="tr-TR"/>
            </a:p>
          </p:txBody>
        </p:sp>
        <p:sp>
          <p:nvSpPr>
            <p:cNvPr id="4125" name="Freeform 13"/>
            <p:cNvSpPr>
              <a:spLocks/>
            </p:cNvSpPr>
            <p:nvPr userDrawn="1"/>
          </p:nvSpPr>
          <p:spPr bwMode="auto">
            <a:xfrm>
              <a:off x="20" y="3774"/>
              <a:ext cx="792" cy="410"/>
            </a:xfrm>
            <a:custGeom>
              <a:avLst/>
              <a:gdLst>
                <a:gd name="T0" fmla="*/ 2 w 1586"/>
                <a:gd name="T1" fmla="*/ 0 h 821"/>
                <a:gd name="T2" fmla="*/ 20 w 1586"/>
                <a:gd name="T3" fmla="*/ 8 h 821"/>
                <a:gd name="T4" fmla="*/ 22 w 1586"/>
                <a:gd name="T5" fmla="*/ 9 h 821"/>
                <a:gd name="T6" fmla="*/ 24 w 1586"/>
                <a:gd name="T7" fmla="*/ 12 h 821"/>
                <a:gd name="T8" fmla="*/ 24 w 1586"/>
                <a:gd name="T9" fmla="*/ 12 h 821"/>
                <a:gd name="T10" fmla="*/ 21 w 1586"/>
                <a:gd name="T11" fmla="*/ 12 h 821"/>
                <a:gd name="T12" fmla="*/ 17 w 1586"/>
                <a:gd name="T13" fmla="*/ 12 h 821"/>
                <a:gd name="T14" fmla="*/ 0 w 1586"/>
                <a:gd name="T15" fmla="*/ 4 h 821"/>
                <a:gd name="T16" fmla="*/ 0 w 1586"/>
                <a:gd name="T17" fmla="*/ 2 h 821"/>
                <a:gd name="T18" fmla="*/ 0 w 1586"/>
                <a:gd name="T19" fmla="*/ 0 h 821"/>
                <a:gd name="T20" fmla="*/ 2 w 1586"/>
                <a:gd name="T21" fmla="*/ 0 h 821"/>
                <a:gd name="T22" fmla="*/ 2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w="9525">
              <a:noFill/>
              <a:round/>
              <a:headEnd/>
              <a:tailEnd/>
            </a:ln>
          </p:spPr>
          <p:txBody>
            <a:bodyPr/>
            <a:lstStyle/>
            <a:p>
              <a:endParaRPr lang="tr-TR"/>
            </a:p>
          </p:txBody>
        </p:sp>
        <p:sp>
          <p:nvSpPr>
            <p:cNvPr id="4126" name="Freeform 14"/>
            <p:cNvSpPr>
              <a:spLocks/>
            </p:cNvSpPr>
            <p:nvPr userDrawn="1"/>
          </p:nvSpPr>
          <p:spPr bwMode="auto">
            <a:xfrm>
              <a:off x="129" y="3808"/>
              <a:ext cx="525" cy="374"/>
            </a:xfrm>
            <a:custGeom>
              <a:avLst/>
              <a:gdLst>
                <a:gd name="T0" fmla="*/ 0 w 1049"/>
                <a:gd name="T1" fmla="*/ 6 h 747"/>
                <a:gd name="T2" fmla="*/ 15 w 1049"/>
                <a:gd name="T3" fmla="*/ 12 h 747"/>
                <a:gd name="T4" fmla="*/ 15 w 1049"/>
                <a:gd name="T5" fmla="*/ 9 h 747"/>
                <a:gd name="T6" fmla="*/ 17 w 1049"/>
                <a:gd name="T7" fmla="*/ 7 h 747"/>
                <a:gd name="T8" fmla="*/ 2 w 1049"/>
                <a:gd name="T9" fmla="*/ 0 h 747"/>
                <a:gd name="T10" fmla="*/ 0 w 1049"/>
                <a:gd name="T11" fmla="*/ 2 h 747"/>
                <a:gd name="T12" fmla="*/ 0 w 1049"/>
                <a:gd name="T13" fmla="*/ 6 h 747"/>
                <a:gd name="T14" fmla="*/ 0 w 1049"/>
                <a:gd name="T15" fmla="*/ 6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w="9525">
              <a:noFill/>
              <a:round/>
              <a:headEnd/>
              <a:tailEnd/>
            </a:ln>
          </p:spPr>
          <p:txBody>
            <a:bodyPr/>
            <a:lstStyle/>
            <a:p>
              <a:endParaRPr lang="tr-TR"/>
            </a:p>
          </p:txBody>
        </p:sp>
        <p:sp>
          <p:nvSpPr>
            <p:cNvPr id="4127" name="Freeform 15"/>
            <p:cNvSpPr>
              <a:spLocks/>
            </p:cNvSpPr>
            <p:nvPr userDrawn="1"/>
          </p:nvSpPr>
          <p:spPr bwMode="auto">
            <a:xfrm>
              <a:off x="485" y="3532"/>
              <a:ext cx="135" cy="121"/>
            </a:xfrm>
            <a:custGeom>
              <a:avLst/>
              <a:gdLst>
                <a:gd name="T0" fmla="*/ 0 w 272"/>
                <a:gd name="T1" fmla="*/ 1 h 241"/>
                <a:gd name="T2" fmla="*/ 2 w 272"/>
                <a:gd name="T3" fmla="*/ 0 h 241"/>
                <a:gd name="T4" fmla="*/ 3 w 272"/>
                <a:gd name="T5" fmla="*/ 1 h 241"/>
                <a:gd name="T6" fmla="*/ 4 w 272"/>
                <a:gd name="T7" fmla="*/ 3 h 241"/>
                <a:gd name="T8" fmla="*/ 2 w 272"/>
                <a:gd name="T9" fmla="*/ 3 h 241"/>
                <a:gd name="T10" fmla="*/ 0 w 272"/>
                <a:gd name="T11" fmla="*/ 4 h 241"/>
                <a:gd name="T12" fmla="*/ 0 w 272"/>
                <a:gd name="T13" fmla="*/ 1 h 241"/>
                <a:gd name="T14" fmla="*/ 0 w 272"/>
                <a:gd name="T15" fmla="*/ 1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 h="241">
                  <a:moveTo>
                    <a:pt x="0" y="28"/>
                  </a:moveTo>
                  <a:lnTo>
                    <a:pt x="160" y="0"/>
                  </a:lnTo>
                  <a:lnTo>
                    <a:pt x="251" y="36"/>
                  </a:lnTo>
                  <a:lnTo>
                    <a:pt x="272" y="139"/>
                  </a:lnTo>
                  <a:lnTo>
                    <a:pt x="164" y="146"/>
                  </a:lnTo>
                  <a:lnTo>
                    <a:pt x="32" y="241"/>
                  </a:lnTo>
                  <a:lnTo>
                    <a:pt x="0" y="28"/>
                  </a:lnTo>
                  <a:close/>
                </a:path>
              </a:pathLst>
            </a:custGeom>
            <a:solidFill>
              <a:schemeClr val="hlink"/>
            </a:solidFill>
            <a:ln w="9525">
              <a:noFill/>
              <a:round/>
              <a:headEnd/>
              <a:tailEnd/>
            </a:ln>
          </p:spPr>
          <p:txBody>
            <a:bodyPr/>
            <a:lstStyle/>
            <a:p>
              <a:endParaRPr lang="tr-TR"/>
            </a:p>
          </p:txBody>
        </p:sp>
        <p:sp>
          <p:nvSpPr>
            <p:cNvPr id="4128" name="Freeform 16"/>
            <p:cNvSpPr>
              <a:spLocks/>
            </p:cNvSpPr>
            <p:nvPr userDrawn="1"/>
          </p:nvSpPr>
          <p:spPr bwMode="auto">
            <a:xfrm>
              <a:off x="641" y="4163"/>
              <a:ext cx="76" cy="112"/>
            </a:xfrm>
            <a:custGeom>
              <a:avLst/>
              <a:gdLst>
                <a:gd name="T0" fmla="*/ 3 w 152"/>
                <a:gd name="T1" fmla="*/ 1 h 224"/>
                <a:gd name="T2" fmla="*/ 3 w 152"/>
                <a:gd name="T3" fmla="*/ 4 h 224"/>
                <a:gd name="T4" fmla="*/ 0 w 152"/>
                <a:gd name="T5" fmla="*/ 1 h 224"/>
                <a:gd name="T6" fmla="*/ 2 w 152"/>
                <a:gd name="T7" fmla="*/ 0 h 224"/>
                <a:gd name="T8" fmla="*/ 3 w 152"/>
                <a:gd name="T9" fmla="*/ 1 h 224"/>
                <a:gd name="T10" fmla="*/ 3 w 152"/>
                <a:gd name="T11" fmla="*/ 1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224">
                  <a:moveTo>
                    <a:pt x="152" y="4"/>
                  </a:moveTo>
                  <a:lnTo>
                    <a:pt x="152" y="224"/>
                  </a:lnTo>
                  <a:lnTo>
                    <a:pt x="0" y="8"/>
                  </a:lnTo>
                  <a:lnTo>
                    <a:pt x="72" y="0"/>
                  </a:lnTo>
                  <a:lnTo>
                    <a:pt x="152" y="4"/>
                  </a:lnTo>
                  <a:close/>
                </a:path>
              </a:pathLst>
            </a:custGeom>
            <a:solidFill>
              <a:schemeClr val="hlink"/>
            </a:solidFill>
            <a:ln w="9525">
              <a:noFill/>
              <a:round/>
              <a:headEnd/>
              <a:tailEnd/>
            </a:ln>
          </p:spPr>
          <p:txBody>
            <a:bodyPr/>
            <a:lstStyle/>
            <a:p>
              <a:endParaRPr lang="tr-TR"/>
            </a:p>
          </p:txBody>
        </p:sp>
        <p:sp>
          <p:nvSpPr>
            <p:cNvPr id="4129" name="Freeform 17"/>
            <p:cNvSpPr>
              <a:spLocks/>
            </p:cNvSpPr>
            <p:nvPr userDrawn="1"/>
          </p:nvSpPr>
          <p:spPr bwMode="auto">
            <a:xfrm>
              <a:off x="504" y="3607"/>
              <a:ext cx="193" cy="383"/>
            </a:xfrm>
            <a:custGeom>
              <a:avLst/>
              <a:gdLst>
                <a:gd name="T0" fmla="*/ 0 w 386"/>
                <a:gd name="T1" fmla="*/ 2 h 764"/>
                <a:gd name="T2" fmla="*/ 2 w 386"/>
                <a:gd name="T3" fmla="*/ 0 h 764"/>
                <a:gd name="T4" fmla="*/ 4 w 386"/>
                <a:gd name="T5" fmla="*/ 1 h 764"/>
                <a:gd name="T6" fmla="*/ 7 w 386"/>
                <a:gd name="T7" fmla="*/ 12 h 764"/>
                <a:gd name="T8" fmla="*/ 5 w 386"/>
                <a:gd name="T9" fmla="*/ 12 h 764"/>
                <a:gd name="T10" fmla="*/ 3 w 386"/>
                <a:gd name="T11" fmla="*/ 11 h 764"/>
                <a:gd name="T12" fmla="*/ 0 w 386"/>
                <a:gd name="T13" fmla="*/ 2 h 764"/>
                <a:gd name="T14" fmla="*/ 0 w 386"/>
                <a:gd name="T15" fmla="*/ 2 h 7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 h="764">
                  <a:moveTo>
                    <a:pt x="0" y="80"/>
                  </a:moveTo>
                  <a:lnTo>
                    <a:pt x="87" y="0"/>
                  </a:lnTo>
                  <a:lnTo>
                    <a:pt x="232" y="6"/>
                  </a:lnTo>
                  <a:lnTo>
                    <a:pt x="386" y="764"/>
                  </a:lnTo>
                  <a:lnTo>
                    <a:pt x="279" y="720"/>
                  </a:lnTo>
                  <a:lnTo>
                    <a:pt x="152" y="677"/>
                  </a:lnTo>
                  <a:lnTo>
                    <a:pt x="0" y="80"/>
                  </a:lnTo>
                  <a:close/>
                </a:path>
              </a:pathLst>
            </a:custGeom>
            <a:solidFill>
              <a:schemeClr val="bg2"/>
            </a:solidFill>
            <a:ln w="9525">
              <a:noFill/>
              <a:round/>
              <a:headEnd/>
              <a:tailEnd/>
            </a:ln>
          </p:spPr>
          <p:txBody>
            <a:bodyPr/>
            <a:lstStyle/>
            <a:p>
              <a:endParaRPr lang="tr-TR"/>
            </a:p>
          </p:txBody>
        </p:sp>
        <p:sp>
          <p:nvSpPr>
            <p:cNvPr id="4130" name="Freeform 18"/>
            <p:cNvSpPr>
              <a:spLocks/>
            </p:cNvSpPr>
            <p:nvPr userDrawn="1"/>
          </p:nvSpPr>
          <p:spPr bwMode="auto">
            <a:xfrm>
              <a:off x="668" y="3590"/>
              <a:ext cx="364" cy="174"/>
            </a:xfrm>
            <a:custGeom>
              <a:avLst/>
              <a:gdLst>
                <a:gd name="T0" fmla="*/ 11 w 728"/>
                <a:gd name="T1" fmla="*/ 0 h 348"/>
                <a:gd name="T2" fmla="*/ 0 w 728"/>
                <a:gd name="T3" fmla="*/ 2 h 348"/>
                <a:gd name="T4" fmla="*/ 1 w 728"/>
                <a:gd name="T5" fmla="*/ 6 h 348"/>
                <a:gd name="T6" fmla="*/ 12 w 728"/>
                <a:gd name="T7" fmla="*/ 4 h 348"/>
                <a:gd name="T8" fmla="*/ 12 w 728"/>
                <a:gd name="T9" fmla="*/ 1 h 348"/>
                <a:gd name="T10" fmla="*/ 11 w 728"/>
                <a:gd name="T11" fmla="*/ 0 h 348"/>
                <a:gd name="T12" fmla="*/ 11 w 728"/>
                <a:gd name="T13" fmla="*/ 0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348">
                  <a:moveTo>
                    <a:pt x="692" y="0"/>
                  </a:moveTo>
                  <a:lnTo>
                    <a:pt x="0" y="106"/>
                  </a:lnTo>
                  <a:lnTo>
                    <a:pt x="28" y="348"/>
                  </a:lnTo>
                  <a:lnTo>
                    <a:pt x="715" y="237"/>
                  </a:lnTo>
                  <a:lnTo>
                    <a:pt x="728" y="43"/>
                  </a:lnTo>
                  <a:lnTo>
                    <a:pt x="692" y="0"/>
                  </a:lnTo>
                  <a:close/>
                </a:path>
              </a:pathLst>
            </a:custGeom>
            <a:solidFill>
              <a:schemeClr val="bg2"/>
            </a:solidFill>
            <a:ln w="9525">
              <a:noFill/>
              <a:round/>
              <a:headEnd/>
              <a:tailEnd/>
            </a:ln>
          </p:spPr>
          <p:txBody>
            <a:bodyPr/>
            <a:lstStyle/>
            <a:p>
              <a:endParaRPr lang="tr-TR"/>
            </a:p>
          </p:txBody>
        </p:sp>
        <p:sp>
          <p:nvSpPr>
            <p:cNvPr id="4131" name="Freeform 19"/>
            <p:cNvSpPr>
              <a:spLocks/>
            </p:cNvSpPr>
            <p:nvPr userDrawn="1"/>
          </p:nvSpPr>
          <p:spPr bwMode="auto">
            <a:xfrm>
              <a:off x="347" y="3693"/>
              <a:ext cx="156" cy="67"/>
            </a:xfrm>
            <a:custGeom>
              <a:avLst/>
              <a:gdLst>
                <a:gd name="T0" fmla="*/ 5 w 312"/>
                <a:gd name="T1" fmla="*/ 0 h 135"/>
                <a:gd name="T2" fmla="*/ 0 w 312"/>
                <a:gd name="T3" fmla="*/ 1 h 135"/>
                <a:gd name="T4" fmla="*/ 5 w 312"/>
                <a:gd name="T5" fmla="*/ 2 h 135"/>
                <a:gd name="T6" fmla="*/ 5 w 312"/>
                <a:gd name="T7" fmla="*/ 0 h 135"/>
                <a:gd name="T8" fmla="*/ 5 w 312"/>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35">
                  <a:moveTo>
                    <a:pt x="272" y="0"/>
                  </a:moveTo>
                  <a:lnTo>
                    <a:pt x="0" y="78"/>
                  </a:lnTo>
                  <a:lnTo>
                    <a:pt x="312" y="135"/>
                  </a:lnTo>
                  <a:lnTo>
                    <a:pt x="272" y="0"/>
                  </a:lnTo>
                  <a:close/>
                </a:path>
              </a:pathLst>
            </a:custGeom>
            <a:solidFill>
              <a:schemeClr val="accent1"/>
            </a:solidFill>
            <a:ln w="9525">
              <a:noFill/>
              <a:round/>
              <a:headEnd/>
              <a:tailEnd/>
            </a:ln>
          </p:spPr>
          <p:txBody>
            <a:bodyPr/>
            <a:lstStyle/>
            <a:p>
              <a:endParaRPr lang="tr-TR"/>
            </a:p>
          </p:txBody>
        </p:sp>
        <p:grpSp>
          <p:nvGrpSpPr>
            <p:cNvPr id="4132" name="Group 20"/>
            <p:cNvGrpSpPr>
              <a:grpSpLocks/>
            </p:cNvGrpSpPr>
            <p:nvPr userDrawn="1"/>
          </p:nvGrpSpPr>
          <p:grpSpPr bwMode="auto">
            <a:xfrm>
              <a:off x="5" y="3490"/>
              <a:ext cx="1124" cy="780"/>
              <a:chOff x="5" y="3490"/>
              <a:chExt cx="1124" cy="780"/>
            </a:xfrm>
          </p:grpSpPr>
          <p:grpSp>
            <p:nvGrpSpPr>
              <p:cNvPr id="4133" name="Group 21"/>
              <p:cNvGrpSpPr>
                <a:grpSpLocks/>
              </p:cNvGrpSpPr>
              <p:nvPr userDrawn="1"/>
            </p:nvGrpSpPr>
            <p:grpSpPr bwMode="auto">
              <a:xfrm>
                <a:off x="499" y="3562"/>
                <a:ext cx="548" cy="708"/>
                <a:chOff x="499" y="3562"/>
                <a:chExt cx="548" cy="708"/>
              </a:xfrm>
            </p:grpSpPr>
            <p:sp>
              <p:nvSpPr>
                <p:cNvPr id="4146" name="Freeform 22"/>
                <p:cNvSpPr>
                  <a:spLocks/>
                </p:cNvSpPr>
                <p:nvPr userDrawn="1"/>
              </p:nvSpPr>
              <p:spPr bwMode="auto">
                <a:xfrm>
                  <a:off x="499" y="3587"/>
                  <a:ext cx="157" cy="87"/>
                </a:xfrm>
                <a:custGeom>
                  <a:avLst/>
                  <a:gdLst>
                    <a:gd name="T0" fmla="*/ 0 w 313"/>
                    <a:gd name="T1" fmla="*/ 1 h 175"/>
                    <a:gd name="T2" fmla="*/ 2 w 313"/>
                    <a:gd name="T3" fmla="*/ 0 h 175"/>
                    <a:gd name="T4" fmla="*/ 4 w 313"/>
                    <a:gd name="T5" fmla="*/ 0 h 175"/>
                    <a:gd name="T6" fmla="*/ 5 w 313"/>
                    <a:gd name="T7" fmla="*/ 0 h 175"/>
                    <a:gd name="T8" fmla="*/ 5 w 313"/>
                    <a:gd name="T9" fmla="*/ 1 h 175"/>
                    <a:gd name="T10" fmla="*/ 3 w 313"/>
                    <a:gd name="T11" fmla="*/ 1 h 175"/>
                    <a:gd name="T12" fmla="*/ 2 w 313"/>
                    <a:gd name="T13" fmla="*/ 1 h 175"/>
                    <a:gd name="T14" fmla="*/ 1 w 313"/>
                    <a:gd name="T15" fmla="*/ 2 h 175"/>
                    <a:gd name="T16" fmla="*/ 0 w 313"/>
                    <a:gd name="T17" fmla="*/ 1 h 175"/>
                    <a:gd name="T18" fmla="*/ 0 w 313"/>
                    <a:gd name="T19" fmla="*/ 1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close/>
                    </a:path>
                  </a:pathLst>
                </a:custGeom>
                <a:solidFill>
                  <a:schemeClr val="accent2"/>
                </a:solidFill>
                <a:ln w="9525">
                  <a:noFill/>
                  <a:round/>
                  <a:headEnd/>
                  <a:tailEnd/>
                </a:ln>
              </p:spPr>
              <p:txBody>
                <a:bodyPr/>
                <a:lstStyle/>
                <a:p>
                  <a:endParaRPr lang="tr-TR"/>
                </a:p>
              </p:txBody>
            </p:sp>
            <p:sp>
              <p:nvSpPr>
                <p:cNvPr id="4147" name="Freeform 23"/>
                <p:cNvSpPr>
                  <a:spLocks/>
                </p:cNvSpPr>
                <p:nvPr userDrawn="1"/>
              </p:nvSpPr>
              <p:spPr bwMode="auto">
                <a:xfrm>
                  <a:off x="636" y="4137"/>
                  <a:ext cx="115" cy="133"/>
                </a:xfrm>
                <a:custGeom>
                  <a:avLst/>
                  <a:gdLst>
                    <a:gd name="T0" fmla="*/ 0 w 230"/>
                    <a:gd name="T1" fmla="*/ 1 h 266"/>
                    <a:gd name="T2" fmla="*/ 3 w 230"/>
                    <a:gd name="T3" fmla="*/ 5 h 266"/>
                    <a:gd name="T4" fmla="*/ 4 w 230"/>
                    <a:gd name="T5" fmla="*/ 4 h 266"/>
                    <a:gd name="T6" fmla="*/ 4 w 230"/>
                    <a:gd name="T7" fmla="*/ 1 h 266"/>
                    <a:gd name="T8" fmla="*/ 3 w 230"/>
                    <a:gd name="T9" fmla="*/ 0 h 266"/>
                    <a:gd name="T10" fmla="*/ 3 w 230"/>
                    <a:gd name="T11" fmla="*/ 4 h 266"/>
                    <a:gd name="T12" fmla="*/ 2 w 230"/>
                    <a:gd name="T13" fmla="*/ 1 h 266"/>
                    <a:gd name="T14" fmla="*/ 0 w 230"/>
                    <a:gd name="T15" fmla="*/ 1 h 266"/>
                    <a:gd name="T16" fmla="*/ 0 w 230"/>
                    <a:gd name="T17" fmla="*/ 1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266">
                      <a:moveTo>
                        <a:pt x="0" y="40"/>
                      </a:moveTo>
                      <a:lnTo>
                        <a:pt x="160" y="266"/>
                      </a:lnTo>
                      <a:lnTo>
                        <a:pt x="230" y="251"/>
                      </a:lnTo>
                      <a:lnTo>
                        <a:pt x="223" y="17"/>
                      </a:lnTo>
                      <a:lnTo>
                        <a:pt x="166" y="0"/>
                      </a:lnTo>
                      <a:lnTo>
                        <a:pt x="179" y="197"/>
                      </a:lnTo>
                      <a:lnTo>
                        <a:pt x="71" y="4"/>
                      </a:lnTo>
                      <a:lnTo>
                        <a:pt x="0" y="40"/>
                      </a:lnTo>
                      <a:close/>
                    </a:path>
                  </a:pathLst>
                </a:custGeom>
                <a:solidFill>
                  <a:schemeClr val="accent2"/>
                </a:solidFill>
                <a:ln w="9525">
                  <a:noFill/>
                  <a:round/>
                  <a:headEnd/>
                  <a:tailEnd/>
                </a:ln>
              </p:spPr>
              <p:txBody>
                <a:bodyPr/>
                <a:lstStyle/>
                <a:p>
                  <a:endParaRPr lang="tr-TR"/>
                </a:p>
              </p:txBody>
            </p:sp>
            <p:sp>
              <p:nvSpPr>
                <p:cNvPr id="4148" name="Freeform 24"/>
                <p:cNvSpPr>
                  <a:spLocks/>
                </p:cNvSpPr>
                <p:nvPr userDrawn="1"/>
              </p:nvSpPr>
              <p:spPr bwMode="auto">
                <a:xfrm>
                  <a:off x="1004" y="3562"/>
                  <a:ext cx="43" cy="117"/>
                </a:xfrm>
                <a:custGeom>
                  <a:avLst/>
                  <a:gdLst>
                    <a:gd name="T0" fmla="*/ 0 w 87"/>
                    <a:gd name="T1" fmla="*/ 1 h 234"/>
                    <a:gd name="T2" fmla="*/ 0 w 87"/>
                    <a:gd name="T3" fmla="*/ 2 h 234"/>
                    <a:gd name="T4" fmla="*/ 0 w 87"/>
                    <a:gd name="T5" fmla="*/ 3 h 234"/>
                    <a:gd name="T6" fmla="*/ 0 w 87"/>
                    <a:gd name="T7" fmla="*/ 4 h 234"/>
                    <a:gd name="T8" fmla="*/ 1 w 87"/>
                    <a:gd name="T9" fmla="*/ 4 h 234"/>
                    <a:gd name="T10" fmla="*/ 1 w 87"/>
                    <a:gd name="T11" fmla="*/ 2 h 234"/>
                    <a:gd name="T12" fmla="*/ 0 w 87"/>
                    <a:gd name="T13" fmla="*/ 0 h 234"/>
                    <a:gd name="T14" fmla="*/ 0 w 87"/>
                    <a:gd name="T15" fmla="*/ 1 h 234"/>
                    <a:gd name="T16" fmla="*/ 0 w 87"/>
                    <a:gd name="T17" fmla="*/ 1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34">
                      <a:moveTo>
                        <a:pt x="0" y="19"/>
                      </a:moveTo>
                      <a:lnTo>
                        <a:pt x="36" y="93"/>
                      </a:lnTo>
                      <a:lnTo>
                        <a:pt x="44" y="154"/>
                      </a:lnTo>
                      <a:lnTo>
                        <a:pt x="27" y="234"/>
                      </a:lnTo>
                      <a:lnTo>
                        <a:pt x="80" y="220"/>
                      </a:lnTo>
                      <a:lnTo>
                        <a:pt x="87" y="116"/>
                      </a:lnTo>
                      <a:lnTo>
                        <a:pt x="46" y="0"/>
                      </a:lnTo>
                      <a:lnTo>
                        <a:pt x="0" y="19"/>
                      </a:lnTo>
                      <a:close/>
                    </a:path>
                  </a:pathLst>
                </a:custGeom>
                <a:solidFill>
                  <a:schemeClr val="accent2"/>
                </a:solidFill>
                <a:ln w="9525">
                  <a:noFill/>
                  <a:round/>
                  <a:headEnd/>
                  <a:tailEnd/>
                </a:ln>
              </p:spPr>
              <p:txBody>
                <a:bodyPr/>
                <a:lstStyle/>
                <a:p>
                  <a:endParaRPr lang="tr-TR"/>
                </a:p>
              </p:txBody>
            </p:sp>
          </p:grpSp>
          <p:sp>
            <p:nvSpPr>
              <p:cNvPr id="4134" name="Freeform 25"/>
              <p:cNvSpPr>
                <a:spLocks/>
              </p:cNvSpPr>
              <p:nvPr userDrawn="1"/>
            </p:nvSpPr>
            <p:spPr bwMode="auto">
              <a:xfrm>
                <a:off x="76" y="3732"/>
                <a:ext cx="595" cy="250"/>
              </a:xfrm>
              <a:custGeom>
                <a:avLst/>
                <a:gdLst>
                  <a:gd name="T0" fmla="*/ 2 w 1190"/>
                  <a:gd name="T1" fmla="*/ 0 h 500"/>
                  <a:gd name="T2" fmla="*/ 19 w 1190"/>
                  <a:gd name="T3" fmla="*/ 8 h 500"/>
                  <a:gd name="T4" fmla="*/ 17 w 1190"/>
                  <a:gd name="T5" fmla="*/ 8 h 500"/>
                  <a:gd name="T6" fmla="*/ 0 w 1190"/>
                  <a:gd name="T7" fmla="*/ 1 h 500"/>
                  <a:gd name="T8" fmla="*/ 2 w 1190"/>
                  <a:gd name="T9" fmla="*/ 0 h 500"/>
                  <a:gd name="T10" fmla="*/ 2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w="9525">
                <a:noFill/>
                <a:round/>
                <a:headEnd/>
                <a:tailEnd/>
              </a:ln>
            </p:spPr>
            <p:txBody>
              <a:bodyPr/>
              <a:lstStyle/>
              <a:p>
                <a:endParaRPr lang="tr-TR"/>
              </a:p>
            </p:txBody>
          </p:sp>
          <p:sp>
            <p:nvSpPr>
              <p:cNvPr id="4135" name="Freeform 26"/>
              <p:cNvSpPr>
                <a:spLocks/>
              </p:cNvSpPr>
              <p:nvPr userDrawn="1"/>
            </p:nvSpPr>
            <p:spPr bwMode="auto">
              <a:xfrm>
                <a:off x="260" y="3886"/>
                <a:ext cx="244" cy="148"/>
              </a:xfrm>
              <a:custGeom>
                <a:avLst/>
                <a:gdLst>
                  <a:gd name="T0" fmla="*/ 0 w 489"/>
                  <a:gd name="T1" fmla="*/ 1 h 296"/>
                  <a:gd name="T2" fmla="*/ 2 w 489"/>
                  <a:gd name="T3" fmla="*/ 2 h 296"/>
                  <a:gd name="T4" fmla="*/ 5 w 489"/>
                  <a:gd name="T5" fmla="*/ 3 h 296"/>
                  <a:gd name="T6" fmla="*/ 6 w 489"/>
                  <a:gd name="T7" fmla="*/ 4 h 296"/>
                  <a:gd name="T8" fmla="*/ 5 w 489"/>
                  <a:gd name="T9" fmla="*/ 4 h 296"/>
                  <a:gd name="T10" fmla="*/ 2 w 489"/>
                  <a:gd name="T11" fmla="*/ 3 h 296"/>
                  <a:gd name="T12" fmla="*/ 0 w 489"/>
                  <a:gd name="T13" fmla="*/ 2 h 296"/>
                  <a:gd name="T14" fmla="*/ 1 w 489"/>
                  <a:gd name="T15" fmla="*/ 3 h 296"/>
                  <a:gd name="T16" fmla="*/ 4 w 489"/>
                  <a:gd name="T17" fmla="*/ 5 h 296"/>
                  <a:gd name="T18" fmla="*/ 7 w 489"/>
                  <a:gd name="T19" fmla="*/ 5 h 296"/>
                  <a:gd name="T20" fmla="*/ 7 w 489"/>
                  <a:gd name="T21" fmla="*/ 4 h 296"/>
                  <a:gd name="T22" fmla="*/ 6 w 489"/>
                  <a:gd name="T23" fmla="*/ 2 h 296"/>
                  <a:gd name="T24" fmla="*/ 2 w 489"/>
                  <a:gd name="T25" fmla="*/ 1 h 296"/>
                  <a:gd name="T26" fmla="*/ 0 w 489"/>
                  <a:gd name="T27" fmla="*/ 0 h 296"/>
                  <a:gd name="T28" fmla="*/ 0 w 489"/>
                  <a:gd name="T29" fmla="*/ 1 h 296"/>
                  <a:gd name="T30" fmla="*/ 0 w 489"/>
                  <a:gd name="T31" fmla="*/ 1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w="9525">
                <a:noFill/>
                <a:round/>
                <a:headEnd/>
                <a:tailEnd/>
              </a:ln>
            </p:spPr>
            <p:txBody>
              <a:bodyPr/>
              <a:lstStyle/>
              <a:p>
                <a:endParaRPr lang="tr-TR"/>
              </a:p>
            </p:txBody>
          </p:sp>
          <p:sp>
            <p:nvSpPr>
              <p:cNvPr id="4136" name="Freeform 27"/>
              <p:cNvSpPr>
                <a:spLocks/>
              </p:cNvSpPr>
              <p:nvPr userDrawn="1"/>
            </p:nvSpPr>
            <p:spPr bwMode="auto">
              <a:xfrm>
                <a:off x="565" y="3680"/>
                <a:ext cx="107" cy="238"/>
              </a:xfrm>
              <a:custGeom>
                <a:avLst/>
                <a:gdLst>
                  <a:gd name="T0" fmla="*/ 1 w 213"/>
                  <a:gd name="T1" fmla="*/ 0 h 478"/>
                  <a:gd name="T2" fmla="*/ 2 w 213"/>
                  <a:gd name="T3" fmla="*/ 0 h 478"/>
                  <a:gd name="T4" fmla="*/ 2 w 213"/>
                  <a:gd name="T5" fmla="*/ 3 h 478"/>
                  <a:gd name="T6" fmla="*/ 2 w 213"/>
                  <a:gd name="T7" fmla="*/ 5 h 478"/>
                  <a:gd name="T8" fmla="*/ 4 w 213"/>
                  <a:gd name="T9" fmla="*/ 7 h 478"/>
                  <a:gd name="T10" fmla="*/ 2 w 213"/>
                  <a:gd name="T11" fmla="*/ 7 h 478"/>
                  <a:gd name="T12" fmla="*/ 1 w 213"/>
                  <a:gd name="T13" fmla="*/ 5 h 478"/>
                  <a:gd name="T14" fmla="*/ 0 w 213"/>
                  <a:gd name="T15" fmla="*/ 0 h 478"/>
                  <a:gd name="T16" fmla="*/ 1 w 213"/>
                  <a:gd name="T17" fmla="*/ 0 h 478"/>
                  <a:gd name="T18" fmla="*/ 1 w 213"/>
                  <a:gd name="T19" fmla="*/ 0 h 4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close/>
                  </a:path>
                </a:pathLst>
              </a:custGeom>
              <a:solidFill>
                <a:schemeClr val="accent2"/>
              </a:solidFill>
              <a:ln w="9525">
                <a:noFill/>
                <a:round/>
                <a:headEnd/>
                <a:tailEnd/>
              </a:ln>
            </p:spPr>
            <p:txBody>
              <a:bodyPr/>
              <a:lstStyle/>
              <a:p>
                <a:endParaRPr lang="tr-TR"/>
              </a:p>
            </p:txBody>
          </p:sp>
          <p:grpSp>
            <p:nvGrpSpPr>
              <p:cNvPr id="4137" name="Group 28"/>
              <p:cNvGrpSpPr>
                <a:grpSpLocks/>
              </p:cNvGrpSpPr>
              <p:nvPr userDrawn="1"/>
            </p:nvGrpSpPr>
            <p:grpSpPr bwMode="auto">
              <a:xfrm>
                <a:off x="5" y="3490"/>
                <a:ext cx="1124" cy="678"/>
                <a:chOff x="5" y="3490"/>
                <a:chExt cx="1124" cy="678"/>
              </a:xfrm>
            </p:grpSpPr>
            <p:sp>
              <p:nvSpPr>
                <p:cNvPr id="4138" name="Freeform 29"/>
                <p:cNvSpPr>
                  <a:spLocks/>
                </p:cNvSpPr>
                <p:nvPr userDrawn="1"/>
              </p:nvSpPr>
              <p:spPr bwMode="auto">
                <a:xfrm>
                  <a:off x="669" y="4048"/>
                  <a:ext cx="75" cy="87"/>
                </a:xfrm>
                <a:custGeom>
                  <a:avLst/>
                  <a:gdLst>
                    <a:gd name="T0" fmla="*/ 2 w 150"/>
                    <a:gd name="T1" fmla="*/ 0 h 173"/>
                    <a:gd name="T2" fmla="*/ 1 w 150"/>
                    <a:gd name="T3" fmla="*/ 2 h 173"/>
                    <a:gd name="T4" fmla="*/ 0 w 150"/>
                    <a:gd name="T5" fmla="*/ 3 h 173"/>
                    <a:gd name="T6" fmla="*/ 2 w 150"/>
                    <a:gd name="T7" fmla="*/ 3 h 173"/>
                    <a:gd name="T8" fmla="*/ 2 w 150"/>
                    <a:gd name="T9" fmla="*/ 2 h 173"/>
                    <a:gd name="T10" fmla="*/ 3 w 150"/>
                    <a:gd name="T11" fmla="*/ 1 h 173"/>
                    <a:gd name="T12" fmla="*/ 2 w 150"/>
                    <a:gd name="T13" fmla="*/ 0 h 173"/>
                    <a:gd name="T14" fmla="*/ 2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w="9525">
                  <a:noFill/>
                  <a:round/>
                  <a:headEnd/>
                  <a:tailEnd/>
                </a:ln>
              </p:spPr>
              <p:txBody>
                <a:bodyPr/>
                <a:lstStyle/>
                <a:p>
                  <a:endParaRPr lang="tr-TR"/>
                </a:p>
              </p:txBody>
            </p:sp>
            <p:sp>
              <p:nvSpPr>
                <p:cNvPr id="4139" name="Freeform 30"/>
                <p:cNvSpPr>
                  <a:spLocks/>
                </p:cNvSpPr>
                <p:nvPr userDrawn="1"/>
              </p:nvSpPr>
              <p:spPr bwMode="auto">
                <a:xfrm>
                  <a:off x="5" y="3728"/>
                  <a:ext cx="842" cy="440"/>
                </a:xfrm>
                <a:custGeom>
                  <a:avLst/>
                  <a:gdLst>
                    <a:gd name="T0" fmla="*/ 3 w 1684"/>
                    <a:gd name="T1" fmla="*/ 0 h 880"/>
                    <a:gd name="T2" fmla="*/ 1 w 1684"/>
                    <a:gd name="T3" fmla="*/ 1 h 880"/>
                    <a:gd name="T4" fmla="*/ 0 w 1684"/>
                    <a:gd name="T5" fmla="*/ 4 h 880"/>
                    <a:gd name="T6" fmla="*/ 2 w 1684"/>
                    <a:gd name="T7" fmla="*/ 6 h 880"/>
                    <a:gd name="T8" fmla="*/ 19 w 1684"/>
                    <a:gd name="T9" fmla="*/ 14 h 880"/>
                    <a:gd name="T10" fmla="*/ 23 w 1684"/>
                    <a:gd name="T11" fmla="*/ 14 h 880"/>
                    <a:gd name="T12" fmla="*/ 26 w 1684"/>
                    <a:gd name="T13" fmla="*/ 14 h 880"/>
                    <a:gd name="T14" fmla="*/ 27 w 1684"/>
                    <a:gd name="T15" fmla="*/ 13 h 880"/>
                    <a:gd name="T16" fmla="*/ 24 w 1684"/>
                    <a:gd name="T17" fmla="*/ 11 h 880"/>
                    <a:gd name="T18" fmla="*/ 23 w 1684"/>
                    <a:gd name="T19" fmla="*/ 8 h 880"/>
                    <a:gd name="T20" fmla="*/ 22 w 1684"/>
                    <a:gd name="T21" fmla="*/ 9 h 880"/>
                    <a:gd name="T22" fmla="*/ 23 w 1684"/>
                    <a:gd name="T23" fmla="*/ 11 h 880"/>
                    <a:gd name="T24" fmla="*/ 25 w 1684"/>
                    <a:gd name="T25" fmla="*/ 13 h 880"/>
                    <a:gd name="T26" fmla="*/ 23 w 1684"/>
                    <a:gd name="T27" fmla="*/ 13 h 880"/>
                    <a:gd name="T28" fmla="*/ 20 w 1684"/>
                    <a:gd name="T29" fmla="*/ 13 h 880"/>
                    <a:gd name="T30" fmla="*/ 20 w 1684"/>
                    <a:gd name="T31" fmla="*/ 11 h 880"/>
                    <a:gd name="T32" fmla="*/ 21 w 1684"/>
                    <a:gd name="T33" fmla="*/ 9 h 880"/>
                    <a:gd name="T34" fmla="*/ 20 w 1684"/>
                    <a:gd name="T35" fmla="*/ 9 h 880"/>
                    <a:gd name="T36" fmla="*/ 19 w 1684"/>
                    <a:gd name="T37" fmla="*/ 11 h 880"/>
                    <a:gd name="T38" fmla="*/ 18 w 1684"/>
                    <a:gd name="T39" fmla="*/ 13 h 880"/>
                    <a:gd name="T40" fmla="*/ 2 w 1684"/>
                    <a:gd name="T41" fmla="*/ 5 h 880"/>
                    <a:gd name="T42" fmla="*/ 2 w 1684"/>
                    <a:gd name="T43" fmla="*/ 4 h 880"/>
                    <a:gd name="T44" fmla="*/ 2 w 1684"/>
                    <a:gd name="T45" fmla="*/ 2 h 880"/>
                    <a:gd name="T46" fmla="*/ 4 w 1684"/>
                    <a:gd name="T47" fmla="*/ 0 h 880"/>
                    <a:gd name="T48" fmla="*/ 3 w 1684"/>
                    <a:gd name="T49" fmla="*/ 0 h 880"/>
                    <a:gd name="T50" fmla="*/ 3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w="9525">
                  <a:noFill/>
                  <a:round/>
                  <a:headEnd/>
                  <a:tailEnd/>
                </a:ln>
              </p:spPr>
              <p:txBody>
                <a:bodyPr/>
                <a:lstStyle/>
                <a:p>
                  <a:endParaRPr lang="tr-TR"/>
                </a:p>
              </p:txBody>
            </p:sp>
            <p:sp>
              <p:nvSpPr>
                <p:cNvPr id="4140" name="Freeform 31"/>
                <p:cNvSpPr>
                  <a:spLocks/>
                </p:cNvSpPr>
                <p:nvPr userDrawn="1"/>
              </p:nvSpPr>
              <p:spPr bwMode="auto">
                <a:xfrm>
                  <a:off x="106" y="3770"/>
                  <a:ext cx="80" cy="167"/>
                </a:xfrm>
                <a:custGeom>
                  <a:avLst/>
                  <a:gdLst>
                    <a:gd name="T0" fmla="*/ 2 w 160"/>
                    <a:gd name="T1" fmla="*/ 0 h 335"/>
                    <a:gd name="T2" fmla="*/ 1 w 160"/>
                    <a:gd name="T3" fmla="*/ 1 h 335"/>
                    <a:gd name="T4" fmla="*/ 0 w 160"/>
                    <a:gd name="T5" fmla="*/ 3 h 335"/>
                    <a:gd name="T6" fmla="*/ 1 w 160"/>
                    <a:gd name="T7" fmla="*/ 4 h 335"/>
                    <a:gd name="T8" fmla="*/ 2 w 160"/>
                    <a:gd name="T9" fmla="*/ 5 h 335"/>
                    <a:gd name="T10" fmla="*/ 2 w 160"/>
                    <a:gd name="T11" fmla="*/ 2 h 335"/>
                    <a:gd name="T12" fmla="*/ 3 w 160"/>
                    <a:gd name="T13" fmla="*/ 0 h 335"/>
                    <a:gd name="T14" fmla="*/ 2 w 160"/>
                    <a:gd name="T15" fmla="*/ 0 h 335"/>
                    <a:gd name="T16" fmla="*/ 2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w="9525">
                  <a:noFill/>
                  <a:round/>
                  <a:headEnd/>
                  <a:tailEnd/>
                </a:ln>
              </p:spPr>
              <p:txBody>
                <a:bodyPr/>
                <a:lstStyle/>
                <a:p>
                  <a:endParaRPr lang="tr-TR"/>
                </a:p>
              </p:txBody>
            </p:sp>
            <p:sp>
              <p:nvSpPr>
                <p:cNvPr id="4141" name="Freeform 32"/>
                <p:cNvSpPr>
                  <a:spLocks/>
                </p:cNvSpPr>
                <p:nvPr userDrawn="1"/>
              </p:nvSpPr>
              <p:spPr bwMode="auto">
                <a:xfrm>
                  <a:off x="449" y="3490"/>
                  <a:ext cx="322" cy="594"/>
                </a:xfrm>
                <a:custGeom>
                  <a:avLst/>
                  <a:gdLst>
                    <a:gd name="T0" fmla="*/ 4 w 642"/>
                    <a:gd name="T1" fmla="*/ 14 h 1188"/>
                    <a:gd name="T2" fmla="*/ 0 w 642"/>
                    <a:gd name="T3" fmla="*/ 2 h 1188"/>
                    <a:gd name="T4" fmla="*/ 2 w 642"/>
                    <a:gd name="T5" fmla="*/ 1 h 1188"/>
                    <a:gd name="T6" fmla="*/ 5 w 642"/>
                    <a:gd name="T7" fmla="*/ 0 h 1188"/>
                    <a:gd name="T8" fmla="*/ 7 w 642"/>
                    <a:gd name="T9" fmla="*/ 1 h 1188"/>
                    <a:gd name="T10" fmla="*/ 11 w 642"/>
                    <a:gd name="T11" fmla="*/ 19 h 1188"/>
                    <a:gd name="T12" fmla="*/ 9 w 642"/>
                    <a:gd name="T13" fmla="*/ 18 h 1188"/>
                    <a:gd name="T14" fmla="*/ 6 w 642"/>
                    <a:gd name="T15" fmla="*/ 2 h 1188"/>
                    <a:gd name="T16" fmla="*/ 4 w 642"/>
                    <a:gd name="T17" fmla="*/ 1 h 1188"/>
                    <a:gd name="T18" fmla="*/ 2 w 642"/>
                    <a:gd name="T19" fmla="*/ 2 h 1188"/>
                    <a:gd name="T20" fmla="*/ 2 w 642"/>
                    <a:gd name="T21" fmla="*/ 3 h 1188"/>
                    <a:gd name="T22" fmla="*/ 5 w 642"/>
                    <a:gd name="T23" fmla="*/ 15 h 1188"/>
                    <a:gd name="T24" fmla="*/ 4 w 642"/>
                    <a:gd name="T25" fmla="*/ 14 h 1188"/>
                    <a:gd name="T26" fmla="*/ 4 w 642"/>
                    <a:gd name="T27" fmla="*/ 14 h 1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close/>
                    </a:path>
                  </a:pathLst>
                </a:custGeom>
                <a:solidFill>
                  <a:schemeClr val="accent2"/>
                </a:solidFill>
                <a:ln w="9525">
                  <a:noFill/>
                  <a:round/>
                  <a:headEnd/>
                  <a:tailEnd/>
                </a:ln>
              </p:spPr>
              <p:txBody>
                <a:bodyPr/>
                <a:lstStyle/>
                <a:p>
                  <a:endParaRPr lang="tr-TR"/>
                </a:p>
              </p:txBody>
            </p:sp>
            <p:sp>
              <p:nvSpPr>
                <p:cNvPr id="4142" name="Freeform 33"/>
                <p:cNvSpPr>
                  <a:spLocks/>
                </p:cNvSpPr>
                <p:nvPr userDrawn="1"/>
              </p:nvSpPr>
              <p:spPr bwMode="auto">
                <a:xfrm>
                  <a:off x="578" y="3650"/>
                  <a:ext cx="96" cy="252"/>
                </a:xfrm>
                <a:custGeom>
                  <a:avLst/>
                  <a:gdLst>
                    <a:gd name="T0" fmla="*/ 0 w 192"/>
                    <a:gd name="T1" fmla="*/ 1 h 504"/>
                    <a:gd name="T2" fmla="*/ 2 w 192"/>
                    <a:gd name="T3" fmla="*/ 4 h 504"/>
                    <a:gd name="T4" fmla="*/ 2 w 192"/>
                    <a:gd name="T5" fmla="*/ 5 h 504"/>
                    <a:gd name="T6" fmla="*/ 2 w 192"/>
                    <a:gd name="T7" fmla="*/ 8 h 504"/>
                    <a:gd name="T8" fmla="*/ 3 w 192"/>
                    <a:gd name="T9" fmla="*/ 8 h 504"/>
                    <a:gd name="T10" fmla="*/ 3 w 192"/>
                    <a:gd name="T11" fmla="*/ 6 h 504"/>
                    <a:gd name="T12" fmla="*/ 3 w 192"/>
                    <a:gd name="T13" fmla="*/ 4 h 504"/>
                    <a:gd name="T14" fmla="*/ 2 w 192"/>
                    <a:gd name="T15" fmla="*/ 1 h 504"/>
                    <a:gd name="T16" fmla="*/ 1 w 192"/>
                    <a:gd name="T17" fmla="*/ 0 h 504"/>
                    <a:gd name="T18" fmla="*/ 0 w 192"/>
                    <a:gd name="T19" fmla="*/ 1 h 504"/>
                    <a:gd name="T20" fmla="*/ 0 w 192"/>
                    <a:gd name="T21" fmla="*/ 1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close/>
                    </a:path>
                  </a:pathLst>
                </a:custGeom>
                <a:solidFill>
                  <a:schemeClr val="accent2"/>
                </a:solidFill>
                <a:ln w="9525">
                  <a:noFill/>
                  <a:round/>
                  <a:headEnd/>
                  <a:tailEnd/>
                </a:ln>
              </p:spPr>
              <p:txBody>
                <a:bodyPr/>
                <a:lstStyle/>
                <a:p>
                  <a:endParaRPr lang="tr-TR"/>
                </a:p>
              </p:txBody>
            </p:sp>
            <p:sp>
              <p:nvSpPr>
                <p:cNvPr id="4143" name="Freeform 34"/>
                <p:cNvSpPr>
                  <a:spLocks/>
                </p:cNvSpPr>
                <p:nvPr userDrawn="1"/>
              </p:nvSpPr>
              <p:spPr bwMode="auto">
                <a:xfrm>
                  <a:off x="328" y="3630"/>
                  <a:ext cx="195" cy="135"/>
                </a:xfrm>
                <a:custGeom>
                  <a:avLst/>
                  <a:gdLst>
                    <a:gd name="T0" fmla="*/ 5 w 390"/>
                    <a:gd name="T1" fmla="*/ 0 h 269"/>
                    <a:gd name="T2" fmla="*/ 5 w 390"/>
                    <a:gd name="T3" fmla="*/ 1 h 269"/>
                    <a:gd name="T4" fmla="*/ 4 w 390"/>
                    <a:gd name="T5" fmla="*/ 2 h 269"/>
                    <a:gd name="T6" fmla="*/ 0 w 390"/>
                    <a:gd name="T7" fmla="*/ 3 h 269"/>
                    <a:gd name="T8" fmla="*/ 0 w 390"/>
                    <a:gd name="T9" fmla="*/ 4 h 269"/>
                    <a:gd name="T10" fmla="*/ 5 w 390"/>
                    <a:gd name="T11" fmla="*/ 4 h 269"/>
                    <a:gd name="T12" fmla="*/ 5 w 390"/>
                    <a:gd name="T13" fmla="*/ 5 h 269"/>
                    <a:gd name="T14" fmla="*/ 7 w 390"/>
                    <a:gd name="T15" fmla="*/ 5 h 269"/>
                    <a:gd name="T16" fmla="*/ 6 w 390"/>
                    <a:gd name="T17" fmla="*/ 3 h 269"/>
                    <a:gd name="T18" fmla="*/ 2 w 390"/>
                    <a:gd name="T19" fmla="*/ 3 h 269"/>
                    <a:gd name="T20" fmla="*/ 6 w 390"/>
                    <a:gd name="T21" fmla="*/ 2 h 269"/>
                    <a:gd name="T22" fmla="*/ 5 w 390"/>
                    <a:gd name="T23" fmla="*/ 0 h 269"/>
                    <a:gd name="T24" fmla="*/ 5 w 390"/>
                    <a:gd name="T25" fmla="*/ 0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close/>
                    </a:path>
                  </a:pathLst>
                </a:custGeom>
                <a:solidFill>
                  <a:schemeClr val="accent2"/>
                </a:solidFill>
                <a:ln w="9525">
                  <a:noFill/>
                  <a:round/>
                  <a:headEnd/>
                  <a:tailEnd/>
                </a:ln>
              </p:spPr>
              <p:txBody>
                <a:bodyPr/>
                <a:lstStyle/>
                <a:p>
                  <a:endParaRPr lang="tr-TR"/>
                </a:p>
              </p:txBody>
            </p:sp>
            <p:sp>
              <p:nvSpPr>
                <p:cNvPr id="4144" name="Freeform 35"/>
                <p:cNvSpPr>
                  <a:spLocks/>
                </p:cNvSpPr>
                <p:nvPr userDrawn="1"/>
              </p:nvSpPr>
              <p:spPr bwMode="auto">
                <a:xfrm>
                  <a:off x="658" y="3538"/>
                  <a:ext cx="471" cy="212"/>
                </a:xfrm>
                <a:custGeom>
                  <a:avLst/>
                  <a:gdLst>
                    <a:gd name="T0" fmla="*/ 0 w 941"/>
                    <a:gd name="T1" fmla="*/ 3 h 424"/>
                    <a:gd name="T2" fmla="*/ 14 w 941"/>
                    <a:gd name="T3" fmla="*/ 0 h 424"/>
                    <a:gd name="T4" fmla="*/ 15 w 941"/>
                    <a:gd name="T5" fmla="*/ 2 h 424"/>
                    <a:gd name="T6" fmla="*/ 15 w 941"/>
                    <a:gd name="T7" fmla="*/ 3 h 424"/>
                    <a:gd name="T8" fmla="*/ 15 w 941"/>
                    <a:gd name="T9" fmla="*/ 5 h 424"/>
                    <a:gd name="T10" fmla="*/ 1 w 941"/>
                    <a:gd name="T11" fmla="*/ 7 h 424"/>
                    <a:gd name="T12" fmla="*/ 1 w 941"/>
                    <a:gd name="T13" fmla="*/ 6 h 424"/>
                    <a:gd name="T14" fmla="*/ 14 w 941"/>
                    <a:gd name="T15" fmla="*/ 4 h 424"/>
                    <a:gd name="T16" fmla="*/ 14 w 941"/>
                    <a:gd name="T17" fmla="*/ 3 h 424"/>
                    <a:gd name="T18" fmla="*/ 14 w 941"/>
                    <a:gd name="T19" fmla="*/ 1 h 424"/>
                    <a:gd name="T20" fmla="*/ 0 w 941"/>
                    <a:gd name="T21" fmla="*/ 3 h 424"/>
                    <a:gd name="T22" fmla="*/ 0 w 941"/>
                    <a:gd name="T23" fmla="*/ 3 h 424"/>
                    <a:gd name="T24" fmla="*/ 0 w 941"/>
                    <a:gd name="T25" fmla="*/ 3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close/>
                    </a:path>
                  </a:pathLst>
                </a:custGeom>
                <a:solidFill>
                  <a:schemeClr val="accent2"/>
                </a:solidFill>
                <a:ln w="9525">
                  <a:noFill/>
                  <a:round/>
                  <a:headEnd/>
                  <a:tailEnd/>
                </a:ln>
              </p:spPr>
              <p:txBody>
                <a:bodyPr/>
                <a:lstStyle/>
                <a:p>
                  <a:endParaRPr lang="tr-TR"/>
                </a:p>
              </p:txBody>
            </p:sp>
            <p:sp>
              <p:nvSpPr>
                <p:cNvPr id="4145" name="Freeform 36"/>
                <p:cNvSpPr>
                  <a:spLocks/>
                </p:cNvSpPr>
                <p:nvPr userDrawn="1"/>
              </p:nvSpPr>
              <p:spPr bwMode="auto">
                <a:xfrm>
                  <a:off x="717" y="3606"/>
                  <a:ext cx="245" cy="86"/>
                </a:xfrm>
                <a:custGeom>
                  <a:avLst/>
                  <a:gdLst>
                    <a:gd name="T0" fmla="*/ 0 w 488"/>
                    <a:gd name="T1" fmla="*/ 1 h 173"/>
                    <a:gd name="T2" fmla="*/ 2 w 488"/>
                    <a:gd name="T3" fmla="*/ 2 h 173"/>
                    <a:gd name="T4" fmla="*/ 4 w 488"/>
                    <a:gd name="T5" fmla="*/ 2 h 173"/>
                    <a:gd name="T6" fmla="*/ 7 w 488"/>
                    <a:gd name="T7" fmla="*/ 1 h 173"/>
                    <a:gd name="T8" fmla="*/ 8 w 488"/>
                    <a:gd name="T9" fmla="*/ 0 h 173"/>
                    <a:gd name="T10" fmla="*/ 7 w 488"/>
                    <a:gd name="T11" fmla="*/ 0 h 173"/>
                    <a:gd name="T12" fmla="*/ 4 w 488"/>
                    <a:gd name="T13" fmla="*/ 0 h 173"/>
                    <a:gd name="T14" fmla="*/ 2 w 488"/>
                    <a:gd name="T15" fmla="*/ 0 h 173"/>
                    <a:gd name="T16" fmla="*/ 1 w 488"/>
                    <a:gd name="T17" fmla="*/ 1 h 173"/>
                    <a:gd name="T18" fmla="*/ 2 w 488"/>
                    <a:gd name="T19" fmla="*/ 1 h 173"/>
                    <a:gd name="T20" fmla="*/ 5 w 488"/>
                    <a:gd name="T21" fmla="*/ 0 h 173"/>
                    <a:gd name="T22" fmla="*/ 7 w 488"/>
                    <a:gd name="T23" fmla="*/ 0 h 173"/>
                    <a:gd name="T24" fmla="*/ 5 w 488"/>
                    <a:gd name="T25" fmla="*/ 1 h 173"/>
                    <a:gd name="T26" fmla="*/ 3 w 488"/>
                    <a:gd name="T27" fmla="*/ 1 h 173"/>
                    <a:gd name="T28" fmla="*/ 0 w 488"/>
                    <a:gd name="T29" fmla="*/ 1 h 173"/>
                    <a:gd name="T30" fmla="*/ 0 w 488"/>
                    <a:gd name="T31" fmla="*/ 1 h 1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close/>
                    </a:path>
                  </a:pathLst>
                </a:custGeom>
                <a:solidFill>
                  <a:schemeClr val="accent2"/>
                </a:solidFill>
                <a:ln w="9525">
                  <a:noFill/>
                  <a:round/>
                  <a:headEnd/>
                  <a:tailEnd/>
                </a:ln>
              </p:spPr>
              <p:txBody>
                <a:bodyPr/>
                <a:lstStyle/>
                <a:p>
                  <a:endParaRPr lang="tr-TR"/>
                </a:p>
              </p:txBody>
            </p:sp>
          </p:grpSp>
        </p:grpSp>
      </p:grpSp>
      <p:grpSp>
        <p:nvGrpSpPr>
          <p:cNvPr id="4107" name="Group 37"/>
          <p:cNvGrpSpPr>
            <a:grpSpLocks/>
          </p:cNvGrpSpPr>
          <p:nvPr/>
        </p:nvGrpSpPr>
        <p:grpSpPr bwMode="auto">
          <a:xfrm>
            <a:off x="8680450" y="2116138"/>
            <a:ext cx="385763" cy="4308475"/>
            <a:chOff x="5468" y="1333"/>
            <a:chExt cx="243" cy="2714"/>
          </a:xfrm>
        </p:grpSpPr>
        <p:sp>
          <p:nvSpPr>
            <p:cNvPr id="4121" name="Freeform 38"/>
            <p:cNvSpPr>
              <a:spLocks/>
            </p:cNvSpPr>
            <p:nvPr userDrawn="1"/>
          </p:nvSpPr>
          <p:spPr bwMode="auto">
            <a:xfrm flipH="1">
              <a:off x="5468" y="2620"/>
              <a:ext cx="205" cy="1427"/>
            </a:xfrm>
            <a:custGeom>
              <a:avLst/>
              <a:gdLst>
                <a:gd name="T0" fmla="*/ 0 w 772"/>
                <a:gd name="T1" fmla="*/ 22 h 3266"/>
                <a:gd name="T2" fmla="*/ 0 w 772"/>
                <a:gd name="T3" fmla="*/ 21 h 3266"/>
                <a:gd name="T4" fmla="*/ 0 w 772"/>
                <a:gd name="T5" fmla="*/ 19 h 3266"/>
                <a:gd name="T6" fmla="*/ 0 w 772"/>
                <a:gd name="T7" fmla="*/ 18 h 3266"/>
                <a:gd name="T8" fmla="*/ 0 w 772"/>
                <a:gd name="T9" fmla="*/ 16 h 3266"/>
                <a:gd name="T10" fmla="*/ 0 w 772"/>
                <a:gd name="T11" fmla="*/ 14 h 3266"/>
                <a:gd name="T12" fmla="*/ 0 w 772"/>
                <a:gd name="T13" fmla="*/ 14 h 3266"/>
                <a:gd name="T14" fmla="*/ 0 w 772"/>
                <a:gd name="T15" fmla="*/ 13 h 3266"/>
                <a:gd name="T16" fmla="*/ 0 w 772"/>
                <a:gd name="T17" fmla="*/ 12 h 3266"/>
                <a:gd name="T18" fmla="*/ 0 w 772"/>
                <a:gd name="T19" fmla="*/ 11 h 3266"/>
                <a:gd name="T20" fmla="*/ 0 w 772"/>
                <a:gd name="T21" fmla="*/ 8 h 3266"/>
                <a:gd name="T22" fmla="*/ 0 w 772"/>
                <a:gd name="T23" fmla="*/ 7 h 3266"/>
                <a:gd name="T24" fmla="*/ 0 w 772"/>
                <a:gd name="T25" fmla="*/ 5 h 3266"/>
                <a:gd name="T26" fmla="*/ 0 w 772"/>
                <a:gd name="T27" fmla="*/ 4 h 3266"/>
                <a:gd name="T28" fmla="*/ 0 w 772"/>
                <a:gd name="T29" fmla="*/ 3 h 3266"/>
                <a:gd name="T30" fmla="*/ 0 w 772"/>
                <a:gd name="T31" fmla="*/ 0 h 3266"/>
                <a:gd name="T32" fmla="*/ 0 w 772"/>
                <a:gd name="T33" fmla="*/ 3 h 3266"/>
                <a:gd name="T34" fmla="*/ 0 w 772"/>
                <a:gd name="T35" fmla="*/ 4 h 3266"/>
                <a:gd name="T36" fmla="*/ 0 w 772"/>
                <a:gd name="T37" fmla="*/ 5 h 3266"/>
                <a:gd name="T38" fmla="*/ 0 w 772"/>
                <a:gd name="T39" fmla="*/ 6 h 3266"/>
                <a:gd name="T40" fmla="*/ 0 w 772"/>
                <a:gd name="T41" fmla="*/ 7 h 3266"/>
                <a:gd name="T42" fmla="*/ 0 w 772"/>
                <a:gd name="T43" fmla="*/ 9 h 3266"/>
                <a:gd name="T44" fmla="*/ 0 w 772"/>
                <a:gd name="T45" fmla="*/ 11 h 3266"/>
                <a:gd name="T46" fmla="*/ 0 w 772"/>
                <a:gd name="T47" fmla="*/ 13 h 3266"/>
                <a:gd name="T48" fmla="*/ 0 w 772"/>
                <a:gd name="T49" fmla="*/ 14 h 3266"/>
                <a:gd name="T50" fmla="*/ 0 w 772"/>
                <a:gd name="T51" fmla="*/ 15 h 3266"/>
                <a:gd name="T52" fmla="*/ 0 w 772"/>
                <a:gd name="T53" fmla="*/ 17 h 3266"/>
                <a:gd name="T54" fmla="*/ 0 w 772"/>
                <a:gd name="T55" fmla="*/ 19 h 3266"/>
                <a:gd name="T56" fmla="*/ 0 w 772"/>
                <a:gd name="T57" fmla="*/ 21 h 3266"/>
                <a:gd name="T58" fmla="*/ 0 w 772"/>
                <a:gd name="T59" fmla="*/ 22 h 3266"/>
                <a:gd name="T60" fmla="*/ 0 w 772"/>
                <a:gd name="T61" fmla="*/ 23 h 3266"/>
                <a:gd name="T62" fmla="*/ 0 w 772"/>
                <a:gd name="T63" fmla="*/ 22 h 3266"/>
                <a:gd name="T64" fmla="*/ 0 w 772"/>
                <a:gd name="T65" fmla="*/ 22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w="9525">
              <a:noFill/>
              <a:round/>
              <a:headEnd/>
              <a:tailEnd/>
            </a:ln>
          </p:spPr>
          <p:txBody>
            <a:bodyPr/>
            <a:lstStyle/>
            <a:p>
              <a:endParaRPr lang="tr-TR"/>
            </a:p>
          </p:txBody>
        </p:sp>
        <p:sp>
          <p:nvSpPr>
            <p:cNvPr id="4122" name="Freeform 39"/>
            <p:cNvSpPr>
              <a:spLocks/>
            </p:cNvSpPr>
            <p:nvPr userDrawn="1"/>
          </p:nvSpPr>
          <p:spPr bwMode="auto">
            <a:xfrm flipH="1">
              <a:off x="5506" y="1333"/>
              <a:ext cx="205" cy="1633"/>
            </a:xfrm>
            <a:custGeom>
              <a:avLst/>
              <a:gdLst>
                <a:gd name="T0" fmla="*/ 0 w 772"/>
                <a:gd name="T1" fmla="*/ 50 h 3266"/>
                <a:gd name="T2" fmla="*/ 0 w 772"/>
                <a:gd name="T3" fmla="*/ 47 h 3266"/>
                <a:gd name="T4" fmla="*/ 0 w 772"/>
                <a:gd name="T5" fmla="*/ 44 h 3266"/>
                <a:gd name="T6" fmla="*/ 0 w 772"/>
                <a:gd name="T7" fmla="*/ 40 h 3266"/>
                <a:gd name="T8" fmla="*/ 0 w 772"/>
                <a:gd name="T9" fmla="*/ 36 h 3266"/>
                <a:gd name="T10" fmla="*/ 0 w 772"/>
                <a:gd name="T11" fmla="*/ 33 h 3266"/>
                <a:gd name="T12" fmla="*/ 0 w 772"/>
                <a:gd name="T13" fmla="*/ 31 h 3266"/>
                <a:gd name="T14" fmla="*/ 0 w 772"/>
                <a:gd name="T15" fmla="*/ 30 h 3266"/>
                <a:gd name="T16" fmla="*/ 0 w 772"/>
                <a:gd name="T17" fmla="*/ 28 h 3266"/>
                <a:gd name="T18" fmla="*/ 0 w 772"/>
                <a:gd name="T19" fmla="*/ 25 h 3266"/>
                <a:gd name="T20" fmla="*/ 0 w 772"/>
                <a:gd name="T21" fmla="*/ 19 h 3266"/>
                <a:gd name="T22" fmla="*/ 0 w 772"/>
                <a:gd name="T23" fmla="*/ 15 h 3266"/>
                <a:gd name="T24" fmla="*/ 0 w 772"/>
                <a:gd name="T25" fmla="*/ 12 h 3266"/>
                <a:gd name="T26" fmla="*/ 0 w 772"/>
                <a:gd name="T27" fmla="*/ 10 h 3266"/>
                <a:gd name="T28" fmla="*/ 0 w 772"/>
                <a:gd name="T29" fmla="*/ 7 h 3266"/>
                <a:gd name="T30" fmla="*/ 0 w 772"/>
                <a:gd name="T31" fmla="*/ 0 h 3266"/>
                <a:gd name="T32" fmla="*/ 0 w 772"/>
                <a:gd name="T33" fmla="*/ 6 h 3266"/>
                <a:gd name="T34" fmla="*/ 0 w 772"/>
                <a:gd name="T35" fmla="*/ 10 h 3266"/>
                <a:gd name="T36" fmla="*/ 0 w 772"/>
                <a:gd name="T37" fmla="*/ 12 h 3266"/>
                <a:gd name="T38" fmla="*/ 0 w 772"/>
                <a:gd name="T39" fmla="*/ 14 h 3266"/>
                <a:gd name="T40" fmla="*/ 0 w 772"/>
                <a:gd name="T41" fmla="*/ 17 h 3266"/>
                <a:gd name="T42" fmla="*/ 0 w 772"/>
                <a:gd name="T43" fmla="*/ 20 h 3266"/>
                <a:gd name="T44" fmla="*/ 0 w 772"/>
                <a:gd name="T45" fmla="*/ 26 h 3266"/>
                <a:gd name="T46" fmla="*/ 0 w 772"/>
                <a:gd name="T47" fmla="*/ 30 h 3266"/>
                <a:gd name="T48" fmla="*/ 0 w 772"/>
                <a:gd name="T49" fmla="*/ 33 h 3266"/>
                <a:gd name="T50" fmla="*/ 0 w 772"/>
                <a:gd name="T51" fmla="*/ 35 h 3266"/>
                <a:gd name="T52" fmla="*/ 0 w 772"/>
                <a:gd name="T53" fmla="*/ 39 h 3266"/>
                <a:gd name="T54" fmla="*/ 0 w 772"/>
                <a:gd name="T55" fmla="*/ 43 h 3266"/>
                <a:gd name="T56" fmla="*/ 0 w 772"/>
                <a:gd name="T57" fmla="*/ 47 h 3266"/>
                <a:gd name="T58" fmla="*/ 0 w 772"/>
                <a:gd name="T59" fmla="*/ 50 h 3266"/>
                <a:gd name="T60" fmla="*/ 0 w 772"/>
                <a:gd name="T61" fmla="*/ 52 h 3266"/>
                <a:gd name="T62" fmla="*/ 0 w 772"/>
                <a:gd name="T63" fmla="*/ 50 h 3266"/>
                <a:gd name="T64" fmla="*/ 0 w 772"/>
                <a:gd name="T65" fmla="*/ 50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w="9525">
              <a:noFill/>
              <a:round/>
              <a:headEnd/>
              <a:tailEnd/>
            </a:ln>
          </p:spPr>
          <p:txBody>
            <a:bodyPr/>
            <a:lstStyle/>
            <a:p>
              <a:endParaRPr lang="tr-TR"/>
            </a:p>
          </p:txBody>
        </p:sp>
      </p:grpSp>
      <p:grpSp>
        <p:nvGrpSpPr>
          <p:cNvPr id="4108" name="Group 40"/>
          <p:cNvGrpSpPr>
            <a:grpSpLocks/>
          </p:cNvGrpSpPr>
          <p:nvPr/>
        </p:nvGrpSpPr>
        <p:grpSpPr bwMode="auto">
          <a:xfrm>
            <a:off x="7318375" y="90488"/>
            <a:ext cx="2133600" cy="1911350"/>
            <a:chOff x="4610" y="57"/>
            <a:chExt cx="1344" cy="1204"/>
          </a:xfrm>
        </p:grpSpPr>
        <p:grpSp>
          <p:nvGrpSpPr>
            <p:cNvPr id="4109" name="Group 41"/>
            <p:cNvGrpSpPr>
              <a:grpSpLocks/>
            </p:cNvGrpSpPr>
            <p:nvPr userDrawn="1"/>
          </p:nvGrpSpPr>
          <p:grpSpPr bwMode="auto">
            <a:xfrm>
              <a:off x="4610" y="57"/>
              <a:ext cx="1344" cy="1204"/>
              <a:chOff x="4610" y="57"/>
              <a:chExt cx="1344" cy="1204"/>
            </a:xfrm>
          </p:grpSpPr>
          <p:sp>
            <p:nvSpPr>
              <p:cNvPr id="4111" name="Freeform 42"/>
              <p:cNvSpPr>
                <a:spLocks/>
              </p:cNvSpPr>
              <p:nvPr userDrawn="1"/>
            </p:nvSpPr>
            <p:spPr bwMode="auto">
              <a:xfrm rot="-3172564">
                <a:off x="5430" y="1086"/>
                <a:ext cx="62" cy="288"/>
              </a:xfrm>
              <a:custGeom>
                <a:avLst/>
                <a:gdLst>
                  <a:gd name="T0" fmla="*/ 0 w 245"/>
                  <a:gd name="T1" fmla="*/ 0 h 806"/>
                  <a:gd name="T2" fmla="*/ 0 w 245"/>
                  <a:gd name="T3" fmla="*/ 1 h 806"/>
                  <a:gd name="T4" fmla="*/ 0 w 245"/>
                  <a:gd name="T5" fmla="*/ 2 h 806"/>
                  <a:gd name="T6" fmla="*/ 0 w 245"/>
                  <a:gd name="T7" fmla="*/ 2 h 806"/>
                  <a:gd name="T8" fmla="*/ 0 w 245"/>
                  <a:gd name="T9" fmla="*/ 1 h 806"/>
                  <a:gd name="T10" fmla="*/ 0 w 245"/>
                  <a:gd name="T11" fmla="*/ 0 h 806"/>
                  <a:gd name="T12" fmla="*/ 0 w 245"/>
                  <a:gd name="T13" fmla="*/ 0 h 806"/>
                  <a:gd name="T14" fmla="*/ 0 w 245"/>
                  <a:gd name="T15" fmla="*/ 0 h 8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5" h="806">
                    <a:moveTo>
                      <a:pt x="123" y="9"/>
                    </a:moveTo>
                    <a:lnTo>
                      <a:pt x="131" y="342"/>
                    </a:lnTo>
                    <a:lnTo>
                      <a:pt x="0" y="806"/>
                    </a:lnTo>
                    <a:lnTo>
                      <a:pt x="79" y="789"/>
                    </a:lnTo>
                    <a:lnTo>
                      <a:pt x="218" y="376"/>
                    </a:lnTo>
                    <a:lnTo>
                      <a:pt x="245" y="0"/>
                    </a:lnTo>
                    <a:lnTo>
                      <a:pt x="123" y="9"/>
                    </a:lnTo>
                    <a:close/>
                  </a:path>
                </a:pathLst>
              </a:custGeom>
              <a:solidFill>
                <a:schemeClr val="accent2"/>
              </a:solidFill>
              <a:ln w="9525">
                <a:noFill/>
                <a:round/>
                <a:headEnd/>
                <a:tailEnd/>
              </a:ln>
            </p:spPr>
            <p:txBody>
              <a:bodyPr/>
              <a:lstStyle/>
              <a:p>
                <a:endParaRPr lang="tr-TR"/>
              </a:p>
            </p:txBody>
          </p:sp>
          <p:grpSp>
            <p:nvGrpSpPr>
              <p:cNvPr id="4112" name="Group 43"/>
              <p:cNvGrpSpPr>
                <a:grpSpLocks/>
              </p:cNvGrpSpPr>
              <p:nvPr userDrawn="1"/>
            </p:nvGrpSpPr>
            <p:grpSpPr bwMode="auto">
              <a:xfrm>
                <a:off x="4610" y="57"/>
                <a:ext cx="1344" cy="985"/>
                <a:chOff x="4610" y="57"/>
                <a:chExt cx="1344" cy="985"/>
              </a:xfrm>
            </p:grpSpPr>
            <p:sp>
              <p:nvSpPr>
                <p:cNvPr id="4113" name="Freeform 44"/>
                <p:cNvSpPr>
                  <a:spLocks/>
                </p:cNvSpPr>
                <p:nvPr userDrawn="1"/>
              </p:nvSpPr>
              <p:spPr bwMode="auto">
                <a:xfrm rot="-3172564">
                  <a:off x="4966" y="71"/>
                  <a:ext cx="153" cy="125"/>
                </a:xfrm>
                <a:custGeom>
                  <a:avLst/>
                  <a:gdLst>
                    <a:gd name="T0" fmla="*/ 0 w 604"/>
                    <a:gd name="T1" fmla="*/ 0 h 349"/>
                    <a:gd name="T2" fmla="*/ 0 w 604"/>
                    <a:gd name="T3" fmla="*/ 0 h 349"/>
                    <a:gd name="T4" fmla="*/ 0 w 604"/>
                    <a:gd name="T5" fmla="*/ 1 h 349"/>
                    <a:gd name="T6" fmla="*/ 0 w 604"/>
                    <a:gd name="T7" fmla="*/ 0 h 349"/>
                    <a:gd name="T8" fmla="*/ 0 w 604"/>
                    <a:gd name="T9" fmla="*/ 0 h 349"/>
                    <a:gd name="T10" fmla="*/ 0 w 604"/>
                    <a:gd name="T11" fmla="*/ 0 h 349"/>
                    <a:gd name="T12" fmla="*/ 0 w 604"/>
                    <a:gd name="T13" fmla="*/ 0 h 349"/>
                    <a:gd name="T14" fmla="*/ 0 w 604"/>
                    <a:gd name="T15" fmla="*/ 0 h 349"/>
                    <a:gd name="T16" fmla="*/ 0 w 604"/>
                    <a:gd name="T17" fmla="*/ 0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4" h="349">
                      <a:moveTo>
                        <a:pt x="0" y="0"/>
                      </a:moveTo>
                      <a:lnTo>
                        <a:pt x="298" y="184"/>
                      </a:lnTo>
                      <a:lnTo>
                        <a:pt x="500" y="349"/>
                      </a:lnTo>
                      <a:lnTo>
                        <a:pt x="604" y="140"/>
                      </a:lnTo>
                      <a:lnTo>
                        <a:pt x="359" y="9"/>
                      </a:lnTo>
                      <a:lnTo>
                        <a:pt x="464" y="184"/>
                      </a:lnTo>
                      <a:lnTo>
                        <a:pt x="131" y="17"/>
                      </a:lnTo>
                      <a:lnTo>
                        <a:pt x="0" y="0"/>
                      </a:lnTo>
                      <a:close/>
                    </a:path>
                  </a:pathLst>
                </a:custGeom>
                <a:solidFill>
                  <a:schemeClr val="accent2"/>
                </a:solidFill>
                <a:ln w="9525">
                  <a:noFill/>
                  <a:round/>
                  <a:headEnd/>
                  <a:tailEnd/>
                </a:ln>
              </p:spPr>
              <p:txBody>
                <a:bodyPr/>
                <a:lstStyle/>
                <a:p>
                  <a:endParaRPr lang="tr-TR"/>
                </a:p>
              </p:txBody>
            </p:sp>
            <p:sp>
              <p:nvSpPr>
                <p:cNvPr id="4114" name="Freeform 45"/>
                <p:cNvSpPr>
                  <a:spLocks/>
                </p:cNvSpPr>
                <p:nvPr userDrawn="1"/>
              </p:nvSpPr>
              <p:spPr bwMode="auto">
                <a:xfrm rot="-3172564">
                  <a:off x="5050" y="330"/>
                  <a:ext cx="269" cy="438"/>
                </a:xfrm>
                <a:custGeom>
                  <a:avLst/>
                  <a:gdLst>
                    <a:gd name="T0" fmla="*/ 0 w 1064"/>
                    <a:gd name="T1" fmla="*/ 0 h 1230"/>
                    <a:gd name="T2" fmla="*/ 0 w 1064"/>
                    <a:gd name="T3" fmla="*/ 1 h 1230"/>
                    <a:gd name="T4" fmla="*/ 0 w 1064"/>
                    <a:gd name="T5" fmla="*/ 1 h 1230"/>
                    <a:gd name="T6" fmla="*/ 0 w 1064"/>
                    <a:gd name="T7" fmla="*/ 2 h 1230"/>
                    <a:gd name="T8" fmla="*/ 0 w 1064"/>
                    <a:gd name="T9" fmla="*/ 2 h 1230"/>
                    <a:gd name="T10" fmla="*/ 0 w 1064"/>
                    <a:gd name="T11" fmla="*/ 2 h 1230"/>
                    <a:gd name="T12" fmla="*/ 0 w 1064"/>
                    <a:gd name="T13" fmla="*/ 2 h 1230"/>
                    <a:gd name="T14" fmla="*/ 0 w 1064"/>
                    <a:gd name="T15" fmla="*/ 1 h 1230"/>
                    <a:gd name="T16" fmla="*/ 0 w 1064"/>
                    <a:gd name="T17" fmla="*/ 0 h 1230"/>
                    <a:gd name="T18" fmla="*/ 0 w 1064"/>
                    <a:gd name="T19" fmla="*/ 0 h 1230"/>
                    <a:gd name="T20" fmla="*/ 0 w 1064"/>
                    <a:gd name="T21" fmla="*/ 0 h 1230"/>
                    <a:gd name="T22" fmla="*/ 0 w 1064"/>
                    <a:gd name="T23" fmla="*/ 0 h 1230"/>
                    <a:gd name="T24" fmla="*/ 0 w 1064"/>
                    <a:gd name="T25" fmla="*/ 0 h 1230"/>
                    <a:gd name="T26" fmla="*/ 0 w 1064"/>
                    <a:gd name="T27" fmla="*/ 1 h 1230"/>
                    <a:gd name="T28" fmla="*/ 0 w 1064"/>
                    <a:gd name="T29" fmla="*/ 1 h 1230"/>
                    <a:gd name="T30" fmla="*/ 0 w 1064"/>
                    <a:gd name="T31" fmla="*/ 2 h 1230"/>
                    <a:gd name="T32" fmla="*/ 0 w 1064"/>
                    <a:gd name="T33" fmla="*/ 2 h 1230"/>
                    <a:gd name="T34" fmla="*/ 0 w 1064"/>
                    <a:gd name="T35" fmla="*/ 2 h 1230"/>
                    <a:gd name="T36" fmla="*/ 0 w 1064"/>
                    <a:gd name="T37" fmla="*/ 1 h 1230"/>
                    <a:gd name="T38" fmla="*/ 0 w 1064"/>
                    <a:gd name="T39" fmla="*/ 0 h 1230"/>
                    <a:gd name="T40" fmla="*/ 0 w 1064"/>
                    <a:gd name="T41" fmla="*/ 0 h 1230"/>
                    <a:gd name="T42" fmla="*/ 0 w 1064"/>
                    <a:gd name="T43" fmla="*/ 0 h 12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close/>
                    </a:path>
                  </a:pathLst>
                </a:custGeom>
                <a:solidFill>
                  <a:schemeClr val="accent2"/>
                </a:solidFill>
                <a:ln w="9525">
                  <a:noFill/>
                  <a:round/>
                  <a:headEnd/>
                  <a:tailEnd/>
                </a:ln>
              </p:spPr>
              <p:txBody>
                <a:bodyPr/>
                <a:lstStyle/>
                <a:p>
                  <a:endParaRPr lang="tr-TR"/>
                </a:p>
              </p:txBody>
            </p:sp>
            <p:sp>
              <p:nvSpPr>
                <p:cNvPr id="4115" name="Freeform 46"/>
                <p:cNvSpPr>
                  <a:spLocks/>
                </p:cNvSpPr>
                <p:nvPr userDrawn="1"/>
              </p:nvSpPr>
              <p:spPr bwMode="auto">
                <a:xfrm rot="-3172564">
                  <a:off x="4860" y="180"/>
                  <a:ext cx="505" cy="898"/>
                </a:xfrm>
                <a:custGeom>
                  <a:avLst/>
                  <a:gdLst>
                    <a:gd name="T0" fmla="*/ 1 w 2002"/>
                    <a:gd name="T1" fmla="*/ 0 h 2521"/>
                    <a:gd name="T2" fmla="*/ 0 w 2002"/>
                    <a:gd name="T3" fmla="*/ 5 h 2521"/>
                    <a:gd name="T4" fmla="*/ 0 w 2002"/>
                    <a:gd name="T5" fmla="*/ 5 h 2521"/>
                    <a:gd name="T6" fmla="*/ 1 w 2002"/>
                    <a:gd name="T7" fmla="*/ 0 h 2521"/>
                    <a:gd name="T8" fmla="*/ 1 w 2002"/>
                    <a:gd name="T9" fmla="*/ 0 h 2521"/>
                    <a:gd name="T10" fmla="*/ 1 w 2002"/>
                    <a:gd name="T11" fmla="*/ 0 h 25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2" h="2521">
                      <a:moveTo>
                        <a:pt x="1941" y="0"/>
                      </a:moveTo>
                      <a:lnTo>
                        <a:pt x="0" y="2521"/>
                      </a:lnTo>
                      <a:lnTo>
                        <a:pt x="192" y="2450"/>
                      </a:lnTo>
                      <a:lnTo>
                        <a:pt x="2002" y="61"/>
                      </a:lnTo>
                      <a:lnTo>
                        <a:pt x="1941" y="0"/>
                      </a:lnTo>
                      <a:close/>
                    </a:path>
                  </a:pathLst>
                </a:custGeom>
                <a:solidFill>
                  <a:schemeClr val="accent2"/>
                </a:solidFill>
                <a:ln w="9525">
                  <a:noFill/>
                  <a:round/>
                  <a:headEnd/>
                  <a:tailEnd/>
                </a:ln>
              </p:spPr>
              <p:txBody>
                <a:bodyPr/>
                <a:lstStyle/>
                <a:p>
                  <a:endParaRPr lang="tr-TR"/>
                </a:p>
              </p:txBody>
            </p:sp>
            <p:sp>
              <p:nvSpPr>
                <p:cNvPr id="4116" name="Freeform 47"/>
                <p:cNvSpPr>
                  <a:spLocks/>
                </p:cNvSpPr>
                <p:nvPr userDrawn="1"/>
              </p:nvSpPr>
              <p:spPr bwMode="auto">
                <a:xfrm rot="-3172564">
                  <a:off x="4903" y="-19"/>
                  <a:ext cx="758" cy="1344"/>
                </a:xfrm>
                <a:custGeom>
                  <a:avLst/>
                  <a:gdLst>
                    <a:gd name="T0" fmla="*/ 0 w 3007"/>
                    <a:gd name="T1" fmla="*/ 6 h 3771"/>
                    <a:gd name="T2" fmla="*/ 0 w 3007"/>
                    <a:gd name="T3" fmla="*/ 6 h 3771"/>
                    <a:gd name="T4" fmla="*/ 0 w 3007"/>
                    <a:gd name="T5" fmla="*/ 6 h 3771"/>
                    <a:gd name="T6" fmla="*/ 0 w 3007"/>
                    <a:gd name="T7" fmla="*/ 6 h 3771"/>
                    <a:gd name="T8" fmla="*/ 0 w 3007"/>
                    <a:gd name="T9" fmla="*/ 5 h 3771"/>
                    <a:gd name="T10" fmla="*/ 0 w 3007"/>
                    <a:gd name="T11" fmla="*/ 6 h 3771"/>
                    <a:gd name="T12" fmla="*/ 0 w 3007"/>
                    <a:gd name="T13" fmla="*/ 6 h 3771"/>
                    <a:gd name="T14" fmla="*/ 1 w 3007"/>
                    <a:gd name="T15" fmla="*/ 1 h 3771"/>
                    <a:gd name="T16" fmla="*/ 1 w 3007"/>
                    <a:gd name="T17" fmla="*/ 0 h 3771"/>
                    <a:gd name="T18" fmla="*/ 1 w 3007"/>
                    <a:gd name="T19" fmla="*/ 0 h 3771"/>
                    <a:gd name="T20" fmla="*/ 1 w 3007"/>
                    <a:gd name="T21" fmla="*/ 0 h 3771"/>
                    <a:gd name="T22" fmla="*/ 1 w 3007"/>
                    <a:gd name="T23" fmla="*/ 1 h 3771"/>
                    <a:gd name="T24" fmla="*/ 0 w 3007"/>
                    <a:gd name="T25" fmla="*/ 7 h 3771"/>
                    <a:gd name="T26" fmla="*/ 0 w 3007"/>
                    <a:gd name="T27" fmla="*/ 7 h 3771"/>
                    <a:gd name="T28" fmla="*/ 0 w 3007"/>
                    <a:gd name="T29" fmla="*/ 8 h 3771"/>
                    <a:gd name="T30" fmla="*/ 0 w 3007"/>
                    <a:gd name="T31" fmla="*/ 7 h 3771"/>
                    <a:gd name="T32" fmla="*/ 0 w 3007"/>
                    <a:gd name="T33" fmla="*/ 7 h 3771"/>
                    <a:gd name="T34" fmla="*/ 0 w 3007"/>
                    <a:gd name="T35" fmla="*/ 7 h 3771"/>
                    <a:gd name="T36" fmla="*/ 0 w 3007"/>
                    <a:gd name="T37" fmla="*/ 7 h 3771"/>
                    <a:gd name="T38" fmla="*/ 0 w 3007"/>
                    <a:gd name="T39" fmla="*/ 6 h 3771"/>
                    <a:gd name="T40" fmla="*/ 0 w 3007"/>
                    <a:gd name="T41" fmla="*/ 7 h 3771"/>
                    <a:gd name="T42" fmla="*/ 0 w 3007"/>
                    <a:gd name="T43" fmla="*/ 6 h 3771"/>
                    <a:gd name="T44" fmla="*/ 0 w 3007"/>
                    <a:gd name="T45" fmla="*/ 7 h 3771"/>
                    <a:gd name="T46" fmla="*/ 0 w 3007"/>
                    <a:gd name="T47" fmla="*/ 6 h 3771"/>
                    <a:gd name="T48" fmla="*/ 0 w 3007"/>
                    <a:gd name="T49" fmla="*/ 6 h 3771"/>
                    <a:gd name="T50" fmla="*/ 0 w 3007"/>
                    <a:gd name="T51" fmla="*/ 6 h 3771"/>
                    <a:gd name="T52" fmla="*/ 0 w 3007"/>
                    <a:gd name="T53" fmla="*/ 6 h 37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close/>
                    </a:path>
                  </a:pathLst>
                </a:custGeom>
                <a:solidFill>
                  <a:schemeClr val="accent2"/>
                </a:solidFill>
                <a:ln w="9525">
                  <a:noFill/>
                  <a:round/>
                  <a:headEnd/>
                  <a:tailEnd/>
                </a:ln>
              </p:spPr>
              <p:txBody>
                <a:bodyPr/>
                <a:lstStyle/>
                <a:p>
                  <a:endParaRPr lang="tr-TR"/>
                </a:p>
              </p:txBody>
            </p:sp>
            <p:sp>
              <p:nvSpPr>
                <p:cNvPr id="4117" name="Freeform 48"/>
                <p:cNvSpPr>
                  <a:spLocks/>
                </p:cNvSpPr>
                <p:nvPr userDrawn="1"/>
              </p:nvSpPr>
              <p:spPr bwMode="auto">
                <a:xfrm rot="-3172564">
                  <a:off x="5299" y="895"/>
                  <a:ext cx="169" cy="122"/>
                </a:xfrm>
                <a:custGeom>
                  <a:avLst/>
                  <a:gdLst>
                    <a:gd name="T0" fmla="*/ 0 w 673"/>
                    <a:gd name="T1" fmla="*/ 0 h 342"/>
                    <a:gd name="T2" fmla="*/ 0 w 673"/>
                    <a:gd name="T3" fmla="*/ 0 h 342"/>
                    <a:gd name="T4" fmla="*/ 0 w 673"/>
                    <a:gd name="T5" fmla="*/ 1 h 342"/>
                    <a:gd name="T6" fmla="*/ 0 w 673"/>
                    <a:gd name="T7" fmla="*/ 1 h 342"/>
                    <a:gd name="T8" fmla="*/ 0 w 673"/>
                    <a:gd name="T9" fmla="*/ 0 h 342"/>
                    <a:gd name="T10" fmla="*/ 0 w 673"/>
                    <a:gd name="T11" fmla="*/ 0 h 342"/>
                    <a:gd name="T12" fmla="*/ 0 w 673"/>
                    <a:gd name="T13" fmla="*/ 0 h 342"/>
                    <a:gd name="T14" fmla="*/ 0 w 673"/>
                    <a:gd name="T15" fmla="*/ 0 h 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342">
                      <a:moveTo>
                        <a:pt x="0" y="80"/>
                      </a:moveTo>
                      <a:lnTo>
                        <a:pt x="255" y="106"/>
                      </a:lnTo>
                      <a:lnTo>
                        <a:pt x="639" y="342"/>
                      </a:lnTo>
                      <a:lnTo>
                        <a:pt x="673" y="289"/>
                      </a:lnTo>
                      <a:lnTo>
                        <a:pt x="447" y="114"/>
                      </a:lnTo>
                      <a:lnTo>
                        <a:pt x="26" y="0"/>
                      </a:lnTo>
                      <a:lnTo>
                        <a:pt x="0" y="80"/>
                      </a:lnTo>
                      <a:close/>
                    </a:path>
                  </a:pathLst>
                </a:custGeom>
                <a:solidFill>
                  <a:schemeClr val="accent2"/>
                </a:solidFill>
                <a:ln w="9525">
                  <a:noFill/>
                  <a:round/>
                  <a:headEnd/>
                  <a:tailEnd/>
                </a:ln>
              </p:spPr>
              <p:txBody>
                <a:bodyPr/>
                <a:lstStyle/>
                <a:p>
                  <a:endParaRPr lang="tr-TR"/>
                </a:p>
              </p:txBody>
            </p:sp>
            <p:sp>
              <p:nvSpPr>
                <p:cNvPr id="4118" name="Freeform 49"/>
                <p:cNvSpPr>
                  <a:spLocks/>
                </p:cNvSpPr>
                <p:nvPr userDrawn="1"/>
              </p:nvSpPr>
              <p:spPr bwMode="auto">
                <a:xfrm rot="-3172564">
                  <a:off x="5253" y="804"/>
                  <a:ext cx="181" cy="144"/>
                </a:xfrm>
                <a:custGeom>
                  <a:avLst/>
                  <a:gdLst>
                    <a:gd name="T0" fmla="*/ 0 w 716"/>
                    <a:gd name="T1" fmla="*/ 0 h 403"/>
                    <a:gd name="T2" fmla="*/ 0 w 716"/>
                    <a:gd name="T3" fmla="*/ 0 h 403"/>
                    <a:gd name="T4" fmla="*/ 0 w 716"/>
                    <a:gd name="T5" fmla="*/ 1 h 403"/>
                    <a:gd name="T6" fmla="*/ 0 w 716"/>
                    <a:gd name="T7" fmla="*/ 1 h 403"/>
                    <a:gd name="T8" fmla="*/ 0 w 716"/>
                    <a:gd name="T9" fmla="*/ 0 h 403"/>
                    <a:gd name="T10" fmla="*/ 0 w 716"/>
                    <a:gd name="T11" fmla="*/ 0 h 403"/>
                    <a:gd name="T12" fmla="*/ 0 w 716"/>
                    <a:gd name="T13" fmla="*/ 0 h 403"/>
                    <a:gd name="T14" fmla="*/ 0 w 716"/>
                    <a:gd name="T15" fmla="*/ 0 h 4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6" h="403">
                      <a:moveTo>
                        <a:pt x="0" y="78"/>
                      </a:moveTo>
                      <a:lnTo>
                        <a:pt x="340" y="148"/>
                      </a:lnTo>
                      <a:lnTo>
                        <a:pt x="638" y="403"/>
                      </a:lnTo>
                      <a:lnTo>
                        <a:pt x="716" y="296"/>
                      </a:lnTo>
                      <a:lnTo>
                        <a:pt x="420" y="114"/>
                      </a:lnTo>
                      <a:lnTo>
                        <a:pt x="70" y="0"/>
                      </a:lnTo>
                      <a:lnTo>
                        <a:pt x="0" y="78"/>
                      </a:lnTo>
                      <a:close/>
                    </a:path>
                  </a:pathLst>
                </a:custGeom>
                <a:solidFill>
                  <a:schemeClr val="accent2"/>
                </a:solidFill>
                <a:ln w="9525">
                  <a:noFill/>
                  <a:round/>
                  <a:headEnd/>
                  <a:tailEnd/>
                </a:ln>
              </p:spPr>
              <p:txBody>
                <a:bodyPr/>
                <a:lstStyle/>
                <a:p>
                  <a:endParaRPr lang="tr-TR"/>
                </a:p>
              </p:txBody>
            </p:sp>
            <p:sp>
              <p:nvSpPr>
                <p:cNvPr id="4119" name="Freeform 50"/>
                <p:cNvSpPr>
                  <a:spLocks/>
                </p:cNvSpPr>
                <p:nvPr userDrawn="1"/>
              </p:nvSpPr>
              <p:spPr bwMode="auto">
                <a:xfrm rot="-3172564">
                  <a:off x="4985" y="210"/>
                  <a:ext cx="181" cy="147"/>
                </a:xfrm>
                <a:custGeom>
                  <a:avLst/>
                  <a:gdLst>
                    <a:gd name="T0" fmla="*/ 0 w 717"/>
                    <a:gd name="T1" fmla="*/ 0 h 411"/>
                    <a:gd name="T2" fmla="*/ 0 w 717"/>
                    <a:gd name="T3" fmla="*/ 0 h 411"/>
                    <a:gd name="T4" fmla="*/ 0 w 717"/>
                    <a:gd name="T5" fmla="*/ 1 h 411"/>
                    <a:gd name="T6" fmla="*/ 0 w 717"/>
                    <a:gd name="T7" fmla="*/ 1 h 411"/>
                    <a:gd name="T8" fmla="*/ 0 w 717"/>
                    <a:gd name="T9" fmla="*/ 0 h 411"/>
                    <a:gd name="T10" fmla="*/ 0 w 717"/>
                    <a:gd name="T11" fmla="*/ 0 h 411"/>
                    <a:gd name="T12" fmla="*/ 0 w 717"/>
                    <a:gd name="T13" fmla="*/ 0 h 411"/>
                    <a:gd name="T14" fmla="*/ 0 w 717"/>
                    <a:gd name="T15" fmla="*/ 0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7" h="411">
                      <a:moveTo>
                        <a:pt x="0" y="78"/>
                      </a:moveTo>
                      <a:lnTo>
                        <a:pt x="316" y="139"/>
                      </a:lnTo>
                      <a:lnTo>
                        <a:pt x="649" y="411"/>
                      </a:lnTo>
                      <a:lnTo>
                        <a:pt x="717" y="314"/>
                      </a:lnTo>
                      <a:lnTo>
                        <a:pt x="394" y="87"/>
                      </a:lnTo>
                      <a:lnTo>
                        <a:pt x="54" y="0"/>
                      </a:lnTo>
                      <a:lnTo>
                        <a:pt x="0" y="78"/>
                      </a:lnTo>
                      <a:close/>
                    </a:path>
                  </a:pathLst>
                </a:custGeom>
                <a:solidFill>
                  <a:schemeClr val="accent2"/>
                </a:solidFill>
                <a:ln w="9525">
                  <a:noFill/>
                  <a:round/>
                  <a:headEnd/>
                  <a:tailEnd/>
                </a:ln>
              </p:spPr>
              <p:txBody>
                <a:bodyPr/>
                <a:lstStyle/>
                <a:p>
                  <a:endParaRPr lang="tr-TR"/>
                </a:p>
              </p:txBody>
            </p:sp>
            <p:sp>
              <p:nvSpPr>
                <p:cNvPr id="4120" name="Freeform 51"/>
                <p:cNvSpPr>
                  <a:spLocks/>
                </p:cNvSpPr>
                <p:nvPr userDrawn="1"/>
              </p:nvSpPr>
              <p:spPr bwMode="auto">
                <a:xfrm rot="-3172564">
                  <a:off x="4949" y="140"/>
                  <a:ext cx="179" cy="138"/>
                </a:xfrm>
                <a:custGeom>
                  <a:avLst/>
                  <a:gdLst>
                    <a:gd name="T0" fmla="*/ 0 w 709"/>
                    <a:gd name="T1" fmla="*/ 0 h 386"/>
                    <a:gd name="T2" fmla="*/ 0 w 709"/>
                    <a:gd name="T3" fmla="*/ 0 h 386"/>
                    <a:gd name="T4" fmla="*/ 0 w 709"/>
                    <a:gd name="T5" fmla="*/ 1 h 386"/>
                    <a:gd name="T6" fmla="*/ 0 w 709"/>
                    <a:gd name="T7" fmla="*/ 1 h 386"/>
                    <a:gd name="T8" fmla="*/ 0 w 709"/>
                    <a:gd name="T9" fmla="*/ 0 h 386"/>
                    <a:gd name="T10" fmla="*/ 0 w 709"/>
                    <a:gd name="T11" fmla="*/ 0 h 386"/>
                    <a:gd name="T12" fmla="*/ 0 w 709"/>
                    <a:gd name="T13" fmla="*/ 0 h 386"/>
                    <a:gd name="T14" fmla="*/ 0 w 709"/>
                    <a:gd name="T15" fmla="*/ 0 h 3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9" h="386">
                      <a:moveTo>
                        <a:pt x="0" y="88"/>
                      </a:moveTo>
                      <a:lnTo>
                        <a:pt x="272" y="131"/>
                      </a:lnTo>
                      <a:lnTo>
                        <a:pt x="665" y="386"/>
                      </a:lnTo>
                      <a:lnTo>
                        <a:pt x="709" y="308"/>
                      </a:lnTo>
                      <a:lnTo>
                        <a:pt x="306" y="53"/>
                      </a:lnTo>
                      <a:lnTo>
                        <a:pt x="43" y="0"/>
                      </a:lnTo>
                      <a:lnTo>
                        <a:pt x="0" y="88"/>
                      </a:lnTo>
                      <a:close/>
                    </a:path>
                  </a:pathLst>
                </a:custGeom>
                <a:solidFill>
                  <a:schemeClr val="accent2"/>
                </a:solidFill>
                <a:ln w="9525">
                  <a:noFill/>
                  <a:round/>
                  <a:headEnd/>
                  <a:tailEnd/>
                </a:ln>
              </p:spPr>
              <p:txBody>
                <a:bodyPr/>
                <a:lstStyle/>
                <a:p>
                  <a:endParaRPr lang="tr-TR"/>
                </a:p>
              </p:txBody>
            </p:sp>
          </p:grpSp>
        </p:grpSp>
        <p:sp>
          <p:nvSpPr>
            <p:cNvPr id="4110" name="Line 52"/>
            <p:cNvSpPr>
              <a:spLocks noChangeShapeType="1"/>
            </p:cNvSpPr>
            <p:nvPr userDrawn="1"/>
          </p:nvSpPr>
          <p:spPr bwMode="auto">
            <a:xfrm>
              <a:off x="4870" y="84"/>
              <a:ext cx="42" cy="96"/>
            </a:xfrm>
            <a:prstGeom prst="line">
              <a:avLst/>
            </a:prstGeom>
            <a:noFill/>
            <a:ln w="38100">
              <a:solidFill>
                <a:schemeClr val="accent2"/>
              </a:solidFill>
              <a:round/>
              <a:headEnd/>
              <a:tailEnd/>
            </a:ln>
          </p:spPr>
          <p:txBody>
            <a:bodyPr/>
            <a:lstStyle/>
            <a:p>
              <a:endParaRPr lang="tr-TR"/>
            </a:p>
          </p:txBody>
        </p:sp>
      </p:grpSp>
    </p:spTree>
  </p:cSld>
  <p:clrMap bg1="lt1" tx1="dk1" bg2="lt2" tx2="dk2" accent1="accent1" accent2="accent2" accent3="accent3" accent4="accent4" accent5="accent5" accent6="accent6" hlink="hlink" folHlink="folHlink"/>
  <p:sldLayoutIdLst>
    <p:sldLayoutId id="2147485695" r:id="rId1"/>
    <p:sldLayoutId id="2147485529" r:id="rId2"/>
    <p:sldLayoutId id="2147485530" r:id="rId3"/>
    <p:sldLayoutId id="2147485531" r:id="rId4"/>
    <p:sldLayoutId id="2147485532" r:id="rId5"/>
    <p:sldLayoutId id="2147485533" r:id="rId6"/>
    <p:sldLayoutId id="2147485534" r:id="rId7"/>
    <p:sldLayoutId id="2147485535" r:id="rId8"/>
    <p:sldLayoutId id="2147485536" r:id="rId9"/>
    <p:sldLayoutId id="2147485537" r:id="rId10"/>
    <p:sldLayoutId id="2147485538" r:id="rId11"/>
  </p:sldLayoutIdLst>
  <p:hf sldNum="0"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6146" name="Group 2"/>
          <p:cNvGrpSpPr>
            <a:grpSpLocks/>
          </p:cNvGrpSpPr>
          <p:nvPr/>
        </p:nvGrpSpPr>
        <p:grpSpPr bwMode="auto">
          <a:xfrm>
            <a:off x="0" y="1422400"/>
            <a:ext cx="9147175" cy="5435600"/>
            <a:chOff x="0" y="896"/>
            <a:chExt cx="5762" cy="3424"/>
          </a:xfrm>
        </p:grpSpPr>
        <p:grpSp>
          <p:nvGrpSpPr>
            <p:cNvPr id="6152" name="Group 3"/>
            <p:cNvGrpSpPr>
              <a:grpSpLocks/>
            </p:cNvGrpSpPr>
            <p:nvPr userDrawn="1"/>
          </p:nvGrpSpPr>
          <p:grpSpPr bwMode="auto">
            <a:xfrm>
              <a:off x="20" y="896"/>
              <a:ext cx="5742" cy="3424"/>
              <a:chOff x="20" y="896"/>
              <a:chExt cx="5742" cy="3424"/>
            </a:xfrm>
          </p:grpSpPr>
          <p:sp>
            <p:nvSpPr>
              <p:cNvPr id="6289"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p:spPr>
            <p:txBody>
              <a:bodyPr/>
              <a:lstStyle/>
              <a:p>
                <a:endParaRPr lang="tr-TR"/>
              </a:p>
            </p:txBody>
          </p:sp>
          <p:sp>
            <p:nvSpPr>
              <p:cNvPr id="6290"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p:spPr>
            <p:txBody>
              <a:bodyPr/>
              <a:lstStyle/>
              <a:p>
                <a:endParaRPr lang="tr-TR"/>
              </a:p>
            </p:txBody>
          </p:sp>
          <p:sp>
            <p:nvSpPr>
              <p:cNvPr id="6291"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p:spPr>
            <p:txBody>
              <a:bodyPr/>
              <a:lstStyle/>
              <a:p>
                <a:endParaRPr lang="tr-TR"/>
              </a:p>
            </p:txBody>
          </p:sp>
          <p:sp>
            <p:nvSpPr>
              <p:cNvPr id="6292"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p:spPr>
            <p:txBody>
              <a:bodyPr/>
              <a:lstStyle/>
              <a:p>
                <a:endParaRPr lang="tr-TR"/>
              </a:p>
            </p:txBody>
          </p:sp>
          <p:sp>
            <p:nvSpPr>
              <p:cNvPr id="6293"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p:spPr>
            <p:txBody>
              <a:bodyPr/>
              <a:lstStyle/>
              <a:p>
                <a:endParaRPr lang="tr-TR"/>
              </a:p>
            </p:txBody>
          </p:sp>
          <p:sp>
            <p:nvSpPr>
              <p:cNvPr id="6294"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p:spPr>
            <p:txBody>
              <a:bodyPr/>
              <a:lstStyle/>
              <a:p>
                <a:endParaRPr lang="tr-TR"/>
              </a:p>
            </p:txBody>
          </p:sp>
          <p:sp>
            <p:nvSpPr>
              <p:cNvPr id="6295"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p:spPr>
            <p:txBody>
              <a:bodyPr/>
              <a:lstStyle/>
              <a:p>
                <a:endParaRPr lang="tr-TR"/>
              </a:p>
            </p:txBody>
          </p:sp>
          <p:sp>
            <p:nvSpPr>
              <p:cNvPr id="6296"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p:spPr>
            <p:txBody>
              <a:bodyPr/>
              <a:lstStyle/>
              <a:p>
                <a:endParaRPr lang="tr-TR"/>
              </a:p>
            </p:txBody>
          </p:sp>
          <p:sp>
            <p:nvSpPr>
              <p:cNvPr id="6297"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p:spPr>
            <p:txBody>
              <a:bodyPr/>
              <a:lstStyle/>
              <a:p>
                <a:endParaRPr lang="tr-TR"/>
              </a:p>
            </p:txBody>
          </p:sp>
          <p:sp>
            <p:nvSpPr>
              <p:cNvPr id="6298"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p:spPr>
            <p:txBody>
              <a:bodyPr/>
              <a:lstStyle/>
              <a:p>
                <a:endParaRPr lang="tr-TR"/>
              </a:p>
            </p:txBody>
          </p:sp>
          <p:sp>
            <p:nvSpPr>
              <p:cNvPr id="6299"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p:spPr>
            <p:txBody>
              <a:bodyPr/>
              <a:lstStyle/>
              <a:p>
                <a:endParaRPr lang="tr-TR"/>
              </a:p>
            </p:txBody>
          </p:sp>
          <p:sp>
            <p:nvSpPr>
              <p:cNvPr id="6300"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p:spPr>
            <p:txBody>
              <a:bodyPr/>
              <a:lstStyle/>
              <a:p>
                <a:endParaRPr lang="tr-TR"/>
              </a:p>
            </p:txBody>
          </p:sp>
          <p:sp>
            <p:nvSpPr>
              <p:cNvPr id="6301"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p:spPr>
            <p:txBody>
              <a:bodyPr/>
              <a:lstStyle/>
              <a:p>
                <a:endParaRPr lang="tr-TR"/>
              </a:p>
            </p:txBody>
          </p:sp>
        </p:grpSp>
        <p:grpSp>
          <p:nvGrpSpPr>
            <p:cNvPr id="6153" name="Group 17"/>
            <p:cNvGrpSpPr>
              <a:grpSpLocks/>
            </p:cNvGrpSpPr>
            <p:nvPr userDrawn="1"/>
          </p:nvGrpSpPr>
          <p:grpSpPr bwMode="auto">
            <a:xfrm>
              <a:off x="0" y="2291"/>
              <a:ext cx="1385" cy="1702"/>
              <a:chOff x="0" y="2291"/>
              <a:chExt cx="1385" cy="1702"/>
            </a:xfrm>
          </p:grpSpPr>
          <p:sp>
            <p:nvSpPr>
              <p:cNvPr id="6154" name="Rectangle 18"/>
              <p:cNvSpPr>
                <a:spLocks noChangeArrowheads="1"/>
              </p:cNvSpPr>
              <p:nvPr userDrawn="1"/>
            </p:nvSpPr>
            <p:spPr bwMode="ltGray">
              <a:xfrm rot="6798887">
                <a:off x="63" y="3882"/>
                <a:ext cx="75" cy="12"/>
              </a:xfrm>
              <a:prstGeom prst="rect">
                <a:avLst/>
              </a:prstGeom>
              <a:solidFill>
                <a:schemeClr val="bg2"/>
              </a:solidFill>
              <a:ln w="9525">
                <a:noFill/>
                <a:miter lim="800000"/>
                <a:headEnd/>
                <a:tailEnd/>
              </a:ln>
            </p:spPr>
            <p:txBody>
              <a:bodyPr wrap="none" anchor="ctr"/>
              <a:lstStyle/>
              <a:p>
                <a:endParaRPr lang="tr-TR"/>
              </a:p>
            </p:txBody>
          </p:sp>
          <p:sp>
            <p:nvSpPr>
              <p:cNvPr id="6155"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p:spPr>
            <p:txBody>
              <a:bodyPr wrap="none" anchor="ctr"/>
              <a:lstStyle/>
              <a:p>
                <a:endParaRPr lang="tr-TR"/>
              </a:p>
            </p:txBody>
          </p:sp>
          <p:sp>
            <p:nvSpPr>
              <p:cNvPr id="6156" name="Rectangle 20"/>
              <p:cNvSpPr>
                <a:spLocks noChangeArrowheads="1"/>
              </p:cNvSpPr>
              <p:nvPr userDrawn="1"/>
            </p:nvSpPr>
            <p:spPr bwMode="ltGray">
              <a:xfrm rot="6798887">
                <a:off x="7" y="3874"/>
                <a:ext cx="75" cy="12"/>
              </a:xfrm>
              <a:prstGeom prst="rect">
                <a:avLst/>
              </a:prstGeom>
              <a:solidFill>
                <a:schemeClr val="bg2"/>
              </a:solidFill>
              <a:ln w="9525">
                <a:noFill/>
                <a:miter lim="800000"/>
                <a:headEnd/>
                <a:tailEnd/>
              </a:ln>
            </p:spPr>
            <p:txBody>
              <a:bodyPr wrap="none" anchor="ctr"/>
              <a:lstStyle/>
              <a:p>
                <a:endParaRPr lang="tr-TR"/>
              </a:p>
            </p:txBody>
          </p:sp>
          <p:sp>
            <p:nvSpPr>
              <p:cNvPr id="6157"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p:spPr>
            <p:txBody>
              <a:bodyPr wrap="none" anchor="ctr"/>
              <a:lstStyle/>
              <a:p>
                <a:endParaRPr lang="tr-TR"/>
              </a:p>
            </p:txBody>
          </p:sp>
          <p:sp>
            <p:nvSpPr>
              <p:cNvPr id="6158" name="Rectangle 22"/>
              <p:cNvSpPr>
                <a:spLocks noChangeArrowheads="1"/>
              </p:cNvSpPr>
              <p:nvPr userDrawn="1"/>
            </p:nvSpPr>
            <p:spPr bwMode="ltGray">
              <a:xfrm rot="5999912">
                <a:off x="183" y="3888"/>
                <a:ext cx="69" cy="12"/>
              </a:xfrm>
              <a:prstGeom prst="rect">
                <a:avLst/>
              </a:prstGeom>
              <a:solidFill>
                <a:schemeClr val="bg2"/>
              </a:solidFill>
              <a:ln w="9525">
                <a:noFill/>
                <a:miter lim="800000"/>
                <a:headEnd/>
                <a:tailEnd/>
              </a:ln>
            </p:spPr>
            <p:txBody>
              <a:bodyPr wrap="none" anchor="ctr"/>
              <a:lstStyle/>
              <a:p>
                <a:endParaRPr lang="tr-TR"/>
              </a:p>
            </p:txBody>
          </p:sp>
          <p:sp>
            <p:nvSpPr>
              <p:cNvPr id="6159" name="Rectangle 23"/>
              <p:cNvSpPr>
                <a:spLocks noChangeArrowheads="1"/>
              </p:cNvSpPr>
              <p:nvPr userDrawn="1"/>
            </p:nvSpPr>
            <p:spPr bwMode="ltGray">
              <a:xfrm rot="6250138">
                <a:off x="153" y="3888"/>
                <a:ext cx="69" cy="12"/>
              </a:xfrm>
              <a:prstGeom prst="rect">
                <a:avLst/>
              </a:prstGeom>
              <a:solidFill>
                <a:schemeClr val="bg2"/>
              </a:solidFill>
              <a:ln w="9525">
                <a:noFill/>
                <a:miter lim="800000"/>
                <a:headEnd/>
                <a:tailEnd/>
              </a:ln>
            </p:spPr>
            <p:txBody>
              <a:bodyPr wrap="none" anchor="ctr"/>
              <a:lstStyle/>
              <a:p>
                <a:endParaRPr lang="tr-TR"/>
              </a:p>
            </p:txBody>
          </p:sp>
          <p:sp>
            <p:nvSpPr>
              <p:cNvPr id="6160"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p:spPr>
            <p:txBody>
              <a:bodyPr wrap="none" anchor="ctr"/>
              <a:lstStyle/>
              <a:p>
                <a:endParaRPr lang="tr-TR"/>
              </a:p>
            </p:txBody>
          </p:sp>
          <p:sp>
            <p:nvSpPr>
              <p:cNvPr id="6161" name="Rectangle 25"/>
              <p:cNvSpPr>
                <a:spLocks noChangeArrowheads="1"/>
              </p:cNvSpPr>
              <p:nvPr userDrawn="1"/>
            </p:nvSpPr>
            <p:spPr bwMode="ltGray">
              <a:xfrm rot="5380717">
                <a:off x="363" y="3868"/>
                <a:ext cx="69" cy="12"/>
              </a:xfrm>
              <a:prstGeom prst="rect">
                <a:avLst/>
              </a:prstGeom>
              <a:solidFill>
                <a:schemeClr val="bg2"/>
              </a:solidFill>
              <a:ln w="9525">
                <a:noFill/>
                <a:miter lim="800000"/>
                <a:headEnd/>
                <a:tailEnd/>
              </a:ln>
            </p:spPr>
            <p:txBody>
              <a:bodyPr wrap="none" anchor="ctr"/>
              <a:lstStyle/>
              <a:p>
                <a:endParaRPr lang="tr-TR"/>
              </a:p>
            </p:txBody>
          </p:sp>
          <p:sp>
            <p:nvSpPr>
              <p:cNvPr id="6162" name="Rectangle 26"/>
              <p:cNvSpPr>
                <a:spLocks noChangeArrowheads="1"/>
              </p:cNvSpPr>
              <p:nvPr userDrawn="1"/>
            </p:nvSpPr>
            <p:spPr bwMode="ltGray">
              <a:xfrm rot="5380717">
                <a:off x="333" y="3872"/>
                <a:ext cx="69" cy="12"/>
              </a:xfrm>
              <a:prstGeom prst="rect">
                <a:avLst/>
              </a:prstGeom>
              <a:solidFill>
                <a:schemeClr val="bg2"/>
              </a:solidFill>
              <a:ln w="9525">
                <a:noFill/>
                <a:miter lim="800000"/>
                <a:headEnd/>
                <a:tailEnd/>
              </a:ln>
            </p:spPr>
            <p:txBody>
              <a:bodyPr wrap="none" anchor="ctr"/>
              <a:lstStyle/>
              <a:p>
                <a:endParaRPr lang="tr-TR"/>
              </a:p>
            </p:txBody>
          </p:sp>
          <p:sp>
            <p:nvSpPr>
              <p:cNvPr id="6163" name="Rectangle 27"/>
              <p:cNvSpPr>
                <a:spLocks noChangeArrowheads="1"/>
              </p:cNvSpPr>
              <p:nvPr userDrawn="1"/>
            </p:nvSpPr>
            <p:spPr bwMode="ltGray">
              <a:xfrm rot="5583200">
                <a:off x="303" y="3876"/>
                <a:ext cx="69" cy="12"/>
              </a:xfrm>
              <a:prstGeom prst="rect">
                <a:avLst/>
              </a:prstGeom>
              <a:solidFill>
                <a:schemeClr val="bg2"/>
              </a:solidFill>
              <a:ln w="9525">
                <a:noFill/>
                <a:miter lim="800000"/>
                <a:headEnd/>
                <a:tailEnd/>
              </a:ln>
            </p:spPr>
            <p:txBody>
              <a:bodyPr wrap="none" anchor="ctr"/>
              <a:lstStyle/>
              <a:p>
                <a:endParaRPr lang="tr-TR"/>
              </a:p>
            </p:txBody>
          </p:sp>
          <p:sp>
            <p:nvSpPr>
              <p:cNvPr id="6164" name="Rectangle 28"/>
              <p:cNvSpPr>
                <a:spLocks noChangeArrowheads="1"/>
              </p:cNvSpPr>
              <p:nvPr userDrawn="1"/>
            </p:nvSpPr>
            <p:spPr bwMode="ltGray">
              <a:xfrm rot="5737625">
                <a:off x="271" y="3882"/>
                <a:ext cx="69" cy="12"/>
              </a:xfrm>
              <a:prstGeom prst="rect">
                <a:avLst/>
              </a:prstGeom>
              <a:solidFill>
                <a:schemeClr val="bg2"/>
              </a:solidFill>
              <a:ln w="9525">
                <a:noFill/>
                <a:miter lim="800000"/>
                <a:headEnd/>
                <a:tailEnd/>
              </a:ln>
            </p:spPr>
            <p:txBody>
              <a:bodyPr wrap="none" anchor="ctr"/>
              <a:lstStyle/>
              <a:p>
                <a:endParaRPr lang="tr-TR"/>
              </a:p>
            </p:txBody>
          </p:sp>
          <p:sp>
            <p:nvSpPr>
              <p:cNvPr id="6165" name="Rectangle 29"/>
              <p:cNvSpPr>
                <a:spLocks noChangeArrowheads="1"/>
              </p:cNvSpPr>
              <p:nvPr userDrawn="1"/>
            </p:nvSpPr>
            <p:spPr bwMode="ltGray">
              <a:xfrm rot="4715477">
                <a:off x="517" y="3828"/>
                <a:ext cx="63" cy="12"/>
              </a:xfrm>
              <a:prstGeom prst="rect">
                <a:avLst/>
              </a:prstGeom>
              <a:solidFill>
                <a:schemeClr val="bg2"/>
              </a:solidFill>
              <a:ln w="9525">
                <a:noFill/>
                <a:miter lim="800000"/>
                <a:headEnd/>
                <a:tailEnd/>
              </a:ln>
            </p:spPr>
            <p:txBody>
              <a:bodyPr wrap="none" anchor="ctr"/>
              <a:lstStyle/>
              <a:p>
                <a:endParaRPr lang="tr-TR"/>
              </a:p>
            </p:txBody>
          </p:sp>
          <p:sp>
            <p:nvSpPr>
              <p:cNvPr id="6166"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p:spPr>
            <p:txBody>
              <a:bodyPr wrap="none" anchor="ctr"/>
              <a:lstStyle/>
              <a:p>
                <a:endParaRPr lang="tr-TR"/>
              </a:p>
            </p:txBody>
          </p:sp>
          <p:sp>
            <p:nvSpPr>
              <p:cNvPr id="6167"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p:spPr>
            <p:txBody>
              <a:bodyPr wrap="none" anchor="ctr"/>
              <a:lstStyle/>
              <a:p>
                <a:endParaRPr lang="tr-TR"/>
              </a:p>
            </p:txBody>
          </p:sp>
          <p:sp>
            <p:nvSpPr>
              <p:cNvPr id="6168" name="Rectangle 32"/>
              <p:cNvSpPr>
                <a:spLocks noChangeArrowheads="1"/>
              </p:cNvSpPr>
              <p:nvPr userDrawn="1"/>
            </p:nvSpPr>
            <p:spPr bwMode="ltGray">
              <a:xfrm rot="5041352">
                <a:off x="427" y="3850"/>
                <a:ext cx="63" cy="12"/>
              </a:xfrm>
              <a:prstGeom prst="rect">
                <a:avLst/>
              </a:prstGeom>
              <a:solidFill>
                <a:schemeClr val="bg2"/>
              </a:solidFill>
              <a:ln w="9525">
                <a:noFill/>
                <a:miter lim="800000"/>
                <a:headEnd/>
                <a:tailEnd/>
              </a:ln>
            </p:spPr>
            <p:txBody>
              <a:bodyPr wrap="none" anchor="ctr"/>
              <a:lstStyle/>
              <a:p>
                <a:endParaRPr lang="tr-TR"/>
              </a:p>
            </p:txBody>
          </p:sp>
          <p:sp>
            <p:nvSpPr>
              <p:cNvPr id="6169"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p:spPr>
            <p:txBody>
              <a:bodyPr wrap="none" anchor="ctr"/>
              <a:lstStyle/>
              <a:p>
                <a:endParaRPr lang="tr-TR"/>
              </a:p>
            </p:txBody>
          </p:sp>
          <p:sp>
            <p:nvSpPr>
              <p:cNvPr id="6170"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p:spPr>
            <p:txBody>
              <a:bodyPr wrap="none" anchor="ctr"/>
              <a:lstStyle/>
              <a:p>
                <a:endParaRPr lang="tr-TR"/>
              </a:p>
            </p:txBody>
          </p:sp>
          <p:sp>
            <p:nvSpPr>
              <p:cNvPr id="6171" name="Rectangle 35"/>
              <p:cNvSpPr>
                <a:spLocks noChangeArrowheads="1"/>
              </p:cNvSpPr>
              <p:nvPr userDrawn="1"/>
            </p:nvSpPr>
            <p:spPr bwMode="ltGray">
              <a:xfrm rot="4104184">
                <a:off x="606" y="3790"/>
                <a:ext cx="63" cy="12"/>
              </a:xfrm>
              <a:prstGeom prst="rect">
                <a:avLst/>
              </a:prstGeom>
              <a:solidFill>
                <a:schemeClr val="bg2"/>
              </a:solidFill>
              <a:ln w="9525">
                <a:noFill/>
                <a:miter lim="800000"/>
                <a:headEnd/>
                <a:tailEnd/>
              </a:ln>
            </p:spPr>
            <p:txBody>
              <a:bodyPr wrap="none" anchor="ctr"/>
              <a:lstStyle/>
              <a:p>
                <a:endParaRPr lang="tr-TR"/>
              </a:p>
            </p:txBody>
          </p:sp>
          <p:sp>
            <p:nvSpPr>
              <p:cNvPr id="6172"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p:spPr>
            <p:txBody>
              <a:bodyPr wrap="none" anchor="ctr"/>
              <a:lstStyle/>
              <a:p>
                <a:endParaRPr lang="tr-TR"/>
              </a:p>
            </p:txBody>
          </p:sp>
          <p:sp>
            <p:nvSpPr>
              <p:cNvPr id="6173" name="Rectangle 37"/>
              <p:cNvSpPr>
                <a:spLocks noChangeArrowheads="1"/>
              </p:cNvSpPr>
              <p:nvPr userDrawn="1"/>
            </p:nvSpPr>
            <p:spPr bwMode="ltGray">
              <a:xfrm rot="3368036">
                <a:off x="800" y="3682"/>
                <a:ext cx="63" cy="12"/>
              </a:xfrm>
              <a:prstGeom prst="rect">
                <a:avLst/>
              </a:prstGeom>
              <a:solidFill>
                <a:schemeClr val="bg2"/>
              </a:solidFill>
              <a:ln w="9525">
                <a:noFill/>
                <a:miter lim="800000"/>
                <a:headEnd/>
                <a:tailEnd/>
              </a:ln>
            </p:spPr>
            <p:txBody>
              <a:bodyPr wrap="none" anchor="ctr"/>
              <a:lstStyle/>
              <a:p>
                <a:endParaRPr lang="tr-TR"/>
              </a:p>
            </p:txBody>
          </p:sp>
          <p:sp>
            <p:nvSpPr>
              <p:cNvPr id="6174" name="Rectangle 38"/>
              <p:cNvSpPr>
                <a:spLocks noChangeArrowheads="1"/>
              </p:cNvSpPr>
              <p:nvPr userDrawn="1"/>
            </p:nvSpPr>
            <p:spPr bwMode="ltGray">
              <a:xfrm rot="3368036">
                <a:off x="772" y="3698"/>
                <a:ext cx="63" cy="12"/>
              </a:xfrm>
              <a:prstGeom prst="rect">
                <a:avLst/>
              </a:prstGeom>
              <a:solidFill>
                <a:schemeClr val="bg2"/>
              </a:solidFill>
              <a:ln w="9525">
                <a:noFill/>
                <a:miter lim="800000"/>
                <a:headEnd/>
                <a:tailEnd/>
              </a:ln>
            </p:spPr>
            <p:txBody>
              <a:bodyPr wrap="none" anchor="ctr"/>
              <a:lstStyle/>
              <a:p>
                <a:endParaRPr lang="tr-TR"/>
              </a:p>
            </p:txBody>
          </p:sp>
          <p:sp>
            <p:nvSpPr>
              <p:cNvPr id="6175" name="Rectangle 39"/>
              <p:cNvSpPr>
                <a:spLocks noChangeArrowheads="1"/>
              </p:cNvSpPr>
              <p:nvPr userDrawn="1"/>
            </p:nvSpPr>
            <p:spPr bwMode="ltGray">
              <a:xfrm rot="3368036">
                <a:off x="746" y="3716"/>
                <a:ext cx="63" cy="12"/>
              </a:xfrm>
              <a:prstGeom prst="rect">
                <a:avLst/>
              </a:prstGeom>
              <a:solidFill>
                <a:schemeClr val="bg2"/>
              </a:solidFill>
              <a:ln w="9525">
                <a:noFill/>
                <a:miter lim="800000"/>
                <a:headEnd/>
                <a:tailEnd/>
              </a:ln>
            </p:spPr>
            <p:txBody>
              <a:bodyPr wrap="none" anchor="ctr"/>
              <a:lstStyle/>
              <a:p>
                <a:endParaRPr lang="tr-TR"/>
              </a:p>
            </p:txBody>
          </p:sp>
          <p:sp>
            <p:nvSpPr>
              <p:cNvPr id="6176"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p:spPr>
            <p:txBody>
              <a:bodyPr wrap="none" anchor="ctr"/>
              <a:lstStyle/>
              <a:p>
                <a:endParaRPr lang="tr-TR"/>
              </a:p>
            </p:txBody>
          </p:sp>
          <p:sp>
            <p:nvSpPr>
              <p:cNvPr id="6177"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p:spPr>
            <p:txBody>
              <a:bodyPr wrap="none" anchor="ctr"/>
              <a:lstStyle/>
              <a:p>
                <a:endParaRPr lang="tr-TR"/>
              </a:p>
            </p:txBody>
          </p:sp>
          <p:sp>
            <p:nvSpPr>
              <p:cNvPr id="6178"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p:spPr>
            <p:txBody>
              <a:bodyPr wrap="none" anchor="ctr"/>
              <a:lstStyle/>
              <a:p>
                <a:endParaRPr lang="tr-TR"/>
              </a:p>
            </p:txBody>
          </p:sp>
          <p:sp>
            <p:nvSpPr>
              <p:cNvPr id="6179"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p:spPr>
            <p:txBody>
              <a:bodyPr wrap="none" anchor="ctr"/>
              <a:lstStyle/>
              <a:p>
                <a:endParaRPr lang="tr-TR"/>
              </a:p>
            </p:txBody>
          </p:sp>
          <p:sp>
            <p:nvSpPr>
              <p:cNvPr id="6180"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p:spPr>
            <p:txBody>
              <a:bodyPr wrap="none" anchor="ctr"/>
              <a:lstStyle/>
              <a:p>
                <a:endParaRPr lang="tr-TR"/>
              </a:p>
            </p:txBody>
          </p:sp>
          <p:sp>
            <p:nvSpPr>
              <p:cNvPr id="6181"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p:spPr>
            <p:txBody>
              <a:bodyPr wrap="none" anchor="ctr"/>
              <a:lstStyle/>
              <a:p>
                <a:endParaRPr lang="tr-TR"/>
              </a:p>
            </p:txBody>
          </p:sp>
          <p:sp>
            <p:nvSpPr>
              <p:cNvPr id="6182"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p:spPr>
            <p:txBody>
              <a:bodyPr wrap="none" anchor="ctr"/>
              <a:lstStyle/>
              <a:p>
                <a:endParaRPr lang="tr-TR"/>
              </a:p>
            </p:txBody>
          </p:sp>
          <p:sp>
            <p:nvSpPr>
              <p:cNvPr id="6183"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p:spPr>
            <p:txBody>
              <a:bodyPr wrap="none" anchor="ctr"/>
              <a:lstStyle/>
              <a:p>
                <a:endParaRPr lang="tr-TR"/>
              </a:p>
            </p:txBody>
          </p:sp>
          <p:sp>
            <p:nvSpPr>
              <p:cNvPr id="6184"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p:spPr>
            <p:txBody>
              <a:bodyPr wrap="none" anchor="ctr"/>
              <a:lstStyle/>
              <a:p>
                <a:endParaRPr lang="tr-TR"/>
              </a:p>
            </p:txBody>
          </p:sp>
          <p:sp>
            <p:nvSpPr>
              <p:cNvPr id="6185"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p:spPr>
            <p:txBody>
              <a:bodyPr wrap="none" anchor="ctr"/>
              <a:lstStyle/>
              <a:p>
                <a:endParaRPr lang="tr-TR"/>
              </a:p>
            </p:txBody>
          </p:sp>
          <p:sp>
            <p:nvSpPr>
              <p:cNvPr id="6186"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p:spPr>
            <p:txBody>
              <a:bodyPr wrap="none" anchor="ctr"/>
              <a:lstStyle/>
              <a:p>
                <a:endParaRPr lang="tr-TR"/>
              </a:p>
            </p:txBody>
          </p:sp>
          <p:sp>
            <p:nvSpPr>
              <p:cNvPr id="6187"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p:spPr>
            <p:txBody>
              <a:bodyPr wrap="none" anchor="ctr"/>
              <a:lstStyle/>
              <a:p>
                <a:endParaRPr lang="tr-TR"/>
              </a:p>
            </p:txBody>
          </p:sp>
          <p:sp>
            <p:nvSpPr>
              <p:cNvPr id="6188"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p:spPr>
            <p:txBody>
              <a:bodyPr wrap="none" anchor="ctr"/>
              <a:lstStyle/>
              <a:p>
                <a:endParaRPr lang="tr-TR"/>
              </a:p>
            </p:txBody>
          </p:sp>
          <p:sp>
            <p:nvSpPr>
              <p:cNvPr id="6189"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p:spPr>
            <p:txBody>
              <a:bodyPr wrap="none" anchor="ctr"/>
              <a:lstStyle/>
              <a:p>
                <a:endParaRPr lang="tr-TR"/>
              </a:p>
            </p:txBody>
          </p:sp>
          <p:sp>
            <p:nvSpPr>
              <p:cNvPr id="6190"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p:spPr>
            <p:txBody>
              <a:bodyPr wrap="none" anchor="ctr"/>
              <a:lstStyle/>
              <a:p>
                <a:endParaRPr lang="tr-TR"/>
              </a:p>
            </p:txBody>
          </p:sp>
          <p:sp>
            <p:nvSpPr>
              <p:cNvPr id="6191"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p:spPr>
            <p:txBody>
              <a:bodyPr wrap="none" anchor="ctr"/>
              <a:lstStyle/>
              <a:p>
                <a:endParaRPr lang="tr-TR"/>
              </a:p>
            </p:txBody>
          </p:sp>
          <p:sp>
            <p:nvSpPr>
              <p:cNvPr id="6192"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p:spPr>
            <p:txBody>
              <a:bodyPr wrap="none" anchor="ctr"/>
              <a:lstStyle/>
              <a:p>
                <a:endParaRPr lang="tr-TR"/>
              </a:p>
            </p:txBody>
          </p:sp>
          <p:sp>
            <p:nvSpPr>
              <p:cNvPr id="6193"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p:spPr>
            <p:txBody>
              <a:bodyPr wrap="none" anchor="ctr"/>
              <a:lstStyle/>
              <a:p>
                <a:endParaRPr lang="tr-TR"/>
              </a:p>
            </p:txBody>
          </p:sp>
          <p:sp>
            <p:nvSpPr>
              <p:cNvPr id="6194"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p:spPr>
            <p:txBody>
              <a:bodyPr wrap="none" anchor="ctr"/>
              <a:lstStyle/>
              <a:p>
                <a:endParaRPr lang="tr-TR"/>
              </a:p>
            </p:txBody>
          </p:sp>
          <p:sp>
            <p:nvSpPr>
              <p:cNvPr id="6195"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p:spPr>
            <p:txBody>
              <a:bodyPr wrap="none" anchor="ctr"/>
              <a:lstStyle/>
              <a:p>
                <a:endParaRPr lang="tr-TR"/>
              </a:p>
            </p:txBody>
          </p:sp>
          <p:sp>
            <p:nvSpPr>
              <p:cNvPr id="6196"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p:spPr>
            <p:txBody>
              <a:bodyPr wrap="none" anchor="ctr"/>
              <a:lstStyle/>
              <a:p>
                <a:endParaRPr lang="tr-TR"/>
              </a:p>
            </p:txBody>
          </p:sp>
          <p:sp>
            <p:nvSpPr>
              <p:cNvPr id="6197"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p:spPr>
            <p:txBody>
              <a:bodyPr wrap="none" anchor="ctr"/>
              <a:lstStyle/>
              <a:p>
                <a:endParaRPr lang="tr-TR"/>
              </a:p>
            </p:txBody>
          </p:sp>
          <p:sp>
            <p:nvSpPr>
              <p:cNvPr id="6198"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p:spPr>
            <p:txBody>
              <a:bodyPr wrap="none" anchor="ctr"/>
              <a:lstStyle/>
              <a:p>
                <a:endParaRPr lang="tr-TR"/>
              </a:p>
            </p:txBody>
          </p:sp>
          <p:sp>
            <p:nvSpPr>
              <p:cNvPr id="6199"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p:spPr>
            <p:txBody>
              <a:bodyPr wrap="none" anchor="ctr"/>
              <a:lstStyle/>
              <a:p>
                <a:endParaRPr lang="tr-TR"/>
              </a:p>
            </p:txBody>
          </p:sp>
          <p:sp>
            <p:nvSpPr>
              <p:cNvPr id="6200"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p:spPr>
            <p:txBody>
              <a:bodyPr wrap="none" anchor="ctr"/>
              <a:lstStyle/>
              <a:p>
                <a:endParaRPr lang="tr-TR"/>
              </a:p>
            </p:txBody>
          </p:sp>
          <p:sp>
            <p:nvSpPr>
              <p:cNvPr id="6201"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p:spPr>
            <p:txBody>
              <a:bodyPr wrap="none" anchor="ctr"/>
              <a:lstStyle/>
              <a:p>
                <a:endParaRPr lang="tr-TR"/>
              </a:p>
            </p:txBody>
          </p:sp>
          <p:sp>
            <p:nvSpPr>
              <p:cNvPr id="6202"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p:spPr>
            <p:txBody>
              <a:bodyPr wrap="none" anchor="ctr"/>
              <a:lstStyle/>
              <a:p>
                <a:endParaRPr lang="tr-TR"/>
              </a:p>
            </p:txBody>
          </p:sp>
          <p:sp>
            <p:nvSpPr>
              <p:cNvPr id="6203"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p:spPr>
            <p:txBody>
              <a:bodyPr wrap="none" anchor="ctr"/>
              <a:lstStyle/>
              <a:p>
                <a:endParaRPr lang="tr-TR"/>
              </a:p>
            </p:txBody>
          </p:sp>
          <p:sp>
            <p:nvSpPr>
              <p:cNvPr id="6204"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p:spPr>
            <p:txBody>
              <a:bodyPr wrap="none" anchor="ctr"/>
              <a:lstStyle/>
              <a:p>
                <a:endParaRPr lang="tr-TR"/>
              </a:p>
            </p:txBody>
          </p:sp>
          <p:sp>
            <p:nvSpPr>
              <p:cNvPr id="6205"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p:spPr>
            <p:txBody>
              <a:bodyPr wrap="none" anchor="ctr"/>
              <a:lstStyle/>
              <a:p>
                <a:endParaRPr lang="tr-TR"/>
              </a:p>
            </p:txBody>
          </p:sp>
          <p:sp>
            <p:nvSpPr>
              <p:cNvPr id="6206"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p:spPr>
            <p:txBody>
              <a:bodyPr wrap="none" anchor="ctr"/>
              <a:lstStyle/>
              <a:p>
                <a:endParaRPr lang="tr-TR"/>
              </a:p>
            </p:txBody>
          </p:sp>
          <p:sp>
            <p:nvSpPr>
              <p:cNvPr id="6207"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p:spPr>
            <p:txBody>
              <a:bodyPr wrap="none" anchor="ctr"/>
              <a:lstStyle/>
              <a:p>
                <a:endParaRPr lang="tr-TR"/>
              </a:p>
            </p:txBody>
          </p:sp>
          <p:sp>
            <p:nvSpPr>
              <p:cNvPr id="6208"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p:spPr>
            <p:txBody>
              <a:bodyPr wrap="none" anchor="ctr"/>
              <a:lstStyle/>
              <a:p>
                <a:endParaRPr lang="tr-TR"/>
              </a:p>
            </p:txBody>
          </p:sp>
          <p:sp>
            <p:nvSpPr>
              <p:cNvPr id="6209"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p:spPr>
            <p:txBody>
              <a:bodyPr wrap="none" anchor="ctr"/>
              <a:lstStyle/>
              <a:p>
                <a:endParaRPr lang="tr-TR"/>
              </a:p>
            </p:txBody>
          </p:sp>
          <p:sp>
            <p:nvSpPr>
              <p:cNvPr id="6210"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p:spPr>
            <p:txBody>
              <a:bodyPr wrap="none" anchor="ctr"/>
              <a:lstStyle/>
              <a:p>
                <a:endParaRPr lang="tr-TR"/>
              </a:p>
            </p:txBody>
          </p:sp>
          <p:sp>
            <p:nvSpPr>
              <p:cNvPr id="6211"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p:spPr>
            <p:txBody>
              <a:bodyPr wrap="none" anchor="ctr"/>
              <a:lstStyle/>
              <a:p>
                <a:endParaRPr lang="tr-TR"/>
              </a:p>
            </p:txBody>
          </p:sp>
          <p:sp>
            <p:nvSpPr>
              <p:cNvPr id="6212"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p:spPr>
            <p:txBody>
              <a:bodyPr wrap="none" anchor="ctr"/>
              <a:lstStyle/>
              <a:p>
                <a:endParaRPr lang="tr-TR"/>
              </a:p>
            </p:txBody>
          </p:sp>
          <p:sp>
            <p:nvSpPr>
              <p:cNvPr id="6213"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p:spPr>
            <p:txBody>
              <a:bodyPr wrap="none" anchor="ctr"/>
              <a:lstStyle/>
              <a:p>
                <a:endParaRPr lang="tr-TR"/>
              </a:p>
            </p:txBody>
          </p:sp>
          <p:sp>
            <p:nvSpPr>
              <p:cNvPr id="6214"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p:spPr>
            <p:txBody>
              <a:bodyPr wrap="none" anchor="ctr"/>
              <a:lstStyle/>
              <a:p>
                <a:endParaRPr lang="tr-TR"/>
              </a:p>
            </p:txBody>
          </p:sp>
          <p:sp>
            <p:nvSpPr>
              <p:cNvPr id="6215"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p:spPr>
            <p:txBody>
              <a:bodyPr wrap="none" anchor="ctr"/>
              <a:lstStyle/>
              <a:p>
                <a:endParaRPr lang="tr-TR"/>
              </a:p>
            </p:txBody>
          </p:sp>
          <p:sp>
            <p:nvSpPr>
              <p:cNvPr id="6216"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p:spPr>
            <p:txBody>
              <a:bodyPr wrap="none" anchor="ctr"/>
              <a:lstStyle/>
              <a:p>
                <a:endParaRPr lang="tr-TR"/>
              </a:p>
            </p:txBody>
          </p:sp>
          <p:sp>
            <p:nvSpPr>
              <p:cNvPr id="6217"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p:spPr>
            <p:txBody>
              <a:bodyPr/>
              <a:lstStyle/>
              <a:p>
                <a:endParaRPr lang="tr-TR"/>
              </a:p>
            </p:txBody>
          </p:sp>
          <p:sp>
            <p:nvSpPr>
              <p:cNvPr id="6218"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p:spPr>
            <p:txBody>
              <a:bodyPr wrap="none" anchor="ctr"/>
              <a:lstStyle/>
              <a:p>
                <a:endParaRPr lang="tr-TR"/>
              </a:p>
            </p:txBody>
          </p:sp>
          <p:sp>
            <p:nvSpPr>
              <p:cNvPr id="6219"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p:spPr>
            <p:txBody>
              <a:bodyPr wrap="none" anchor="ctr"/>
              <a:lstStyle/>
              <a:p>
                <a:endParaRPr lang="tr-TR"/>
              </a:p>
            </p:txBody>
          </p:sp>
          <p:sp>
            <p:nvSpPr>
              <p:cNvPr id="6220" name="Rectangle 84"/>
              <p:cNvSpPr>
                <a:spLocks noChangeArrowheads="1"/>
              </p:cNvSpPr>
              <p:nvPr userDrawn="1"/>
            </p:nvSpPr>
            <p:spPr bwMode="ltGray">
              <a:xfrm rot="-2957028">
                <a:off x="907" y="2472"/>
                <a:ext cx="81" cy="12"/>
              </a:xfrm>
              <a:prstGeom prst="rect">
                <a:avLst/>
              </a:prstGeom>
              <a:solidFill>
                <a:schemeClr val="bg2"/>
              </a:solidFill>
              <a:ln w="9525">
                <a:noFill/>
                <a:miter lim="800000"/>
                <a:headEnd/>
                <a:tailEnd/>
              </a:ln>
            </p:spPr>
            <p:txBody>
              <a:bodyPr wrap="none" anchor="ctr"/>
              <a:lstStyle/>
              <a:p>
                <a:endParaRPr lang="tr-TR"/>
              </a:p>
            </p:txBody>
          </p:sp>
          <p:sp>
            <p:nvSpPr>
              <p:cNvPr id="6221"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p:spPr>
            <p:txBody>
              <a:bodyPr wrap="none" anchor="ctr"/>
              <a:lstStyle/>
              <a:p>
                <a:endParaRPr lang="tr-TR"/>
              </a:p>
            </p:txBody>
          </p:sp>
          <p:sp>
            <p:nvSpPr>
              <p:cNvPr id="6222"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p:spPr>
            <p:txBody>
              <a:bodyPr wrap="none" anchor="ctr"/>
              <a:lstStyle/>
              <a:p>
                <a:endParaRPr lang="tr-TR"/>
              </a:p>
            </p:txBody>
          </p:sp>
          <p:sp>
            <p:nvSpPr>
              <p:cNvPr id="6223"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p:spPr>
            <p:txBody>
              <a:bodyPr wrap="none" anchor="ctr"/>
              <a:lstStyle/>
              <a:p>
                <a:endParaRPr lang="tr-TR"/>
              </a:p>
            </p:txBody>
          </p:sp>
          <p:sp>
            <p:nvSpPr>
              <p:cNvPr id="6224"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p:spPr>
            <p:txBody>
              <a:bodyPr wrap="none" anchor="ctr"/>
              <a:lstStyle/>
              <a:p>
                <a:endParaRPr lang="tr-TR"/>
              </a:p>
            </p:txBody>
          </p:sp>
          <p:sp>
            <p:nvSpPr>
              <p:cNvPr id="6225"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p:spPr>
            <p:txBody>
              <a:bodyPr wrap="none" anchor="ctr"/>
              <a:lstStyle/>
              <a:p>
                <a:endParaRPr lang="tr-TR"/>
              </a:p>
            </p:txBody>
          </p:sp>
          <p:sp>
            <p:nvSpPr>
              <p:cNvPr id="6226" name="Rectangle 90"/>
              <p:cNvSpPr>
                <a:spLocks noChangeArrowheads="1"/>
              </p:cNvSpPr>
              <p:nvPr userDrawn="1"/>
            </p:nvSpPr>
            <p:spPr bwMode="ltGray">
              <a:xfrm rot="-3514633">
                <a:off x="837" y="2440"/>
                <a:ext cx="81" cy="12"/>
              </a:xfrm>
              <a:prstGeom prst="rect">
                <a:avLst/>
              </a:prstGeom>
              <a:solidFill>
                <a:schemeClr val="bg2"/>
              </a:solidFill>
              <a:ln w="9525">
                <a:noFill/>
                <a:miter lim="800000"/>
                <a:headEnd/>
                <a:tailEnd/>
              </a:ln>
            </p:spPr>
            <p:txBody>
              <a:bodyPr wrap="none" anchor="ctr"/>
              <a:lstStyle/>
              <a:p>
                <a:endParaRPr lang="tr-TR"/>
              </a:p>
            </p:txBody>
          </p:sp>
          <p:sp>
            <p:nvSpPr>
              <p:cNvPr id="6227" name="Rectangle 91"/>
              <p:cNvSpPr>
                <a:spLocks noChangeArrowheads="1"/>
              </p:cNvSpPr>
              <p:nvPr userDrawn="1"/>
            </p:nvSpPr>
            <p:spPr bwMode="ltGray">
              <a:xfrm rot="-3220799">
                <a:off x="862" y="2452"/>
                <a:ext cx="81" cy="12"/>
              </a:xfrm>
              <a:prstGeom prst="rect">
                <a:avLst/>
              </a:prstGeom>
              <a:solidFill>
                <a:schemeClr val="bg2"/>
              </a:solidFill>
              <a:ln w="9525">
                <a:noFill/>
                <a:miter lim="800000"/>
                <a:headEnd/>
                <a:tailEnd/>
              </a:ln>
            </p:spPr>
            <p:txBody>
              <a:bodyPr wrap="none" anchor="ctr"/>
              <a:lstStyle/>
              <a:p>
                <a:endParaRPr lang="tr-TR"/>
              </a:p>
            </p:txBody>
          </p:sp>
          <p:sp>
            <p:nvSpPr>
              <p:cNvPr id="6228"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p:spPr>
            <p:txBody>
              <a:bodyPr wrap="none" anchor="ctr"/>
              <a:lstStyle/>
              <a:p>
                <a:endParaRPr lang="tr-TR"/>
              </a:p>
            </p:txBody>
          </p:sp>
          <p:sp>
            <p:nvSpPr>
              <p:cNvPr id="6229"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p:spPr>
            <p:txBody>
              <a:bodyPr wrap="none" anchor="ctr"/>
              <a:lstStyle/>
              <a:p>
                <a:endParaRPr lang="tr-TR"/>
              </a:p>
            </p:txBody>
          </p:sp>
          <p:sp>
            <p:nvSpPr>
              <p:cNvPr id="6230" name="Rectangle 94"/>
              <p:cNvSpPr>
                <a:spLocks noChangeArrowheads="1"/>
              </p:cNvSpPr>
              <p:nvPr userDrawn="1"/>
            </p:nvSpPr>
            <p:spPr bwMode="ltGray">
              <a:xfrm rot="-4250359">
                <a:off x="708" y="2406"/>
                <a:ext cx="75" cy="12"/>
              </a:xfrm>
              <a:prstGeom prst="rect">
                <a:avLst/>
              </a:prstGeom>
              <a:solidFill>
                <a:schemeClr val="bg2"/>
              </a:solidFill>
              <a:ln w="9525">
                <a:noFill/>
                <a:miter lim="800000"/>
                <a:headEnd/>
                <a:tailEnd/>
              </a:ln>
            </p:spPr>
            <p:txBody>
              <a:bodyPr wrap="none" anchor="ctr"/>
              <a:lstStyle/>
              <a:p>
                <a:endParaRPr lang="tr-TR"/>
              </a:p>
            </p:txBody>
          </p:sp>
          <p:sp>
            <p:nvSpPr>
              <p:cNvPr id="6231" name="Rectangle 95"/>
              <p:cNvSpPr>
                <a:spLocks noChangeArrowheads="1"/>
              </p:cNvSpPr>
              <p:nvPr userDrawn="1"/>
            </p:nvSpPr>
            <p:spPr bwMode="ltGray">
              <a:xfrm rot="-3989246">
                <a:off x="738" y="2410"/>
                <a:ext cx="75" cy="12"/>
              </a:xfrm>
              <a:prstGeom prst="rect">
                <a:avLst/>
              </a:prstGeom>
              <a:solidFill>
                <a:schemeClr val="bg2"/>
              </a:solidFill>
              <a:ln w="9525">
                <a:noFill/>
                <a:miter lim="800000"/>
                <a:headEnd/>
                <a:tailEnd/>
              </a:ln>
            </p:spPr>
            <p:txBody>
              <a:bodyPr wrap="none" anchor="ctr"/>
              <a:lstStyle/>
              <a:p>
                <a:endParaRPr lang="tr-TR"/>
              </a:p>
            </p:txBody>
          </p:sp>
          <p:sp>
            <p:nvSpPr>
              <p:cNvPr id="6232" name="Rectangle 96"/>
              <p:cNvSpPr>
                <a:spLocks noChangeArrowheads="1"/>
              </p:cNvSpPr>
              <p:nvPr userDrawn="1"/>
            </p:nvSpPr>
            <p:spPr bwMode="ltGray">
              <a:xfrm rot="-4862215">
                <a:off x="503" y="2394"/>
                <a:ext cx="69" cy="12"/>
              </a:xfrm>
              <a:prstGeom prst="rect">
                <a:avLst/>
              </a:prstGeom>
              <a:solidFill>
                <a:schemeClr val="bg2"/>
              </a:solidFill>
              <a:ln w="9525">
                <a:noFill/>
                <a:miter lim="800000"/>
                <a:headEnd/>
                <a:tailEnd/>
              </a:ln>
            </p:spPr>
            <p:txBody>
              <a:bodyPr wrap="none" anchor="ctr"/>
              <a:lstStyle/>
              <a:p>
                <a:endParaRPr lang="tr-TR"/>
              </a:p>
            </p:txBody>
          </p:sp>
          <p:sp>
            <p:nvSpPr>
              <p:cNvPr id="6233" name="Rectangle 97"/>
              <p:cNvSpPr>
                <a:spLocks noChangeArrowheads="1"/>
              </p:cNvSpPr>
              <p:nvPr userDrawn="1"/>
            </p:nvSpPr>
            <p:spPr bwMode="ltGray">
              <a:xfrm rot="-4673370">
                <a:off x="534" y="2392"/>
                <a:ext cx="75" cy="12"/>
              </a:xfrm>
              <a:prstGeom prst="rect">
                <a:avLst/>
              </a:prstGeom>
              <a:solidFill>
                <a:schemeClr val="bg2"/>
              </a:solidFill>
              <a:ln w="9525">
                <a:noFill/>
                <a:miter lim="800000"/>
                <a:headEnd/>
                <a:tailEnd/>
              </a:ln>
            </p:spPr>
            <p:txBody>
              <a:bodyPr wrap="none" anchor="ctr"/>
              <a:lstStyle/>
              <a:p>
                <a:endParaRPr lang="tr-TR"/>
              </a:p>
            </p:txBody>
          </p:sp>
          <p:sp>
            <p:nvSpPr>
              <p:cNvPr id="6234"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p:spPr>
            <p:txBody>
              <a:bodyPr wrap="none" anchor="ctr"/>
              <a:lstStyle/>
              <a:p>
                <a:endParaRPr lang="tr-TR"/>
              </a:p>
            </p:txBody>
          </p:sp>
          <p:sp>
            <p:nvSpPr>
              <p:cNvPr id="6235" name="Rectangle 99"/>
              <p:cNvSpPr>
                <a:spLocks noChangeArrowheads="1"/>
              </p:cNvSpPr>
              <p:nvPr userDrawn="1"/>
            </p:nvSpPr>
            <p:spPr bwMode="ltGray">
              <a:xfrm rot="-4580623">
                <a:off x="595" y="2390"/>
                <a:ext cx="75" cy="12"/>
              </a:xfrm>
              <a:prstGeom prst="rect">
                <a:avLst/>
              </a:prstGeom>
              <a:solidFill>
                <a:schemeClr val="bg2"/>
              </a:solidFill>
              <a:ln w="9525">
                <a:noFill/>
                <a:miter lim="800000"/>
                <a:headEnd/>
                <a:tailEnd/>
              </a:ln>
            </p:spPr>
            <p:txBody>
              <a:bodyPr wrap="none" anchor="ctr"/>
              <a:lstStyle/>
              <a:p>
                <a:endParaRPr lang="tr-TR"/>
              </a:p>
            </p:txBody>
          </p:sp>
          <p:sp>
            <p:nvSpPr>
              <p:cNvPr id="6236"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p:spPr>
            <p:txBody>
              <a:bodyPr wrap="none" anchor="ctr"/>
              <a:lstStyle/>
              <a:p>
                <a:endParaRPr lang="tr-TR"/>
              </a:p>
            </p:txBody>
          </p:sp>
          <p:sp>
            <p:nvSpPr>
              <p:cNvPr id="6237" name="Rectangle 101"/>
              <p:cNvSpPr>
                <a:spLocks noChangeArrowheads="1"/>
              </p:cNvSpPr>
              <p:nvPr userDrawn="1"/>
            </p:nvSpPr>
            <p:spPr bwMode="ltGray">
              <a:xfrm rot="-5360484">
                <a:off x="385" y="2408"/>
                <a:ext cx="69" cy="12"/>
              </a:xfrm>
              <a:prstGeom prst="rect">
                <a:avLst/>
              </a:prstGeom>
              <a:solidFill>
                <a:schemeClr val="bg2"/>
              </a:solidFill>
              <a:ln w="9525">
                <a:noFill/>
                <a:miter lim="800000"/>
                <a:headEnd/>
                <a:tailEnd/>
              </a:ln>
            </p:spPr>
            <p:txBody>
              <a:bodyPr wrap="none" anchor="ctr"/>
              <a:lstStyle/>
              <a:p>
                <a:endParaRPr lang="tr-TR"/>
              </a:p>
            </p:txBody>
          </p:sp>
          <p:sp>
            <p:nvSpPr>
              <p:cNvPr id="6238" name="Rectangle 102"/>
              <p:cNvSpPr>
                <a:spLocks noChangeArrowheads="1"/>
              </p:cNvSpPr>
              <p:nvPr userDrawn="1"/>
            </p:nvSpPr>
            <p:spPr bwMode="ltGray">
              <a:xfrm rot="-5288939">
                <a:off x="419" y="2404"/>
                <a:ext cx="69" cy="12"/>
              </a:xfrm>
              <a:prstGeom prst="rect">
                <a:avLst/>
              </a:prstGeom>
              <a:solidFill>
                <a:schemeClr val="bg2"/>
              </a:solidFill>
              <a:ln w="9525">
                <a:noFill/>
                <a:miter lim="800000"/>
                <a:headEnd/>
                <a:tailEnd/>
              </a:ln>
            </p:spPr>
            <p:txBody>
              <a:bodyPr wrap="none" anchor="ctr"/>
              <a:lstStyle/>
              <a:p>
                <a:endParaRPr lang="tr-TR"/>
              </a:p>
            </p:txBody>
          </p:sp>
          <p:sp>
            <p:nvSpPr>
              <p:cNvPr id="6239"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p:spPr>
            <p:txBody>
              <a:bodyPr wrap="none" anchor="ctr"/>
              <a:lstStyle/>
              <a:p>
                <a:endParaRPr lang="tr-TR"/>
              </a:p>
            </p:txBody>
          </p:sp>
          <p:sp>
            <p:nvSpPr>
              <p:cNvPr id="6240"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p:spPr>
            <p:txBody>
              <a:bodyPr wrap="none" anchor="ctr"/>
              <a:lstStyle/>
              <a:p>
                <a:endParaRPr lang="tr-TR"/>
              </a:p>
            </p:txBody>
          </p:sp>
          <p:sp>
            <p:nvSpPr>
              <p:cNvPr id="6241"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p:spPr>
            <p:txBody>
              <a:bodyPr wrap="none" anchor="ctr"/>
              <a:lstStyle/>
              <a:p>
                <a:endParaRPr lang="tr-TR"/>
              </a:p>
            </p:txBody>
          </p:sp>
          <p:sp>
            <p:nvSpPr>
              <p:cNvPr id="6242"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p:spPr>
            <p:txBody>
              <a:bodyPr wrap="none" anchor="ctr"/>
              <a:lstStyle/>
              <a:p>
                <a:endParaRPr lang="tr-TR"/>
              </a:p>
            </p:txBody>
          </p:sp>
          <p:sp>
            <p:nvSpPr>
              <p:cNvPr id="6243" name="Rectangle 107"/>
              <p:cNvSpPr>
                <a:spLocks noChangeArrowheads="1"/>
              </p:cNvSpPr>
              <p:nvPr userDrawn="1"/>
            </p:nvSpPr>
            <p:spPr bwMode="ltGray">
              <a:xfrm rot="-5919570">
                <a:off x="293" y="2426"/>
                <a:ext cx="69" cy="12"/>
              </a:xfrm>
              <a:prstGeom prst="rect">
                <a:avLst/>
              </a:prstGeom>
              <a:solidFill>
                <a:schemeClr val="bg2"/>
              </a:solidFill>
              <a:ln w="9525">
                <a:noFill/>
                <a:miter lim="800000"/>
                <a:headEnd/>
                <a:tailEnd/>
              </a:ln>
            </p:spPr>
            <p:txBody>
              <a:bodyPr wrap="none" anchor="ctr"/>
              <a:lstStyle/>
              <a:p>
                <a:endParaRPr lang="tr-TR"/>
              </a:p>
            </p:txBody>
          </p:sp>
          <p:sp>
            <p:nvSpPr>
              <p:cNvPr id="6244" name="Rectangle 108"/>
              <p:cNvSpPr>
                <a:spLocks noChangeArrowheads="1"/>
              </p:cNvSpPr>
              <p:nvPr userDrawn="1"/>
            </p:nvSpPr>
            <p:spPr bwMode="ltGray">
              <a:xfrm rot="-7376291">
                <a:off x="6" y="2548"/>
                <a:ext cx="63" cy="12"/>
              </a:xfrm>
              <a:prstGeom prst="rect">
                <a:avLst/>
              </a:prstGeom>
              <a:solidFill>
                <a:schemeClr val="bg2"/>
              </a:solidFill>
              <a:ln w="9525">
                <a:noFill/>
                <a:miter lim="800000"/>
                <a:headEnd/>
                <a:tailEnd/>
              </a:ln>
            </p:spPr>
            <p:txBody>
              <a:bodyPr wrap="none" anchor="ctr"/>
              <a:lstStyle/>
              <a:p>
                <a:endParaRPr lang="tr-TR"/>
              </a:p>
            </p:txBody>
          </p:sp>
          <p:sp>
            <p:nvSpPr>
              <p:cNvPr id="6245" name="Rectangle 109"/>
              <p:cNvSpPr>
                <a:spLocks noChangeArrowheads="1"/>
              </p:cNvSpPr>
              <p:nvPr userDrawn="1"/>
            </p:nvSpPr>
            <p:spPr bwMode="ltGray">
              <a:xfrm rot="-7168347">
                <a:off x="65" y="2516"/>
                <a:ext cx="63" cy="12"/>
              </a:xfrm>
              <a:prstGeom prst="rect">
                <a:avLst/>
              </a:prstGeom>
              <a:solidFill>
                <a:schemeClr val="bg2"/>
              </a:solidFill>
              <a:ln w="9525">
                <a:noFill/>
                <a:miter lim="800000"/>
                <a:headEnd/>
                <a:tailEnd/>
              </a:ln>
            </p:spPr>
            <p:txBody>
              <a:bodyPr wrap="none" anchor="ctr"/>
              <a:lstStyle/>
              <a:p>
                <a:endParaRPr lang="tr-TR"/>
              </a:p>
            </p:txBody>
          </p:sp>
          <p:sp>
            <p:nvSpPr>
              <p:cNvPr id="6246"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p:spPr>
            <p:txBody>
              <a:bodyPr wrap="none" anchor="ctr"/>
              <a:lstStyle/>
              <a:p>
                <a:endParaRPr lang="tr-TR"/>
              </a:p>
            </p:txBody>
          </p:sp>
          <p:sp>
            <p:nvSpPr>
              <p:cNvPr id="6247"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p:spPr>
            <p:txBody>
              <a:bodyPr wrap="none" anchor="ctr"/>
              <a:lstStyle/>
              <a:p>
                <a:endParaRPr lang="tr-TR"/>
              </a:p>
            </p:txBody>
          </p:sp>
          <p:sp>
            <p:nvSpPr>
              <p:cNvPr id="6248"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p:spPr>
            <p:txBody>
              <a:bodyPr wrap="none" anchor="ctr"/>
              <a:lstStyle/>
              <a:p>
                <a:endParaRPr lang="tr-TR"/>
              </a:p>
            </p:txBody>
          </p:sp>
          <p:sp>
            <p:nvSpPr>
              <p:cNvPr id="6249"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p:spPr>
            <p:txBody>
              <a:bodyPr wrap="none" anchor="ctr"/>
              <a:lstStyle/>
              <a:p>
                <a:endParaRPr lang="tr-TR"/>
              </a:p>
            </p:txBody>
          </p:sp>
          <p:sp>
            <p:nvSpPr>
              <p:cNvPr id="6250"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p:spPr>
            <p:txBody>
              <a:bodyPr wrap="none" anchor="ctr"/>
              <a:lstStyle/>
              <a:p>
                <a:endParaRPr lang="tr-TR"/>
              </a:p>
            </p:txBody>
          </p:sp>
          <p:sp>
            <p:nvSpPr>
              <p:cNvPr id="6251"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p:spPr>
            <p:txBody>
              <a:bodyPr wrap="none" anchor="ctr"/>
              <a:lstStyle/>
              <a:p>
                <a:endParaRPr lang="tr-TR"/>
              </a:p>
            </p:txBody>
          </p:sp>
          <p:sp>
            <p:nvSpPr>
              <p:cNvPr id="6252"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p:spPr>
            <p:txBody>
              <a:bodyPr wrap="none" anchor="ctr"/>
              <a:lstStyle/>
              <a:p>
                <a:endParaRPr lang="tr-TR"/>
              </a:p>
            </p:txBody>
          </p:sp>
          <p:sp>
            <p:nvSpPr>
              <p:cNvPr id="6253"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p:spPr>
            <p:txBody>
              <a:bodyPr wrap="none" anchor="ctr"/>
              <a:lstStyle/>
              <a:p>
                <a:endParaRPr lang="tr-TR"/>
              </a:p>
            </p:txBody>
          </p:sp>
          <p:sp>
            <p:nvSpPr>
              <p:cNvPr id="6254"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p:spPr>
            <p:txBody>
              <a:bodyPr wrap="none" anchor="ctr"/>
              <a:lstStyle/>
              <a:p>
                <a:endParaRPr lang="tr-TR"/>
              </a:p>
            </p:txBody>
          </p:sp>
          <p:sp>
            <p:nvSpPr>
              <p:cNvPr id="6255"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p:spPr>
            <p:txBody>
              <a:bodyPr wrap="none" anchor="ctr"/>
              <a:lstStyle/>
              <a:p>
                <a:endParaRPr lang="tr-TR"/>
              </a:p>
            </p:txBody>
          </p:sp>
          <p:sp>
            <p:nvSpPr>
              <p:cNvPr id="6256"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p:spPr>
            <p:txBody>
              <a:bodyPr wrap="none" anchor="ctr"/>
              <a:lstStyle/>
              <a:p>
                <a:endParaRPr lang="tr-TR"/>
              </a:p>
            </p:txBody>
          </p:sp>
          <p:sp>
            <p:nvSpPr>
              <p:cNvPr id="6257"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p:spPr>
            <p:txBody>
              <a:bodyPr wrap="none" anchor="ctr"/>
              <a:lstStyle/>
              <a:p>
                <a:endParaRPr lang="tr-TR"/>
              </a:p>
            </p:txBody>
          </p:sp>
          <p:sp>
            <p:nvSpPr>
              <p:cNvPr id="6258"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p:spPr>
            <p:txBody>
              <a:bodyPr wrap="none" anchor="ctr"/>
              <a:lstStyle/>
              <a:p>
                <a:endParaRPr lang="tr-TR"/>
              </a:p>
            </p:txBody>
          </p:sp>
          <p:sp>
            <p:nvSpPr>
              <p:cNvPr id="6259"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p:spPr>
            <p:txBody>
              <a:bodyPr wrap="none" anchor="ctr"/>
              <a:lstStyle/>
              <a:p>
                <a:endParaRPr lang="tr-TR"/>
              </a:p>
            </p:txBody>
          </p:sp>
          <p:sp>
            <p:nvSpPr>
              <p:cNvPr id="6260"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p:spPr>
            <p:txBody>
              <a:bodyPr wrap="none" anchor="ctr"/>
              <a:lstStyle/>
              <a:p>
                <a:endParaRPr lang="tr-TR"/>
              </a:p>
            </p:txBody>
          </p:sp>
          <p:sp>
            <p:nvSpPr>
              <p:cNvPr id="6261"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p:spPr>
            <p:txBody>
              <a:bodyPr wrap="none" anchor="ctr"/>
              <a:lstStyle/>
              <a:p>
                <a:endParaRPr lang="tr-TR"/>
              </a:p>
            </p:txBody>
          </p:sp>
          <p:sp>
            <p:nvSpPr>
              <p:cNvPr id="6262"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p:spPr>
            <p:txBody>
              <a:bodyPr wrap="none" anchor="ctr"/>
              <a:lstStyle/>
              <a:p>
                <a:endParaRPr lang="tr-TR"/>
              </a:p>
            </p:txBody>
          </p:sp>
          <p:sp>
            <p:nvSpPr>
              <p:cNvPr id="6263"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p:spPr>
            <p:txBody>
              <a:bodyPr wrap="none" anchor="ctr"/>
              <a:lstStyle/>
              <a:p>
                <a:endParaRPr lang="tr-TR"/>
              </a:p>
            </p:txBody>
          </p:sp>
          <p:sp>
            <p:nvSpPr>
              <p:cNvPr id="6264"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p:spPr>
            <p:txBody>
              <a:bodyPr wrap="none" anchor="ctr"/>
              <a:lstStyle/>
              <a:p>
                <a:endParaRPr lang="tr-TR"/>
              </a:p>
            </p:txBody>
          </p:sp>
          <p:sp>
            <p:nvSpPr>
              <p:cNvPr id="6265"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p:spPr>
            <p:txBody>
              <a:bodyPr wrap="none" anchor="ctr"/>
              <a:lstStyle/>
              <a:p>
                <a:endParaRPr lang="tr-TR"/>
              </a:p>
            </p:txBody>
          </p:sp>
          <p:sp>
            <p:nvSpPr>
              <p:cNvPr id="6266"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p:spPr>
            <p:txBody>
              <a:bodyPr wrap="none" anchor="ctr"/>
              <a:lstStyle/>
              <a:p>
                <a:endParaRPr lang="tr-TR"/>
              </a:p>
            </p:txBody>
          </p:sp>
          <p:sp>
            <p:nvSpPr>
              <p:cNvPr id="6267"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p:spPr>
            <p:txBody>
              <a:bodyPr wrap="none" anchor="ctr"/>
              <a:lstStyle/>
              <a:p>
                <a:endParaRPr lang="tr-TR"/>
              </a:p>
            </p:txBody>
          </p:sp>
          <p:sp>
            <p:nvSpPr>
              <p:cNvPr id="6268"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p:spPr>
            <p:txBody>
              <a:bodyPr wrap="none" anchor="ctr"/>
              <a:lstStyle/>
              <a:p>
                <a:endParaRPr lang="tr-TR"/>
              </a:p>
            </p:txBody>
          </p:sp>
          <p:sp>
            <p:nvSpPr>
              <p:cNvPr id="6269"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p:spPr>
            <p:txBody>
              <a:bodyPr wrap="none" anchor="ctr"/>
              <a:lstStyle/>
              <a:p>
                <a:endParaRPr lang="tr-TR"/>
              </a:p>
            </p:txBody>
          </p:sp>
          <p:sp>
            <p:nvSpPr>
              <p:cNvPr id="6270"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p:spPr>
            <p:txBody>
              <a:bodyPr wrap="none" anchor="ctr"/>
              <a:lstStyle/>
              <a:p>
                <a:endParaRPr lang="tr-TR"/>
              </a:p>
            </p:txBody>
          </p:sp>
          <p:sp>
            <p:nvSpPr>
              <p:cNvPr id="6271"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p:spPr>
            <p:txBody>
              <a:bodyPr wrap="none" anchor="ctr"/>
              <a:lstStyle/>
              <a:p>
                <a:endParaRPr lang="tr-TR"/>
              </a:p>
            </p:txBody>
          </p:sp>
          <p:sp>
            <p:nvSpPr>
              <p:cNvPr id="6272"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p:spPr>
            <p:txBody>
              <a:bodyPr wrap="none" anchor="ctr"/>
              <a:lstStyle/>
              <a:p>
                <a:endParaRPr lang="tr-TR"/>
              </a:p>
            </p:txBody>
          </p:sp>
          <p:sp>
            <p:nvSpPr>
              <p:cNvPr id="6273"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p:spPr>
            <p:txBody>
              <a:bodyPr wrap="none" anchor="ctr"/>
              <a:lstStyle/>
              <a:p>
                <a:endParaRPr lang="tr-TR"/>
              </a:p>
            </p:txBody>
          </p:sp>
          <p:sp>
            <p:nvSpPr>
              <p:cNvPr id="6274"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endParaRPr lang="tr-TR"/>
              </a:p>
            </p:txBody>
          </p:sp>
          <p:sp>
            <p:nvSpPr>
              <p:cNvPr id="6275"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endParaRPr lang="tr-TR"/>
              </a:p>
            </p:txBody>
          </p:sp>
          <p:sp>
            <p:nvSpPr>
              <p:cNvPr id="6276"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endParaRPr lang="tr-TR"/>
              </a:p>
            </p:txBody>
          </p:sp>
          <p:sp>
            <p:nvSpPr>
              <p:cNvPr id="6277"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endParaRPr lang="tr-TR"/>
              </a:p>
            </p:txBody>
          </p:sp>
          <p:sp>
            <p:nvSpPr>
              <p:cNvPr id="6278"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endParaRPr lang="tr-TR"/>
              </a:p>
            </p:txBody>
          </p:sp>
          <p:sp>
            <p:nvSpPr>
              <p:cNvPr id="6279"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endParaRPr lang="tr-TR"/>
              </a:p>
            </p:txBody>
          </p:sp>
          <p:sp>
            <p:nvSpPr>
              <p:cNvPr id="6280"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w="9525">
                <a:noFill/>
                <a:round/>
                <a:headEnd/>
                <a:tailEnd/>
              </a:ln>
            </p:spPr>
            <p:txBody>
              <a:bodyPr/>
              <a:lstStyle/>
              <a:p>
                <a:endParaRPr lang="tr-TR"/>
              </a:p>
            </p:txBody>
          </p:sp>
          <p:sp>
            <p:nvSpPr>
              <p:cNvPr id="6281"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w="9525">
                <a:noFill/>
                <a:round/>
                <a:headEnd/>
                <a:tailEnd/>
              </a:ln>
            </p:spPr>
            <p:txBody>
              <a:bodyPr/>
              <a:lstStyle/>
              <a:p>
                <a:endParaRPr lang="tr-TR"/>
              </a:p>
            </p:txBody>
          </p:sp>
          <p:sp>
            <p:nvSpPr>
              <p:cNvPr id="6282"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w="9525">
                <a:noFill/>
                <a:round/>
                <a:headEnd/>
                <a:tailEnd/>
              </a:ln>
            </p:spPr>
            <p:txBody>
              <a:bodyPr/>
              <a:lstStyle/>
              <a:p>
                <a:endParaRPr lang="tr-TR"/>
              </a:p>
            </p:txBody>
          </p:sp>
          <p:sp>
            <p:nvSpPr>
              <p:cNvPr id="6283"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p:spPr>
            <p:txBody>
              <a:bodyPr wrap="none" anchor="ctr"/>
              <a:lstStyle/>
              <a:p>
                <a:endParaRPr lang="tr-TR"/>
              </a:p>
            </p:txBody>
          </p:sp>
          <p:sp>
            <p:nvSpPr>
              <p:cNvPr id="6284"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p:spPr>
            <p:txBody>
              <a:bodyPr wrap="none" anchor="ctr"/>
              <a:lstStyle/>
              <a:p>
                <a:endParaRPr lang="tr-TR"/>
              </a:p>
            </p:txBody>
          </p:sp>
          <p:sp>
            <p:nvSpPr>
              <p:cNvPr id="6285"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p:spPr>
            <p:txBody>
              <a:bodyPr/>
              <a:lstStyle/>
              <a:p>
                <a:endParaRPr lang="tr-TR"/>
              </a:p>
            </p:txBody>
          </p:sp>
          <p:sp>
            <p:nvSpPr>
              <p:cNvPr id="6286" name="Freeform 150"/>
              <p:cNvSpPr>
                <a:spLocks/>
              </p:cNvSpPr>
              <p:nvPr userDrawn="1"/>
            </p:nvSpPr>
            <p:spPr bwMode="ltGray">
              <a:xfrm rot="-2857037">
                <a:off x="619" y="3550"/>
                <a:ext cx="68" cy="69"/>
              </a:xfrm>
              <a:custGeom>
                <a:avLst/>
                <a:gdLst>
                  <a:gd name="T0" fmla="*/ 0 w 144"/>
                  <a:gd name="T1" fmla="*/ 1 h 154"/>
                  <a:gd name="T2" fmla="*/ 0 w 144"/>
                  <a:gd name="T3" fmla="*/ 1 h 154"/>
                  <a:gd name="T4" fmla="*/ 1 w 144"/>
                  <a:gd name="T5" fmla="*/ 1 h 154"/>
                  <a:gd name="T6" fmla="*/ 0 w 144"/>
                  <a:gd name="T7" fmla="*/ 0 h 154"/>
                  <a:gd name="T8" fmla="*/ 1 w 144"/>
                  <a:gd name="T9" fmla="*/ 0 h 154"/>
                  <a:gd name="T10" fmla="*/ 1 w 144"/>
                  <a:gd name="T11" fmla="*/ 0 h 154"/>
                  <a:gd name="T12" fmla="*/ 1 w 144"/>
                  <a:gd name="T13" fmla="*/ 0 h 154"/>
                  <a:gd name="T14" fmla="*/ 1 w 144"/>
                  <a:gd name="T15" fmla="*/ 0 h 154"/>
                  <a:gd name="T16" fmla="*/ 0 w 144"/>
                  <a:gd name="T17" fmla="*/ 0 h 154"/>
                  <a:gd name="T18" fmla="*/ 1 w 144"/>
                  <a:gd name="T19" fmla="*/ 1 h 154"/>
                  <a:gd name="T20" fmla="*/ 0 w 144"/>
                  <a:gd name="T21" fmla="*/ 1 h 154"/>
                  <a:gd name="T22" fmla="*/ 0 w 144"/>
                  <a:gd name="T23" fmla="*/ 1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p:spPr>
            <p:txBody>
              <a:bodyPr/>
              <a:lstStyle/>
              <a:p>
                <a:endParaRPr lang="tr-TR"/>
              </a:p>
            </p:txBody>
          </p:sp>
          <p:sp>
            <p:nvSpPr>
              <p:cNvPr id="91287"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a:defRPr/>
                </a:pPr>
                <a:endParaRPr lang="tr-TR"/>
              </a:p>
            </p:txBody>
          </p:sp>
          <p:sp>
            <p:nvSpPr>
              <p:cNvPr id="91288"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a:defRPr/>
                </a:pPr>
                <a:endParaRPr lang="tr-TR"/>
              </a:p>
            </p:txBody>
          </p:sp>
        </p:grpSp>
      </p:grpSp>
      <p:sp>
        <p:nvSpPr>
          <p:cNvPr id="91289" name="Rectangle 153"/>
          <p:cNvSpPr>
            <a:spLocks noGrp="1" noRot="1" noChangeArrowheads="1"/>
          </p:cNvSpPr>
          <p:nvPr>
            <p:ph type="title"/>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r-TR"/>
              <a:t>Asıl başlık stili için tıklatın</a:t>
            </a:r>
          </a:p>
        </p:txBody>
      </p:sp>
      <p:sp>
        <p:nvSpPr>
          <p:cNvPr id="91290" name="Rectangle 154"/>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tr-TR"/>
          </a:p>
        </p:txBody>
      </p:sp>
      <p:sp>
        <p:nvSpPr>
          <p:cNvPr id="91291" name="Rectangle 15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tr-TR"/>
          </a:p>
        </p:txBody>
      </p:sp>
      <p:sp>
        <p:nvSpPr>
          <p:cNvPr id="91292" name="Rectangle 156"/>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fld id="{862B4717-747A-4FB9-9AC1-F8EDB78F424D}" type="slidenum">
              <a:rPr lang="tr-TR"/>
              <a:pPr>
                <a:defRPr/>
              </a:pPr>
              <a:t>‹#›</a:t>
            </a:fld>
            <a:endParaRPr lang="tr-TR"/>
          </a:p>
        </p:txBody>
      </p:sp>
      <p:sp>
        <p:nvSpPr>
          <p:cNvPr id="91293" name="Rectangle 157"/>
          <p:cNvSpPr>
            <a:spLocks noGrp="1" noRot="1" noChangeArrowheads="1"/>
          </p:cNvSpPr>
          <p:nvPr>
            <p:ph type="body" idx="1"/>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Tree>
  </p:cSld>
  <p:clrMap bg1="dk2" tx1="lt1" bg2="dk1" tx2="lt2" accent1="accent1" accent2="accent2" accent3="accent3" accent4="accent4" accent5="accent5" accent6="accent6" hlink="hlink" folHlink="folHlink"/>
  <p:sldLayoutIdLst>
    <p:sldLayoutId id="2147485696" r:id="rId1"/>
    <p:sldLayoutId id="2147485550" r:id="rId2"/>
    <p:sldLayoutId id="2147485551" r:id="rId3"/>
    <p:sldLayoutId id="2147485552" r:id="rId4"/>
    <p:sldLayoutId id="2147485553" r:id="rId5"/>
    <p:sldLayoutId id="2147485554" r:id="rId6"/>
    <p:sldLayoutId id="2147485555" r:id="rId7"/>
    <p:sldLayoutId id="2147485556" r:id="rId8"/>
    <p:sldLayoutId id="2147485557" r:id="rId9"/>
    <p:sldLayoutId id="2147485558" r:id="rId10"/>
    <p:sldLayoutId id="2147485559" r:id="rId11"/>
  </p:sldLayoutIdLst>
  <p:hf sldNum="0"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8194" name="Group 2"/>
          <p:cNvGrpSpPr>
            <a:grpSpLocks/>
          </p:cNvGrpSpPr>
          <p:nvPr/>
        </p:nvGrpSpPr>
        <p:grpSpPr bwMode="auto">
          <a:xfrm>
            <a:off x="319088" y="1828800"/>
            <a:ext cx="8824912" cy="5029200"/>
            <a:chOff x="201" y="1152"/>
            <a:chExt cx="5559" cy="3168"/>
          </a:xfrm>
        </p:grpSpPr>
        <p:sp>
          <p:nvSpPr>
            <p:cNvPr id="8200" name="Freeform 3"/>
            <p:cNvSpPr>
              <a:spLocks/>
            </p:cNvSpPr>
            <p:nvPr/>
          </p:nvSpPr>
          <p:spPr bwMode="ltGray">
            <a:xfrm>
              <a:off x="528" y="2909"/>
              <a:ext cx="5232" cy="1411"/>
            </a:xfrm>
            <a:custGeom>
              <a:avLst/>
              <a:gdLst>
                <a:gd name="T0" fmla="*/ 0 w 4897"/>
                <a:gd name="T1" fmla="*/ 0 h 2182"/>
                <a:gd name="T2" fmla="*/ 0 w 4897"/>
                <a:gd name="T3" fmla="*/ 160 h 2182"/>
                <a:gd name="T4" fmla="*/ 7284 w 4897"/>
                <a:gd name="T5" fmla="*/ 160 h 2182"/>
                <a:gd name="T6" fmla="*/ 7284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w="9525">
              <a:noFill/>
              <a:round/>
              <a:headEnd/>
              <a:tailEnd/>
            </a:ln>
          </p:spPr>
          <p:txBody>
            <a:bodyPr/>
            <a:lstStyle/>
            <a:p>
              <a:endParaRPr lang="tr-TR"/>
            </a:p>
          </p:txBody>
        </p:sp>
        <p:sp>
          <p:nvSpPr>
            <p:cNvPr id="8201" name="Freeform 4"/>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196"/>
              </a:schemeClr>
            </a:solidFill>
            <a:ln w="9525">
              <a:noFill/>
              <a:round/>
              <a:headEnd/>
              <a:tailEnd/>
            </a:ln>
          </p:spPr>
          <p:txBody>
            <a:bodyPr/>
            <a:lstStyle/>
            <a:p>
              <a:endParaRPr lang="tr-TR"/>
            </a:p>
          </p:txBody>
        </p:sp>
        <p:sp>
          <p:nvSpPr>
            <p:cNvPr id="8202" name="Freeform 5"/>
            <p:cNvSpPr>
              <a:spLocks/>
            </p:cNvSpPr>
            <p:nvPr/>
          </p:nvSpPr>
          <p:spPr bwMode="ltGray">
            <a:xfrm>
              <a:off x="528" y="2932"/>
              <a:ext cx="5232" cy="1388"/>
            </a:xfrm>
            <a:custGeom>
              <a:avLst/>
              <a:gdLst>
                <a:gd name="T0" fmla="*/ 0 w 4897"/>
                <a:gd name="T1" fmla="*/ 0 h 2182"/>
                <a:gd name="T2" fmla="*/ 0 w 4897"/>
                <a:gd name="T3" fmla="*/ 144 h 2182"/>
                <a:gd name="T4" fmla="*/ 7284 w 4897"/>
                <a:gd name="T5" fmla="*/ 144 h 2182"/>
                <a:gd name="T6" fmla="*/ 7284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accent2">
                <a:alpha val="0"/>
              </a:schemeClr>
            </a:solidFill>
            <a:ln w="9525">
              <a:noFill/>
              <a:round/>
              <a:headEnd/>
              <a:tailEnd/>
            </a:ln>
          </p:spPr>
          <p:txBody>
            <a:bodyPr/>
            <a:lstStyle/>
            <a:p>
              <a:endParaRPr lang="tr-TR"/>
            </a:p>
          </p:txBody>
        </p:sp>
        <p:sp>
          <p:nvSpPr>
            <p:cNvPr id="102406" name="Freeform 6"/>
            <p:cNvSpPr>
              <a:spLocks/>
            </p:cNvSpPr>
            <p:nvPr/>
          </p:nvSpPr>
          <p:spPr bwMode="ltGray">
            <a:xfrm>
              <a:off x="528" y="1152"/>
              <a:ext cx="4607"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tr-TR"/>
            </a:p>
          </p:txBody>
        </p:sp>
        <p:sp>
          <p:nvSpPr>
            <p:cNvPr id="102407" name="Freeform 7"/>
            <p:cNvSpPr>
              <a:spLocks/>
            </p:cNvSpPr>
            <p:nvPr/>
          </p:nvSpPr>
          <p:spPr bwMode="ltGray">
            <a:xfrm>
              <a:off x="528" y="1152"/>
              <a:ext cx="29" cy="178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tr-TR"/>
            </a:p>
          </p:txBody>
        </p:sp>
        <p:sp>
          <p:nvSpPr>
            <p:cNvPr id="102408" name="Freeform 8"/>
            <p:cNvSpPr>
              <a:spLocks/>
            </p:cNvSpPr>
            <p:nvPr/>
          </p:nvSpPr>
          <p:spPr bwMode="ltGray">
            <a:xfrm>
              <a:off x="527" y="2904"/>
              <a:ext cx="29" cy="1416"/>
            </a:xfrm>
            <a:custGeom>
              <a:avLst/>
              <a:gdLst/>
              <a:ahLst/>
              <a:cxnLst>
                <a:cxn ang="0">
                  <a:pos x="0" y="1416"/>
                </a:cxn>
                <a:cxn ang="0">
                  <a:pos x="29" y="1416"/>
                </a:cxn>
                <a:cxn ang="0">
                  <a:pos x="28" y="24"/>
                </a:cxn>
                <a:cxn ang="0">
                  <a:pos x="0" y="0"/>
                </a:cxn>
                <a:cxn ang="0">
                  <a:pos x="0" y="1416"/>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a:defRPr/>
              </a:pPr>
              <a:endParaRPr lang="tr-TR"/>
            </a:p>
          </p:txBody>
        </p:sp>
        <p:sp>
          <p:nvSpPr>
            <p:cNvPr id="102409" name="Freeform 9"/>
            <p:cNvSpPr>
              <a:spLocks/>
            </p:cNvSpPr>
            <p:nvPr/>
          </p:nvSpPr>
          <p:spPr bwMode="ltGray">
            <a:xfrm>
              <a:off x="201" y="2904"/>
              <a:ext cx="2879"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tr-TR"/>
            </a:p>
          </p:txBody>
        </p:sp>
        <p:sp>
          <p:nvSpPr>
            <p:cNvPr id="102410" name="Freeform 10"/>
            <p:cNvSpPr>
              <a:spLocks/>
            </p:cNvSpPr>
            <p:nvPr/>
          </p:nvSpPr>
          <p:spPr bwMode="ltGray">
            <a:xfrm>
              <a:off x="201" y="2904"/>
              <a:ext cx="30" cy="1416"/>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w="9525" cap="flat" cmpd="sng">
              <a:noFill/>
              <a:prstDash val="solid"/>
              <a:round/>
              <a:headEnd type="none" w="med" len="med"/>
              <a:tailEnd type="none" w="med" len="med"/>
            </a:ln>
            <a:effectLst/>
          </p:spPr>
          <p:txBody>
            <a:bodyPr/>
            <a:lstStyle/>
            <a:p>
              <a:pPr>
                <a:defRPr/>
              </a:pPr>
              <a:endParaRPr lang="tr-TR"/>
            </a:p>
          </p:txBody>
        </p:sp>
      </p:grpSp>
      <p:sp>
        <p:nvSpPr>
          <p:cNvPr id="102411" name="Rectangle 11"/>
          <p:cNvSpPr>
            <a:spLocks noGrp="1" noChangeArrowheads="1"/>
          </p:cNvSpPr>
          <p:nvPr>
            <p:ph type="dt" sz="half" idx="2"/>
          </p:nvPr>
        </p:nvSpPr>
        <p:spPr bwMode="auto">
          <a:xfrm>
            <a:off x="838200"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defRPr>
            </a:lvl1pPr>
          </a:lstStyle>
          <a:p>
            <a:pPr>
              <a:defRPr/>
            </a:pPr>
            <a:endParaRPr lang="tr-TR"/>
          </a:p>
        </p:txBody>
      </p:sp>
      <p:sp>
        <p:nvSpPr>
          <p:cNvPr id="102412" name="Rectangle 12"/>
          <p:cNvSpPr>
            <a:spLocks noGrp="1" noChangeArrowheads="1"/>
          </p:cNvSpPr>
          <p:nvPr>
            <p:ph type="ftr" sz="quarter" idx="3"/>
          </p:nvPr>
        </p:nvSpPr>
        <p:spPr bwMode="auto">
          <a:xfrm>
            <a:off x="34290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defRPr>
            </a:lvl1pPr>
          </a:lstStyle>
          <a:p>
            <a:pPr>
              <a:defRPr/>
            </a:pPr>
            <a:endParaRPr lang="tr-TR"/>
          </a:p>
        </p:txBody>
      </p:sp>
      <p:sp>
        <p:nvSpPr>
          <p:cNvPr id="102413" name="Rectangle 13"/>
          <p:cNvSpPr>
            <a:spLocks noGrp="1" noChangeArrowheads="1"/>
          </p:cNvSpPr>
          <p:nvPr>
            <p:ph type="sldNum" sz="quarter" idx="4"/>
          </p:nvPr>
        </p:nvSpPr>
        <p:spPr bwMode="auto">
          <a:xfrm>
            <a:off x="6937375"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defRPr>
            </a:lvl1pPr>
          </a:lstStyle>
          <a:p>
            <a:pPr>
              <a:defRPr/>
            </a:pPr>
            <a:fld id="{DE03E296-CAEF-4BA8-872C-6681C1FDBFA6}" type="slidenum">
              <a:rPr lang="tr-TR"/>
              <a:pPr>
                <a:defRPr/>
              </a:pPr>
              <a:t>‹#›</a:t>
            </a:fld>
            <a:endParaRPr lang="tr-TR"/>
          </a:p>
        </p:txBody>
      </p:sp>
      <p:sp>
        <p:nvSpPr>
          <p:cNvPr id="102414" name="Rectangle 14"/>
          <p:cNvSpPr>
            <a:spLocks noGrp="1" noRot="1" noChangeArrowheads="1"/>
          </p:cNvSpPr>
          <p:nvPr>
            <p:ph type="title"/>
          </p:nvPr>
        </p:nvSpPr>
        <p:spPr bwMode="auto">
          <a:xfrm>
            <a:off x="457200" y="244475"/>
            <a:ext cx="8385175"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r-TR"/>
              <a:t>Asıl başlık stili için tıklatın</a:t>
            </a:r>
          </a:p>
        </p:txBody>
      </p:sp>
      <p:sp>
        <p:nvSpPr>
          <p:cNvPr id="102415" name="Rectangle 15"/>
          <p:cNvSpPr>
            <a:spLocks noGrp="1" noRot="1" noChangeArrowheads="1"/>
          </p:cNvSpPr>
          <p:nvPr>
            <p:ph type="body" idx="1"/>
          </p:nvPr>
        </p:nvSpPr>
        <p:spPr bwMode="auto">
          <a:xfrm>
            <a:off x="838200" y="1905000"/>
            <a:ext cx="800735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Tree>
  </p:cSld>
  <p:clrMap bg1="dk2" tx1="lt1" bg2="dk1" tx2="lt2" accent1="accent1" accent2="accent2" accent3="accent3" accent4="accent4" accent5="accent5" accent6="accent6" hlink="hlink" folHlink="folHlink"/>
  <p:sldLayoutIdLst>
    <p:sldLayoutId id="2147485698" r:id="rId1"/>
    <p:sldLayoutId id="2147485570" r:id="rId2"/>
    <p:sldLayoutId id="2147485571" r:id="rId3"/>
    <p:sldLayoutId id="2147485572" r:id="rId4"/>
    <p:sldLayoutId id="2147485573" r:id="rId5"/>
    <p:sldLayoutId id="2147485574" r:id="rId6"/>
    <p:sldLayoutId id="2147485575" r:id="rId7"/>
    <p:sldLayoutId id="2147485576" r:id="rId8"/>
    <p:sldLayoutId id="2147485577" r:id="rId9"/>
    <p:sldLayoutId id="2147485578" r:id="rId10"/>
    <p:sldLayoutId id="2147485579" r:id="rId11"/>
  </p:sldLayoutIdLst>
  <p:hf sldNum="0" hdr="0" ftr="0" dt="0"/>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13314" name="Group 2"/>
          <p:cNvGrpSpPr>
            <a:grpSpLocks/>
          </p:cNvGrpSpPr>
          <p:nvPr/>
        </p:nvGrpSpPr>
        <p:grpSpPr bwMode="auto">
          <a:xfrm>
            <a:off x="0" y="1422400"/>
            <a:ext cx="9147175" cy="5435600"/>
            <a:chOff x="0" y="896"/>
            <a:chExt cx="5762" cy="3424"/>
          </a:xfrm>
        </p:grpSpPr>
        <p:grpSp>
          <p:nvGrpSpPr>
            <p:cNvPr id="13320" name="Group 3"/>
            <p:cNvGrpSpPr>
              <a:grpSpLocks/>
            </p:cNvGrpSpPr>
            <p:nvPr userDrawn="1"/>
          </p:nvGrpSpPr>
          <p:grpSpPr bwMode="auto">
            <a:xfrm>
              <a:off x="20" y="896"/>
              <a:ext cx="5742" cy="3424"/>
              <a:chOff x="20" y="896"/>
              <a:chExt cx="5742" cy="3424"/>
            </a:xfrm>
          </p:grpSpPr>
          <p:sp>
            <p:nvSpPr>
              <p:cNvPr id="13457"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p:spPr>
            <p:txBody>
              <a:bodyPr/>
              <a:lstStyle/>
              <a:p>
                <a:endParaRPr lang="tr-TR"/>
              </a:p>
            </p:txBody>
          </p:sp>
          <p:sp>
            <p:nvSpPr>
              <p:cNvPr id="13458"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p:spPr>
            <p:txBody>
              <a:bodyPr/>
              <a:lstStyle/>
              <a:p>
                <a:endParaRPr lang="tr-TR"/>
              </a:p>
            </p:txBody>
          </p:sp>
          <p:sp>
            <p:nvSpPr>
              <p:cNvPr id="13459"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p:spPr>
            <p:txBody>
              <a:bodyPr/>
              <a:lstStyle/>
              <a:p>
                <a:endParaRPr lang="tr-TR"/>
              </a:p>
            </p:txBody>
          </p:sp>
          <p:sp>
            <p:nvSpPr>
              <p:cNvPr id="13460"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p:spPr>
            <p:txBody>
              <a:bodyPr/>
              <a:lstStyle/>
              <a:p>
                <a:endParaRPr lang="tr-TR"/>
              </a:p>
            </p:txBody>
          </p:sp>
          <p:sp>
            <p:nvSpPr>
              <p:cNvPr id="13461"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p:spPr>
            <p:txBody>
              <a:bodyPr/>
              <a:lstStyle/>
              <a:p>
                <a:endParaRPr lang="tr-TR"/>
              </a:p>
            </p:txBody>
          </p:sp>
          <p:sp>
            <p:nvSpPr>
              <p:cNvPr id="13462"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p:spPr>
            <p:txBody>
              <a:bodyPr/>
              <a:lstStyle/>
              <a:p>
                <a:endParaRPr lang="tr-TR"/>
              </a:p>
            </p:txBody>
          </p:sp>
          <p:sp>
            <p:nvSpPr>
              <p:cNvPr id="13463"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p:spPr>
            <p:txBody>
              <a:bodyPr/>
              <a:lstStyle/>
              <a:p>
                <a:endParaRPr lang="tr-TR"/>
              </a:p>
            </p:txBody>
          </p:sp>
          <p:sp>
            <p:nvSpPr>
              <p:cNvPr id="13464"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p:spPr>
            <p:txBody>
              <a:bodyPr/>
              <a:lstStyle/>
              <a:p>
                <a:endParaRPr lang="tr-TR"/>
              </a:p>
            </p:txBody>
          </p:sp>
          <p:sp>
            <p:nvSpPr>
              <p:cNvPr id="13465"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p:spPr>
            <p:txBody>
              <a:bodyPr/>
              <a:lstStyle/>
              <a:p>
                <a:endParaRPr lang="tr-TR"/>
              </a:p>
            </p:txBody>
          </p:sp>
          <p:sp>
            <p:nvSpPr>
              <p:cNvPr id="13466"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p:spPr>
            <p:txBody>
              <a:bodyPr/>
              <a:lstStyle/>
              <a:p>
                <a:endParaRPr lang="tr-TR"/>
              </a:p>
            </p:txBody>
          </p:sp>
          <p:sp>
            <p:nvSpPr>
              <p:cNvPr id="13467"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p:spPr>
            <p:txBody>
              <a:bodyPr/>
              <a:lstStyle/>
              <a:p>
                <a:endParaRPr lang="tr-TR"/>
              </a:p>
            </p:txBody>
          </p:sp>
          <p:sp>
            <p:nvSpPr>
              <p:cNvPr id="13468"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p:spPr>
            <p:txBody>
              <a:bodyPr/>
              <a:lstStyle/>
              <a:p>
                <a:endParaRPr lang="tr-TR"/>
              </a:p>
            </p:txBody>
          </p:sp>
          <p:sp>
            <p:nvSpPr>
              <p:cNvPr id="13469"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p:spPr>
            <p:txBody>
              <a:bodyPr/>
              <a:lstStyle/>
              <a:p>
                <a:endParaRPr lang="tr-TR"/>
              </a:p>
            </p:txBody>
          </p:sp>
        </p:grpSp>
        <p:grpSp>
          <p:nvGrpSpPr>
            <p:cNvPr id="13321" name="Group 17"/>
            <p:cNvGrpSpPr>
              <a:grpSpLocks/>
            </p:cNvGrpSpPr>
            <p:nvPr userDrawn="1"/>
          </p:nvGrpSpPr>
          <p:grpSpPr bwMode="auto">
            <a:xfrm>
              <a:off x="0" y="2291"/>
              <a:ext cx="1385" cy="1702"/>
              <a:chOff x="0" y="2291"/>
              <a:chExt cx="1385" cy="1702"/>
            </a:xfrm>
          </p:grpSpPr>
          <p:sp>
            <p:nvSpPr>
              <p:cNvPr id="13322" name="Rectangle 18"/>
              <p:cNvSpPr>
                <a:spLocks noChangeArrowheads="1"/>
              </p:cNvSpPr>
              <p:nvPr userDrawn="1"/>
            </p:nvSpPr>
            <p:spPr bwMode="ltGray">
              <a:xfrm rot="6798887">
                <a:off x="63" y="3882"/>
                <a:ext cx="75"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323"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324" name="Rectangle 20"/>
              <p:cNvSpPr>
                <a:spLocks noChangeArrowheads="1"/>
              </p:cNvSpPr>
              <p:nvPr userDrawn="1"/>
            </p:nvSpPr>
            <p:spPr bwMode="ltGray">
              <a:xfrm rot="6798887">
                <a:off x="7" y="3874"/>
                <a:ext cx="75"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325"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326" name="Rectangle 22"/>
              <p:cNvSpPr>
                <a:spLocks noChangeArrowheads="1"/>
              </p:cNvSpPr>
              <p:nvPr userDrawn="1"/>
            </p:nvSpPr>
            <p:spPr bwMode="ltGray">
              <a:xfrm rot="5999912">
                <a:off x="183" y="3888"/>
                <a:ext cx="69"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327" name="Rectangle 23"/>
              <p:cNvSpPr>
                <a:spLocks noChangeArrowheads="1"/>
              </p:cNvSpPr>
              <p:nvPr userDrawn="1"/>
            </p:nvSpPr>
            <p:spPr bwMode="ltGray">
              <a:xfrm rot="6250138">
                <a:off x="153" y="3888"/>
                <a:ext cx="69"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328"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329" name="Rectangle 25"/>
              <p:cNvSpPr>
                <a:spLocks noChangeArrowheads="1"/>
              </p:cNvSpPr>
              <p:nvPr userDrawn="1"/>
            </p:nvSpPr>
            <p:spPr bwMode="ltGray">
              <a:xfrm rot="5380717">
                <a:off x="363" y="3868"/>
                <a:ext cx="69"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330" name="Rectangle 26"/>
              <p:cNvSpPr>
                <a:spLocks noChangeArrowheads="1"/>
              </p:cNvSpPr>
              <p:nvPr userDrawn="1"/>
            </p:nvSpPr>
            <p:spPr bwMode="ltGray">
              <a:xfrm rot="5380717">
                <a:off x="333" y="3872"/>
                <a:ext cx="69"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331" name="Rectangle 27"/>
              <p:cNvSpPr>
                <a:spLocks noChangeArrowheads="1"/>
              </p:cNvSpPr>
              <p:nvPr userDrawn="1"/>
            </p:nvSpPr>
            <p:spPr bwMode="ltGray">
              <a:xfrm rot="5583200">
                <a:off x="303" y="3876"/>
                <a:ext cx="69"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332" name="Rectangle 28"/>
              <p:cNvSpPr>
                <a:spLocks noChangeArrowheads="1"/>
              </p:cNvSpPr>
              <p:nvPr userDrawn="1"/>
            </p:nvSpPr>
            <p:spPr bwMode="ltGray">
              <a:xfrm rot="5737625">
                <a:off x="271" y="3882"/>
                <a:ext cx="69"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333" name="Rectangle 29"/>
              <p:cNvSpPr>
                <a:spLocks noChangeArrowheads="1"/>
              </p:cNvSpPr>
              <p:nvPr userDrawn="1"/>
            </p:nvSpPr>
            <p:spPr bwMode="ltGray">
              <a:xfrm rot="4715477">
                <a:off x="517" y="3828"/>
                <a:ext cx="63"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334"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335"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336" name="Rectangle 32"/>
              <p:cNvSpPr>
                <a:spLocks noChangeArrowheads="1"/>
              </p:cNvSpPr>
              <p:nvPr userDrawn="1"/>
            </p:nvSpPr>
            <p:spPr bwMode="ltGray">
              <a:xfrm rot="5041352">
                <a:off x="427" y="3850"/>
                <a:ext cx="63"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337"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338"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339" name="Rectangle 35"/>
              <p:cNvSpPr>
                <a:spLocks noChangeArrowheads="1"/>
              </p:cNvSpPr>
              <p:nvPr userDrawn="1"/>
            </p:nvSpPr>
            <p:spPr bwMode="ltGray">
              <a:xfrm rot="4104184">
                <a:off x="606" y="3790"/>
                <a:ext cx="63"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340"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341" name="Rectangle 37"/>
              <p:cNvSpPr>
                <a:spLocks noChangeArrowheads="1"/>
              </p:cNvSpPr>
              <p:nvPr userDrawn="1"/>
            </p:nvSpPr>
            <p:spPr bwMode="ltGray">
              <a:xfrm rot="3368036">
                <a:off x="800" y="3682"/>
                <a:ext cx="63"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342" name="Rectangle 38"/>
              <p:cNvSpPr>
                <a:spLocks noChangeArrowheads="1"/>
              </p:cNvSpPr>
              <p:nvPr userDrawn="1"/>
            </p:nvSpPr>
            <p:spPr bwMode="ltGray">
              <a:xfrm rot="3368036">
                <a:off x="772" y="3698"/>
                <a:ext cx="63"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343" name="Rectangle 39"/>
              <p:cNvSpPr>
                <a:spLocks noChangeArrowheads="1"/>
              </p:cNvSpPr>
              <p:nvPr userDrawn="1"/>
            </p:nvSpPr>
            <p:spPr bwMode="ltGray">
              <a:xfrm rot="3368036">
                <a:off x="746" y="3716"/>
                <a:ext cx="63"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344"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345"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346"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347"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348"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349"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350"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351"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352"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353"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354"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355"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356"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357"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358"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359"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360"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361"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362"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363"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364"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365"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366"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367"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368"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369"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370"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371"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372"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373"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374"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375"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376"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377"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378"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379"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380"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381"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382"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383"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384"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385"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p:spPr>
            <p:txBody>
              <a:bodyPr/>
              <a:lstStyle/>
              <a:p>
                <a:endParaRPr lang="tr-TR"/>
              </a:p>
            </p:txBody>
          </p:sp>
          <p:sp>
            <p:nvSpPr>
              <p:cNvPr id="13386"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387"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388" name="Rectangle 84"/>
              <p:cNvSpPr>
                <a:spLocks noChangeArrowheads="1"/>
              </p:cNvSpPr>
              <p:nvPr userDrawn="1"/>
            </p:nvSpPr>
            <p:spPr bwMode="ltGray">
              <a:xfrm rot="-2957028">
                <a:off x="907" y="2472"/>
                <a:ext cx="81"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389"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390"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391"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392"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393"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394" name="Rectangle 90"/>
              <p:cNvSpPr>
                <a:spLocks noChangeArrowheads="1"/>
              </p:cNvSpPr>
              <p:nvPr userDrawn="1"/>
            </p:nvSpPr>
            <p:spPr bwMode="ltGray">
              <a:xfrm rot="-3514633">
                <a:off x="837" y="2440"/>
                <a:ext cx="81"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395" name="Rectangle 91"/>
              <p:cNvSpPr>
                <a:spLocks noChangeArrowheads="1"/>
              </p:cNvSpPr>
              <p:nvPr userDrawn="1"/>
            </p:nvSpPr>
            <p:spPr bwMode="ltGray">
              <a:xfrm rot="-3220799">
                <a:off x="862" y="2452"/>
                <a:ext cx="81"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396"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397"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398" name="Rectangle 94"/>
              <p:cNvSpPr>
                <a:spLocks noChangeArrowheads="1"/>
              </p:cNvSpPr>
              <p:nvPr userDrawn="1"/>
            </p:nvSpPr>
            <p:spPr bwMode="ltGray">
              <a:xfrm rot="-4250359">
                <a:off x="708" y="2406"/>
                <a:ext cx="75"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399" name="Rectangle 95"/>
              <p:cNvSpPr>
                <a:spLocks noChangeArrowheads="1"/>
              </p:cNvSpPr>
              <p:nvPr userDrawn="1"/>
            </p:nvSpPr>
            <p:spPr bwMode="ltGray">
              <a:xfrm rot="-3989246">
                <a:off x="738" y="2410"/>
                <a:ext cx="75"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400" name="Rectangle 96"/>
              <p:cNvSpPr>
                <a:spLocks noChangeArrowheads="1"/>
              </p:cNvSpPr>
              <p:nvPr userDrawn="1"/>
            </p:nvSpPr>
            <p:spPr bwMode="ltGray">
              <a:xfrm rot="-4862215">
                <a:off x="503" y="2394"/>
                <a:ext cx="69"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401" name="Rectangle 97"/>
              <p:cNvSpPr>
                <a:spLocks noChangeArrowheads="1"/>
              </p:cNvSpPr>
              <p:nvPr userDrawn="1"/>
            </p:nvSpPr>
            <p:spPr bwMode="ltGray">
              <a:xfrm rot="-4673370">
                <a:off x="534" y="2392"/>
                <a:ext cx="75"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402"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403" name="Rectangle 99"/>
              <p:cNvSpPr>
                <a:spLocks noChangeArrowheads="1"/>
              </p:cNvSpPr>
              <p:nvPr userDrawn="1"/>
            </p:nvSpPr>
            <p:spPr bwMode="ltGray">
              <a:xfrm rot="-4580623">
                <a:off x="595" y="2390"/>
                <a:ext cx="75"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404"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405" name="Rectangle 101"/>
              <p:cNvSpPr>
                <a:spLocks noChangeArrowheads="1"/>
              </p:cNvSpPr>
              <p:nvPr userDrawn="1"/>
            </p:nvSpPr>
            <p:spPr bwMode="ltGray">
              <a:xfrm rot="-5360484">
                <a:off x="385" y="2408"/>
                <a:ext cx="69"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406" name="Rectangle 102"/>
              <p:cNvSpPr>
                <a:spLocks noChangeArrowheads="1"/>
              </p:cNvSpPr>
              <p:nvPr userDrawn="1"/>
            </p:nvSpPr>
            <p:spPr bwMode="ltGray">
              <a:xfrm rot="-5288939">
                <a:off x="419" y="2404"/>
                <a:ext cx="69"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407"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408"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409"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410"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411" name="Rectangle 107"/>
              <p:cNvSpPr>
                <a:spLocks noChangeArrowheads="1"/>
              </p:cNvSpPr>
              <p:nvPr userDrawn="1"/>
            </p:nvSpPr>
            <p:spPr bwMode="ltGray">
              <a:xfrm rot="-5919570">
                <a:off x="293" y="2426"/>
                <a:ext cx="69"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412" name="Rectangle 108"/>
              <p:cNvSpPr>
                <a:spLocks noChangeArrowheads="1"/>
              </p:cNvSpPr>
              <p:nvPr userDrawn="1"/>
            </p:nvSpPr>
            <p:spPr bwMode="ltGray">
              <a:xfrm rot="-7376291">
                <a:off x="6" y="2548"/>
                <a:ext cx="63"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413" name="Rectangle 109"/>
              <p:cNvSpPr>
                <a:spLocks noChangeArrowheads="1"/>
              </p:cNvSpPr>
              <p:nvPr userDrawn="1"/>
            </p:nvSpPr>
            <p:spPr bwMode="ltGray">
              <a:xfrm rot="-7168347">
                <a:off x="65" y="2516"/>
                <a:ext cx="63"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414"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415"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416"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417"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418"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419"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420"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421"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422"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423"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424"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425"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426"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427"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428"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429"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430"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431"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432"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433"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434"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435"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436"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437"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438"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439"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440"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441"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442"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endParaRPr lang="tr-TR"/>
              </a:p>
            </p:txBody>
          </p:sp>
          <p:sp>
            <p:nvSpPr>
              <p:cNvPr id="13443"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endParaRPr lang="tr-TR"/>
              </a:p>
            </p:txBody>
          </p:sp>
          <p:sp>
            <p:nvSpPr>
              <p:cNvPr id="13444"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endParaRPr lang="tr-TR"/>
              </a:p>
            </p:txBody>
          </p:sp>
          <p:sp>
            <p:nvSpPr>
              <p:cNvPr id="13445"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endParaRPr lang="tr-TR"/>
              </a:p>
            </p:txBody>
          </p:sp>
          <p:sp>
            <p:nvSpPr>
              <p:cNvPr id="13446"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endParaRPr lang="tr-TR"/>
              </a:p>
            </p:txBody>
          </p:sp>
          <p:sp>
            <p:nvSpPr>
              <p:cNvPr id="13447"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endParaRPr lang="tr-TR"/>
              </a:p>
            </p:txBody>
          </p:sp>
          <p:sp>
            <p:nvSpPr>
              <p:cNvPr id="13448"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w="9525">
                <a:noFill/>
                <a:round/>
                <a:headEnd/>
                <a:tailEnd/>
              </a:ln>
            </p:spPr>
            <p:txBody>
              <a:bodyPr/>
              <a:lstStyle/>
              <a:p>
                <a:endParaRPr lang="tr-TR"/>
              </a:p>
            </p:txBody>
          </p:sp>
          <p:sp>
            <p:nvSpPr>
              <p:cNvPr id="13449"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w="9525">
                <a:noFill/>
                <a:round/>
                <a:headEnd/>
                <a:tailEnd/>
              </a:ln>
            </p:spPr>
            <p:txBody>
              <a:bodyPr/>
              <a:lstStyle/>
              <a:p>
                <a:endParaRPr lang="tr-TR"/>
              </a:p>
            </p:txBody>
          </p:sp>
          <p:sp>
            <p:nvSpPr>
              <p:cNvPr id="13450"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w="9525">
                <a:noFill/>
                <a:round/>
                <a:headEnd/>
                <a:tailEnd/>
              </a:ln>
            </p:spPr>
            <p:txBody>
              <a:bodyPr/>
              <a:lstStyle/>
              <a:p>
                <a:endParaRPr lang="tr-TR"/>
              </a:p>
            </p:txBody>
          </p:sp>
          <p:sp>
            <p:nvSpPr>
              <p:cNvPr id="13451"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452"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3453"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p:spPr>
            <p:txBody>
              <a:bodyPr/>
              <a:lstStyle/>
              <a:p>
                <a:endParaRPr lang="tr-TR"/>
              </a:p>
            </p:txBody>
          </p:sp>
          <p:sp>
            <p:nvSpPr>
              <p:cNvPr id="13454" name="Freeform 150"/>
              <p:cNvSpPr>
                <a:spLocks/>
              </p:cNvSpPr>
              <p:nvPr userDrawn="1"/>
            </p:nvSpPr>
            <p:spPr bwMode="ltGray">
              <a:xfrm rot="-2857037">
                <a:off x="619" y="3550"/>
                <a:ext cx="68" cy="69"/>
              </a:xfrm>
              <a:custGeom>
                <a:avLst/>
                <a:gdLst>
                  <a:gd name="T0" fmla="*/ 0 w 144"/>
                  <a:gd name="T1" fmla="*/ 1 h 154"/>
                  <a:gd name="T2" fmla="*/ 0 w 144"/>
                  <a:gd name="T3" fmla="*/ 1 h 154"/>
                  <a:gd name="T4" fmla="*/ 1 w 144"/>
                  <a:gd name="T5" fmla="*/ 1 h 154"/>
                  <a:gd name="T6" fmla="*/ 0 w 144"/>
                  <a:gd name="T7" fmla="*/ 0 h 154"/>
                  <a:gd name="T8" fmla="*/ 1 w 144"/>
                  <a:gd name="T9" fmla="*/ 0 h 154"/>
                  <a:gd name="T10" fmla="*/ 1 w 144"/>
                  <a:gd name="T11" fmla="*/ 0 h 154"/>
                  <a:gd name="T12" fmla="*/ 1 w 144"/>
                  <a:gd name="T13" fmla="*/ 0 h 154"/>
                  <a:gd name="T14" fmla="*/ 1 w 144"/>
                  <a:gd name="T15" fmla="*/ 0 h 154"/>
                  <a:gd name="T16" fmla="*/ 0 w 144"/>
                  <a:gd name="T17" fmla="*/ 0 h 154"/>
                  <a:gd name="T18" fmla="*/ 1 w 144"/>
                  <a:gd name="T19" fmla="*/ 1 h 154"/>
                  <a:gd name="T20" fmla="*/ 0 w 144"/>
                  <a:gd name="T21" fmla="*/ 1 h 154"/>
                  <a:gd name="T22" fmla="*/ 0 w 144"/>
                  <a:gd name="T23" fmla="*/ 1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p:spPr>
            <p:txBody>
              <a:bodyPr/>
              <a:lstStyle/>
              <a:p>
                <a:endParaRPr lang="tr-TR"/>
              </a:p>
            </p:txBody>
          </p:sp>
          <p:sp>
            <p:nvSpPr>
              <p:cNvPr id="91287"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a:defRPr/>
                </a:pPr>
                <a:endParaRPr lang="tr-TR">
                  <a:solidFill>
                    <a:srgbClr val="FFFFFF"/>
                  </a:solidFill>
                </a:endParaRPr>
              </a:p>
            </p:txBody>
          </p:sp>
          <p:sp>
            <p:nvSpPr>
              <p:cNvPr id="91288"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a:defRPr/>
                </a:pPr>
                <a:endParaRPr lang="tr-TR">
                  <a:solidFill>
                    <a:srgbClr val="FFFFFF"/>
                  </a:solidFill>
                </a:endParaRPr>
              </a:p>
            </p:txBody>
          </p:sp>
        </p:grpSp>
      </p:grpSp>
      <p:sp>
        <p:nvSpPr>
          <p:cNvPr id="91289" name="Rectangle 153"/>
          <p:cNvSpPr>
            <a:spLocks noGrp="1" noRot="1" noChangeArrowheads="1"/>
          </p:cNvSpPr>
          <p:nvPr>
            <p:ph type="title"/>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r-TR"/>
              <a:t>Asıl başlık stili için tıklatın</a:t>
            </a:r>
          </a:p>
        </p:txBody>
      </p:sp>
      <p:sp>
        <p:nvSpPr>
          <p:cNvPr id="91290" name="Rectangle 154"/>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defRPr>
            </a:lvl1pPr>
          </a:lstStyle>
          <a:p>
            <a:pPr>
              <a:defRPr/>
            </a:pPr>
            <a:endParaRPr lang="tr-TR"/>
          </a:p>
        </p:txBody>
      </p:sp>
      <p:sp>
        <p:nvSpPr>
          <p:cNvPr id="91291" name="Rectangle 15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defRPr>
            </a:lvl1pPr>
          </a:lstStyle>
          <a:p>
            <a:pPr>
              <a:defRPr/>
            </a:pPr>
            <a:endParaRPr lang="tr-TR"/>
          </a:p>
        </p:txBody>
      </p:sp>
      <p:sp>
        <p:nvSpPr>
          <p:cNvPr id="91292" name="Rectangle 156"/>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defRPr>
            </a:lvl1pPr>
          </a:lstStyle>
          <a:p>
            <a:pPr>
              <a:defRPr/>
            </a:pPr>
            <a:fld id="{B1039880-ADB0-4E3F-B987-A45FEBE07E6A}" type="slidenum">
              <a:rPr lang="tr-TR"/>
              <a:pPr>
                <a:defRPr/>
              </a:pPr>
              <a:t>‹#›</a:t>
            </a:fld>
            <a:endParaRPr lang="tr-TR"/>
          </a:p>
        </p:txBody>
      </p:sp>
      <p:sp>
        <p:nvSpPr>
          <p:cNvPr id="91293" name="Rectangle 157"/>
          <p:cNvSpPr>
            <a:spLocks noGrp="1" noRot="1" noChangeArrowheads="1"/>
          </p:cNvSpPr>
          <p:nvPr>
            <p:ph type="body" idx="1"/>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Tree>
  </p:cSld>
  <p:clrMap bg1="dk2" tx1="lt1" bg2="dk1" tx2="lt2" accent1="accent1" accent2="accent2" accent3="accent3" accent4="accent4" accent5="accent5" accent6="accent6" hlink="hlink" folHlink="folHlink"/>
  <p:sldLayoutIdLst>
    <p:sldLayoutId id="2147485703" r:id="rId1"/>
    <p:sldLayoutId id="2147485620" r:id="rId2"/>
    <p:sldLayoutId id="2147485621" r:id="rId3"/>
    <p:sldLayoutId id="2147485622" r:id="rId4"/>
    <p:sldLayoutId id="2147485623" r:id="rId5"/>
    <p:sldLayoutId id="2147485624" r:id="rId6"/>
    <p:sldLayoutId id="2147485625" r:id="rId7"/>
    <p:sldLayoutId id="2147485626" r:id="rId8"/>
    <p:sldLayoutId id="2147485627" r:id="rId9"/>
    <p:sldLayoutId id="2147485628" r:id="rId10"/>
    <p:sldLayoutId id="2147485629" r:id="rId11"/>
  </p:sldLayoutIdLst>
  <p:hf sldNum="0"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Freeform 2"/>
          <p:cNvSpPr>
            <a:spLocks/>
          </p:cNvSpPr>
          <p:nvPr/>
        </p:nvSpPr>
        <p:spPr bwMode="auto">
          <a:xfrm rot="-3172564">
            <a:off x="7777957" y="-15081"/>
            <a:ext cx="1162050" cy="2084387"/>
          </a:xfrm>
          <a:custGeom>
            <a:avLst/>
            <a:gdLst>
              <a:gd name="T0" fmla="*/ 2147483647 w 2903"/>
              <a:gd name="T1" fmla="*/ 2147483647 h 3686"/>
              <a:gd name="T2" fmla="*/ 2147483647 w 2903"/>
              <a:gd name="T3" fmla="*/ 2147483647 h 3686"/>
              <a:gd name="T4" fmla="*/ 2147483647 w 2903"/>
              <a:gd name="T5" fmla="*/ 0 h 3686"/>
              <a:gd name="T6" fmla="*/ 2147483647 w 2903"/>
              <a:gd name="T7" fmla="*/ 2147483647 h 3686"/>
              <a:gd name="T8" fmla="*/ 2147483647 w 2903"/>
              <a:gd name="T9" fmla="*/ 2147483647 h 3686"/>
              <a:gd name="T10" fmla="*/ 0 w 2903"/>
              <a:gd name="T11" fmla="*/ 2147483647 h 3686"/>
              <a:gd name="T12" fmla="*/ 2147483647 w 2903"/>
              <a:gd name="T13" fmla="*/ 2147483647 h 3686"/>
              <a:gd name="T14" fmla="*/ 2147483647 w 2903"/>
              <a:gd name="T15" fmla="*/ 2147483647 h 3686"/>
              <a:gd name="T16" fmla="*/ 2147483647 w 2903"/>
              <a:gd name="T17" fmla="*/ 2147483647 h 3686"/>
              <a:gd name="T18" fmla="*/ 2147483647 w 2903"/>
              <a:gd name="T19" fmla="*/ 2147483647 h 3686"/>
              <a:gd name="T20" fmla="*/ 2147483647 w 2903"/>
              <a:gd name="T21" fmla="*/ 2147483647 h 3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close/>
              </a:path>
            </a:pathLst>
          </a:custGeom>
          <a:solidFill>
            <a:srgbClr val="FFFFFF"/>
          </a:solidFill>
          <a:ln w="9525">
            <a:noFill/>
            <a:round/>
            <a:headEnd/>
            <a:tailEnd/>
          </a:ln>
        </p:spPr>
        <p:txBody>
          <a:bodyPr/>
          <a:lstStyle/>
          <a:p>
            <a:endParaRPr lang="tr-TR"/>
          </a:p>
        </p:txBody>
      </p:sp>
      <p:sp>
        <p:nvSpPr>
          <p:cNvPr id="14339" name="Rectangle 3"/>
          <p:cNvSpPr>
            <a:spLocks noGrp="1" noChangeArrowheads="1"/>
          </p:cNvSpPr>
          <p:nvPr>
            <p:ph type="title"/>
          </p:nvPr>
        </p:nvSpPr>
        <p:spPr bwMode="auto">
          <a:xfrm>
            <a:off x="685800" y="152400"/>
            <a:ext cx="6870700" cy="1600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tr-TR"/>
              <a:t>Asıl başlık stili için tıklatın</a:t>
            </a:r>
          </a:p>
        </p:txBody>
      </p:sp>
      <p:sp>
        <p:nvSpPr>
          <p:cNvPr id="14340" name="Rectangle 4"/>
          <p:cNvSpPr>
            <a:spLocks noGrp="1" noChangeArrowheads="1"/>
          </p:cNvSpPr>
          <p:nvPr>
            <p:ph type="body" idx="1"/>
          </p:nvPr>
        </p:nvSpPr>
        <p:spPr bwMode="auto">
          <a:xfrm>
            <a:off x="685800" y="1828800"/>
            <a:ext cx="76962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84997" name="Rectangle 5"/>
          <p:cNvSpPr>
            <a:spLocks noGrp="1" noChangeArrowheads="1"/>
          </p:cNvSpPr>
          <p:nvPr>
            <p:ph type="dt" sz="half" idx="2"/>
          </p:nvPr>
        </p:nvSpPr>
        <p:spPr bwMode="auto">
          <a:xfrm>
            <a:off x="1371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tr-TR"/>
          </a:p>
        </p:txBody>
      </p:sp>
      <p:sp>
        <p:nvSpPr>
          <p:cNvPr id="84998" name="Rectangle 6"/>
          <p:cNvSpPr>
            <a:spLocks noGrp="1" noChangeArrowheads="1"/>
          </p:cNvSpPr>
          <p:nvPr>
            <p:ph type="ftr" sz="quarter" idx="3"/>
          </p:nvPr>
        </p:nvSpPr>
        <p:spPr bwMode="auto">
          <a:xfrm>
            <a:off x="35560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tr-TR"/>
          </a:p>
        </p:txBody>
      </p:sp>
      <p:sp>
        <p:nvSpPr>
          <p:cNvPr id="84999" name="Rectangle 7"/>
          <p:cNvSpPr>
            <a:spLocks noGrp="1" noChangeArrowheads="1"/>
          </p:cNvSpPr>
          <p:nvPr>
            <p:ph type="sldNum" sz="quarter" idx="4"/>
          </p:nvPr>
        </p:nvSpPr>
        <p:spPr bwMode="auto">
          <a:xfrm>
            <a:off x="67183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8C95DCF3-ADF2-4522-9023-5513867791A0}" type="slidenum">
              <a:rPr lang="tr-TR"/>
              <a:pPr>
                <a:defRPr/>
              </a:pPr>
              <a:t>‹#›</a:t>
            </a:fld>
            <a:endParaRPr lang="tr-TR"/>
          </a:p>
        </p:txBody>
      </p:sp>
      <p:sp>
        <p:nvSpPr>
          <p:cNvPr id="14344" name="Freeform 8"/>
          <p:cNvSpPr>
            <a:spLocks/>
          </p:cNvSpPr>
          <p:nvPr/>
        </p:nvSpPr>
        <p:spPr bwMode="auto">
          <a:xfrm rot="-3172564">
            <a:off x="7865269" y="24607"/>
            <a:ext cx="1165225" cy="2097087"/>
          </a:xfrm>
          <a:custGeom>
            <a:avLst/>
            <a:gdLst>
              <a:gd name="T0" fmla="*/ 2147483647 w 2911"/>
              <a:gd name="T1" fmla="*/ 0 h 3703"/>
              <a:gd name="T2" fmla="*/ 2147483647 w 2911"/>
              <a:gd name="T3" fmla="*/ 2147483647 h 3703"/>
              <a:gd name="T4" fmla="*/ 2147483647 w 2911"/>
              <a:gd name="T5" fmla="*/ 2147483647 h 3703"/>
              <a:gd name="T6" fmla="*/ 0 w 2911"/>
              <a:gd name="T7" fmla="*/ 2147483647 h 3703"/>
              <a:gd name="T8" fmla="*/ 2147483647 w 2911"/>
              <a:gd name="T9" fmla="*/ 2147483647 h 3703"/>
              <a:gd name="T10" fmla="*/ 2147483647 w 2911"/>
              <a:gd name="T11" fmla="*/ 2147483647 h 3703"/>
              <a:gd name="T12" fmla="*/ 2147483647 w 2911"/>
              <a:gd name="T13" fmla="*/ 2147483647 h 3703"/>
              <a:gd name="T14" fmla="*/ 2147483647 w 2911"/>
              <a:gd name="T15" fmla="*/ 2147483647 h 3703"/>
              <a:gd name="T16" fmla="*/ 2147483647 w 2911"/>
              <a:gd name="T17" fmla="*/ 2147483647 h 3703"/>
              <a:gd name="T18" fmla="*/ 2147483647 w 2911"/>
              <a:gd name="T19" fmla="*/ 0 h 3703"/>
              <a:gd name="T20" fmla="*/ 2147483647 w 2911"/>
              <a:gd name="T21" fmla="*/ 0 h 37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close/>
              </a:path>
            </a:pathLst>
          </a:custGeom>
          <a:solidFill>
            <a:schemeClr val="folHlink"/>
          </a:solidFill>
          <a:ln w="9525">
            <a:noFill/>
            <a:round/>
            <a:headEnd/>
            <a:tailEnd/>
          </a:ln>
        </p:spPr>
        <p:txBody>
          <a:bodyPr/>
          <a:lstStyle/>
          <a:p>
            <a:endParaRPr lang="tr-TR"/>
          </a:p>
        </p:txBody>
      </p:sp>
      <p:sp>
        <p:nvSpPr>
          <p:cNvPr id="14345" name="Freeform 9"/>
          <p:cNvSpPr>
            <a:spLocks/>
          </p:cNvSpPr>
          <p:nvPr/>
        </p:nvSpPr>
        <p:spPr bwMode="auto">
          <a:xfrm rot="-3172564">
            <a:off x="7831138" y="192088"/>
            <a:ext cx="1025525" cy="1571625"/>
          </a:xfrm>
          <a:custGeom>
            <a:avLst/>
            <a:gdLst>
              <a:gd name="T0" fmla="*/ 0 w 2561"/>
              <a:gd name="T1" fmla="*/ 2147483647 h 2777"/>
              <a:gd name="T2" fmla="*/ 2147483647 w 2561"/>
              <a:gd name="T3" fmla="*/ 2147483647 h 2777"/>
              <a:gd name="T4" fmla="*/ 2147483647 w 2561"/>
              <a:gd name="T5" fmla="*/ 2147483647 h 2777"/>
              <a:gd name="T6" fmla="*/ 2147483647 w 2561"/>
              <a:gd name="T7" fmla="*/ 2147483647 h 2777"/>
              <a:gd name="T8" fmla="*/ 2147483647 w 2561"/>
              <a:gd name="T9" fmla="*/ 2147483647 h 2777"/>
              <a:gd name="T10" fmla="*/ 2147483647 w 2561"/>
              <a:gd name="T11" fmla="*/ 0 h 2777"/>
              <a:gd name="T12" fmla="*/ 0 w 2561"/>
              <a:gd name="T13" fmla="*/ 2147483647 h 2777"/>
              <a:gd name="T14" fmla="*/ 0 w 2561"/>
              <a:gd name="T15" fmla="*/ 2147483647 h 27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1" h="2777">
                <a:moveTo>
                  <a:pt x="0" y="2485"/>
                </a:moveTo>
                <a:lnTo>
                  <a:pt x="432" y="2553"/>
                </a:lnTo>
                <a:lnTo>
                  <a:pt x="736" y="2777"/>
                </a:lnTo>
                <a:lnTo>
                  <a:pt x="2561" y="399"/>
                </a:lnTo>
                <a:lnTo>
                  <a:pt x="2118" y="82"/>
                </a:lnTo>
                <a:lnTo>
                  <a:pt x="1898" y="0"/>
                </a:lnTo>
                <a:lnTo>
                  <a:pt x="0" y="2485"/>
                </a:lnTo>
                <a:close/>
              </a:path>
            </a:pathLst>
          </a:custGeom>
          <a:solidFill>
            <a:schemeClr val="bg2"/>
          </a:solidFill>
          <a:ln w="9525">
            <a:noFill/>
            <a:round/>
            <a:headEnd/>
            <a:tailEnd/>
          </a:ln>
        </p:spPr>
        <p:txBody>
          <a:bodyPr/>
          <a:lstStyle/>
          <a:p>
            <a:endParaRPr lang="tr-TR"/>
          </a:p>
        </p:txBody>
      </p:sp>
      <p:grpSp>
        <p:nvGrpSpPr>
          <p:cNvPr id="14346" name="Group 10"/>
          <p:cNvGrpSpPr>
            <a:grpSpLocks/>
          </p:cNvGrpSpPr>
          <p:nvPr/>
        </p:nvGrpSpPr>
        <p:grpSpPr bwMode="auto">
          <a:xfrm>
            <a:off x="7938" y="5540375"/>
            <a:ext cx="1784350" cy="1246188"/>
            <a:chOff x="5" y="3490"/>
            <a:chExt cx="1124" cy="785"/>
          </a:xfrm>
        </p:grpSpPr>
        <p:sp>
          <p:nvSpPr>
            <p:cNvPr id="14363" name="Freeform 11"/>
            <p:cNvSpPr>
              <a:spLocks/>
            </p:cNvSpPr>
            <p:nvPr userDrawn="1"/>
          </p:nvSpPr>
          <p:spPr bwMode="auto">
            <a:xfrm>
              <a:off x="24" y="3505"/>
              <a:ext cx="1089" cy="649"/>
            </a:xfrm>
            <a:custGeom>
              <a:avLst/>
              <a:gdLst>
                <a:gd name="T0" fmla="*/ 25 w 2177"/>
                <a:gd name="T1" fmla="*/ 20 h 1298"/>
                <a:gd name="T2" fmla="*/ 23 w 2177"/>
                <a:gd name="T3" fmla="*/ 18 h 1298"/>
                <a:gd name="T4" fmla="*/ 21 w 2177"/>
                <a:gd name="T5" fmla="*/ 8 h 1298"/>
                <a:gd name="T6" fmla="*/ 34 w 2177"/>
                <a:gd name="T7" fmla="*/ 6 h 1298"/>
                <a:gd name="T8" fmla="*/ 35 w 2177"/>
                <a:gd name="T9" fmla="*/ 4 h 1298"/>
                <a:gd name="T10" fmla="*/ 33 w 2177"/>
                <a:gd name="T11" fmla="*/ 2 h 1298"/>
                <a:gd name="T12" fmla="*/ 20 w 2177"/>
                <a:gd name="T13" fmla="*/ 4 h 1298"/>
                <a:gd name="T14" fmla="*/ 20 w 2177"/>
                <a:gd name="T15" fmla="*/ 1 h 1298"/>
                <a:gd name="T16" fmla="*/ 17 w 2177"/>
                <a:gd name="T17" fmla="*/ 0 h 1298"/>
                <a:gd name="T18" fmla="*/ 15 w 2177"/>
                <a:gd name="T19" fmla="*/ 1 h 1298"/>
                <a:gd name="T20" fmla="*/ 14 w 2177"/>
                <a:gd name="T21" fmla="*/ 2 h 1298"/>
                <a:gd name="T22" fmla="*/ 15 w 2177"/>
                <a:gd name="T23" fmla="*/ 5 h 1298"/>
                <a:gd name="T24" fmla="*/ 11 w 2177"/>
                <a:gd name="T25" fmla="*/ 7 h 1298"/>
                <a:gd name="T26" fmla="*/ 16 w 2177"/>
                <a:gd name="T27" fmla="*/ 8 h 1298"/>
                <a:gd name="T28" fmla="*/ 18 w 2177"/>
                <a:gd name="T29" fmla="*/ 14 h 1298"/>
                <a:gd name="T30" fmla="*/ 3 w 2177"/>
                <a:gd name="T31" fmla="*/ 8 h 1298"/>
                <a:gd name="T32" fmla="*/ 1 w 2177"/>
                <a:gd name="T33" fmla="*/ 8 h 1298"/>
                <a:gd name="T34" fmla="*/ 0 w 2177"/>
                <a:gd name="T35" fmla="*/ 10 h 1298"/>
                <a:gd name="T36" fmla="*/ 1 w 2177"/>
                <a:gd name="T37" fmla="*/ 13 h 1298"/>
                <a:gd name="T38" fmla="*/ 18 w 2177"/>
                <a:gd name="T39" fmla="*/ 21 h 1298"/>
                <a:gd name="T40" fmla="*/ 22 w 2177"/>
                <a:gd name="T41" fmla="*/ 20 h 1298"/>
                <a:gd name="T42" fmla="*/ 25 w 2177"/>
                <a:gd name="T43" fmla="*/ 21 h 1298"/>
                <a:gd name="T44" fmla="*/ 25 w 2177"/>
                <a:gd name="T45" fmla="*/ 20 h 1298"/>
                <a:gd name="T46" fmla="*/ 25 w 2177"/>
                <a:gd name="T47" fmla="*/ 20 h 12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close/>
                </a:path>
              </a:pathLst>
            </a:custGeom>
            <a:solidFill>
              <a:srgbClr val="F8F8F8"/>
            </a:solidFill>
            <a:ln w="9525">
              <a:noFill/>
              <a:round/>
              <a:headEnd/>
              <a:tailEnd/>
            </a:ln>
          </p:spPr>
          <p:txBody>
            <a:bodyPr/>
            <a:lstStyle/>
            <a:p>
              <a:endParaRPr lang="tr-TR"/>
            </a:p>
          </p:txBody>
        </p:sp>
        <p:sp>
          <p:nvSpPr>
            <p:cNvPr id="14364" name="Freeform 12"/>
            <p:cNvSpPr>
              <a:spLocks/>
            </p:cNvSpPr>
            <p:nvPr userDrawn="1"/>
          </p:nvSpPr>
          <p:spPr bwMode="auto">
            <a:xfrm>
              <a:off x="1022" y="3582"/>
              <a:ext cx="71" cy="129"/>
            </a:xfrm>
            <a:custGeom>
              <a:avLst/>
              <a:gdLst>
                <a:gd name="T0" fmla="*/ 0 w 143"/>
                <a:gd name="T1" fmla="*/ 1 h 258"/>
                <a:gd name="T2" fmla="*/ 1 w 143"/>
                <a:gd name="T3" fmla="*/ 0 h 258"/>
                <a:gd name="T4" fmla="*/ 2 w 143"/>
                <a:gd name="T5" fmla="*/ 4 h 258"/>
                <a:gd name="T6" fmla="*/ 0 w 143"/>
                <a:gd name="T7" fmla="*/ 5 h 258"/>
                <a:gd name="T8" fmla="*/ 0 w 143"/>
                <a:gd name="T9" fmla="*/ 1 h 258"/>
                <a:gd name="T10" fmla="*/ 0 w 143"/>
                <a:gd name="T11" fmla="*/ 1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258">
                  <a:moveTo>
                    <a:pt x="0" y="7"/>
                  </a:moveTo>
                  <a:lnTo>
                    <a:pt x="120" y="0"/>
                  </a:lnTo>
                  <a:lnTo>
                    <a:pt x="143" y="233"/>
                  </a:lnTo>
                  <a:lnTo>
                    <a:pt x="8" y="258"/>
                  </a:lnTo>
                  <a:lnTo>
                    <a:pt x="0" y="7"/>
                  </a:lnTo>
                  <a:close/>
                </a:path>
              </a:pathLst>
            </a:custGeom>
            <a:solidFill>
              <a:schemeClr val="accent1"/>
            </a:solidFill>
            <a:ln w="9525">
              <a:noFill/>
              <a:round/>
              <a:headEnd/>
              <a:tailEnd/>
            </a:ln>
          </p:spPr>
          <p:txBody>
            <a:bodyPr/>
            <a:lstStyle/>
            <a:p>
              <a:endParaRPr lang="tr-TR"/>
            </a:p>
          </p:txBody>
        </p:sp>
        <p:sp>
          <p:nvSpPr>
            <p:cNvPr id="14365" name="Freeform 13"/>
            <p:cNvSpPr>
              <a:spLocks/>
            </p:cNvSpPr>
            <p:nvPr userDrawn="1"/>
          </p:nvSpPr>
          <p:spPr bwMode="auto">
            <a:xfrm>
              <a:off x="20" y="3774"/>
              <a:ext cx="792" cy="410"/>
            </a:xfrm>
            <a:custGeom>
              <a:avLst/>
              <a:gdLst>
                <a:gd name="T0" fmla="*/ 2 w 1586"/>
                <a:gd name="T1" fmla="*/ 0 h 821"/>
                <a:gd name="T2" fmla="*/ 20 w 1586"/>
                <a:gd name="T3" fmla="*/ 8 h 821"/>
                <a:gd name="T4" fmla="*/ 22 w 1586"/>
                <a:gd name="T5" fmla="*/ 9 h 821"/>
                <a:gd name="T6" fmla="*/ 24 w 1586"/>
                <a:gd name="T7" fmla="*/ 12 h 821"/>
                <a:gd name="T8" fmla="*/ 24 w 1586"/>
                <a:gd name="T9" fmla="*/ 12 h 821"/>
                <a:gd name="T10" fmla="*/ 21 w 1586"/>
                <a:gd name="T11" fmla="*/ 12 h 821"/>
                <a:gd name="T12" fmla="*/ 17 w 1586"/>
                <a:gd name="T13" fmla="*/ 12 h 821"/>
                <a:gd name="T14" fmla="*/ 0 w 1586"/>
                <a:gd name="T15" fmla="*/ 4 h 821"/>
                <a:gd name="T16" fmla="*/ 0 w 1586"/>
                <a:gd name="T17" fmla="*/ 2 h 821"/>
                <a:gd name="T18" fmla="*/ 0 w 1586"/>
                <a:gd name="T19" fmla="*/ 0 h 821"/>
                <a:gd name="T20" fmla="*/ 2 w 1586"/>
                <a:gd name="T21" fmla="*/ 0 h 821"/>
                <a:gd name="T22" fmla="*/ 2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w="9525">
              <a:noFill/>
              <a:round/>
              <a:headEnd/>
              <a:tailEnd/>
            </a:ln>
          </p:spPr>
          <p:txBody>
            <a:bodyPr/>
            <a:lstStyle/>
            <a:p>
              <a:endParaRPr lang="tr-TR"/>
            </a:p>
          </p:txBody>
        </p:sp>
        <p:sp>
          <p:nvSpPr>
            <p:cNvPr id="14366" name="Freeform 14"/>
            <p:cNvSpPr>
              <a:spLocks/>
            </p:cNvSpPr>
            <p:nvPr userDrawn="1"/>
          </p:nvSpPr>
          <p:spPr bwMode="auto">
            <a:xfrm>
              <a:off x="129" y="3808"/>
              <a:ext cx="525" cy="374"/>
            </a:xfrm>
            <a:custGeom>
              <a:avLst/>
              <a:gdLst>
                <a:gd name="T0" fmla="*/ 0 w 1049"/>
                <a:gd name="T1" fmla="*/ 6 h 747"/>
                <a:gd name="T2" fmla="*/ 15 w 1049"/>
                <a:gd name="T3" fmla="*/ 12 h 747"/>
                <a:gd name="T4" fmla="*/ 15 w 1049"/>
                <a:gd name="T5" fmla="*/ 9 h 747"/>
                <a:gd name="T6" fmla="*/ 17 w 1049"/>
                <a:gd name="T7" fmla="*/ 7 h 747"/>
                <a:gd name="T8" fmla="*/ 2 w 1049"/>
                <a:gd name="T9" fmla="*/ 0 h 747"/>
                <a:gd name="T10" fmla="*/ 0 w 1049"/>
                <a:gd name="T11" fmla="*/ 2 h 747"/>
                <a:gd name="T12" fmla="*/ 0 w 1049"/>
                <a:gd name="T13" fmla="*/ 6 h 747"/>
                <a:gd name="T14" fmla="*/ 0 w 1049"/>
                <a:gd name="T15" fmla="*/ 6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w="9525">
              <a:noFill/>
              <a:round/>
              <a:headEnd/>
              <a:tailEnd/>
            </a:ln>
          </p:spPr>
          <p:txBody>
            <a:bodyPr/>
            <a:lstStyle/>
            <a:p>
              <a:endParaRPr lang="tr-TR"/>
            </a:p>
          </p:txBody>
        </p:sp>
        <p:sp>
          <p:nvSpPr>
            <p:cNvPr id="14367" name="Freeform 15"/>
            <p:cNvSpPr>
              <a:spLocks/>
            </p:cNvSpPr>
            <p:nvPr userDrawn="1"/>
          </p:nvSpPr>
          <p:spPr bwMode="auto">
            <a:xfrm>
              <a:off x="485" y="3532"/>
              <a:ext cx="135" cy="121"/>
            </a:xfrm>
            <a:custGeom>
              <a:avLst/>
              <a:gdLst>
                <a:gd name="T0" fmla="*/ 0 w 272"/>
                <a:gd name="T1" fmla="*/ 1 h 241"/>
                <a:gd name="T2" fmla="*/ 2 w 272"/>
                <a:gd name="T3" fmla="*/ 0 h 241"/>
                <a:gd name="T4" fmla="*/ 3 w 272"/>
                <a:gd name="T5" fmla="*/ 1 h 241"/>
                <a:gd name="T6" fmla="*/ 4 w 272"/>
                <a:gd name="T7" fmla="*/ 3 h 241"/>
                <a:gd name="T8" fmla="*/ 2 w 272"/>
                <a:gd name="T9" fmla="*/ 3 h 241"/>
                <a:gd name="T10" fmla="*/ 0 w 272"/>
                <a:gd name="T11" fmla="*/ 4 h 241"/>
                <a:gd name="T12" fmla="*/ 0 w 272"/>
                <a:gd name="T13" fmla="*/ 1 h 241"/>
                <a:gd name="T14" fmla="*/ 0 w 272"/>
                <a:gd name="T15" fmla="*/ 1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 h="241">
                  <a:moveTo>
                    <a:pt x="0" y="28"/>
                  </a:moveTo>
                  <a:lnTo>
                    <a:pt x="160" y="0"/>
                  </a:lnTo>
                  <a:lnTo>
                    <a:pt x="251" y="36"/>
                  </a:lnTo>
                  <a:lnTo>
                    <a:pt x="272" y="139"/>
                  </a:lnTo>
                  <a:lnTo>
                    <a:pt x="164" y="146"/>
                  </a:lnTo>
                  <a:lnTo>
                    <a:pt x="32" y="241"/>
                  </a:lnTo>
                  <a:lnTo>
                    <a:pt x="0" y="28"/>
                  </a:lnTo>
                  <a:close/>
                </a:path>
              </a:pathLst>
            </a:custGeom>
            <a:solidFill>
              <a:schemeClr val="hlink"/>
            </a:solidFill>
            <a:ln w="9525">
              <a:noFill/>
              <a:round/>
              <a:headEnd/>
              <a:tailEnd/>
            </a:ln>
          </p:spPr>
          <p:txBody>
            <a:bodyPr/>
            <a:lstStyle/>
            <a:p>
              <a:endParaRPr lang="tr-TR"/>
            </a:p>
          </p:txBody>
        </p:sp>
        <p:sp>
          <p:nvSpPr>
            <p:cNvPr id="14368" name="Freeform 16"/>
            <p:cNvSpPr>
              <a:spLocks/>
            </p:cNvSpPr>
            <p:nvPr userDrawn="1"/>
          </p:nvSpPr>
          <p:spPr bwMode="auto">
            <a:xfrm>
              <a:off x="641" y="4163"/>
              <a:ext cx="76" cy="112"/>
            </a:xfrm>
            <a:custGeom>
              <a:avLst/>
              <a:gdLst>
                <a:gd name="T0" fmla="*/ 3 w 152"/>
                <a:gd name="T1" fmla="*/ 1 h 224"/>
                <a:gd name="T2" fmla="*/ 3 w 152"/>
                <a:gd name="T3" fmla="*/ 4 h 224"/>
                <a:gd name="T4" fmla="*/ 0 w 152"/>
                <a:gd name="T5" fmla="*/ 1 h 224"/>
                <a:gd name="T6" fmla="*/ 2 w 152"/>
                <a:gd name="T7" fmla="*/ 0 h 224"/>
                <a:gd name="T8" fmla="*/ 3 w 152"/>
                <a:gd name="T9" fmla="*/ 1 h 224"/>
                <a:gd name="T10" fmla="*/ 3 w 152"/>
                <a:gd name="T11" fmla="*/ 1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224">
                  <a:moveTo>
                    <a:pt x="152" y="4"/>
                  </a:moveTo>
                  <a:lnTo>
                    <a:pt x="152" y="224"/>
                  </a:lnTo>
                  <a:lnTo>
                    <a:pt x="0" y="8"/>
                  </a:lnTo>
                  <a:lnTo>
                    <a:pt x="72" y="0"/>
                  </a:lnTo>
                  <a:lnTo>
                    <a:pt x="152" y="4"/>
                  </a:lnTo>
                  <a:close/>
                </a:path>
              </a:pathLst>
            </a:custGeom>
            <a:solidFill>
              <a:schemeClr val="hlink"/>
            </a:solidFill>
            <a:ln w="9525">
              <a:noFill/>
              <a:round/>
              <a:headEnd/>
              <a:tailEnd/>
            </a:ln>
          </p:spPr>
          <p:txBody>
            <a:bodyPr/>
            <a:lstStyle/>
            <a:p>
              <a:endParaRPr lang="tr-TR"/>
            </a:p>
          </p:txBody>
        </p:sp>
        <p:sp>
          <p:nvSpPr>
            <p:cNvPr id="14369" name="Freeform 17"/>
            <p:cNvSpPr>
              <a:spLocks/>
            </p:cNvSpPr>
            <p:nvPr userDrawn="1"/>
          </p:nvSpPr>
          <p:spPr bwMode="auto">
            <a:xfrm>
              <a:off x="504" y="3607"/>
              <a:ext cx="193" cy="383"/>
            </a:xfrm>
            <a:custGeom>
              <a:avLst/>
              <a:gdLst>
                <a:gd name="T0" fmla="*/ 0 w 386"/>
                <a:gd name="T1" fmla="*/ 2 h 764"/>
                <a:gd name="T2" fmla="*/ 2 w 386"/>
                <a:gd name="T3" fmla="*/ 0 h 764"/>
                <a:gd name="T4" fmla="*/ 4 w 386"/>
                <a:gd name="T5" fmla="*/ 1 h 764"/>
                <a:gd name="T6" fmla="*/ 7 w 386"/>
                <a:gd name="T7" fmla="*/ 12 h 764"/>
                <a:gd name="T8" fmla="*/ 5 w 386"/>
                <a:gd name="T9" fmla="*/ 12 h 764"/>
                <a:gd name="T10" fmla="*/ 3 w 386"/>
                <a:gd name="T11" fmla="*/ 11 h 764"/>
                <a:gd name="T12" fmla="*/ 0 w 386"/>
                <a:gd name="T13" fmla="*/ 2 h 764"/>
                <a:gd name="T14" fmla="*/ 0 w 386"/>
                <a:gd name="T15" fmla="*/ 2 h 7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 h="764">
                  <a:moveTo>
                    <a:pt x="0" y="80"/>
                  </a:moveTo>
                  <a:lnTo>
                    <a:pt x="87" y="0"/>
                  </a:lnTo>
                  <a:lnTo>
                    <a:pt x="232" y="6"/>
                  </a:lnTo>
                  <a:lnTo>
                    <a:pt x="386" y="764"/>
                  </a:lnTo>
                  <a:lnTo>
                    <a:pt x="279" y="720"/>
                  </a:lnTo>
                  <a:lnTo>
                    <a:pt x="152" y="677"/>
                  </a:lnTo>
                  <a:lnTo>
                    <a:pt x="0" y="80"/>
                  </a:lnTo>
                  <a:close/>
                </a:path>
              </a:pathLst>
            </a:custGeom>
            <a:solidFill>
              <a:schemeClr val="bg2"/>
            </a:solidFill>
            <a:ln w="9525">
              <a:noFill/>
              <a:round/>
              <a:headEnd/>
              <a:tailEnd/>
            </a:ln>
          </p:spPr>
          <p:txBody>
            <a:bodyPr/>
            <a:lstStyle/>
            <a:p>
              <a:endParaRPr lang="tr-TR"/>
            </a:p>
          </p:txBody>
        </p:sp>
        <p:sp>
          <p:nvSpPr>
            <p:cNvPr id="14370" name="Freeform 18"/>
            <p:cNvSpPr>
              <a:spLocks/>
            </p:cNvSpPr>
            <p:nvPr userDrawn="1"/>
          </p:nvSpPr>
          <p:spPr bwMode="auto">
            <a:xfrm>
              <a:off x="668" y="3590"/>
              <a:ext cx="364" cy="174"/>
            </a:xfrm>
            <a:custGeom>
              <a:avLst/>
              <a:gdLst>
                <a:gd name="T0" fmla="*/ 11 w 728"/>
                <a:gd name="T1" fmla="*/ 0 h 348"/>
                <a:gd name="T2" fmla="*/ 0 w 728"/>
                <a:gd name="T3" fmla="*/ 2 h 348"/>
                <a:gd name="T4" fmla="*/ 1 w 728"/>
                <a:gd name="T5" fmla="*/ 6 h 348"/>
                <a:gd name="T6" fmla="*/ 12 w 728"/>
                <a:gd name="T7" fmla="*/ 4 h 348"/>
                <a:gd name="T8" fmla="*/ 12 w 728"/>
                <a:gd name="T9" fmla="*/ 1 h 348"/>
                <a:gd name="T10" fmla="*/ 11 w 728"/>
                <a:gd name="T11" fmla="*/ 0 h 348"/>
                <a:gd name="T12" fmla="*/ 11 w 728"/>
                <a:gd name="T13" fmla="*/ 0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348">
                  <a:moveTo>
                    <a:pt x="692" y="0"/>
                  </a:moveTo>
                  <a:lnTo>
                    <a:pt x="0" y="106"/>
                  </a:lnTo>
                  <a:lnTo>
                    <a:pt x="28" y="348"/>
                  </a:lnTo>
                  <a:lnTo>
                    <a:pt x="715" y="237"/>
                  </a:lnTo>
                  <a:lnTo>
                    <a:pt x="728" y="43"/>
                  </a:lnTo>
                  <a:lnTo>
                    <a:pt x="692" y="0"/>
                  </a:lnTo>
                  <a:close/>
                </a:path>
              </a:pathLst>
            </a:custGeom>
            <a:solidFill>
              <a:schemeClr val="bg2"/>
            </a:solidFill>
            <a:ln w="9525">
              <a:noFill/>
              <a:round/>
              <a:headEnd/>
              <a:tailEnd/>
            </a:ln>
          </p:spPr>
          <p:txBody>
            <a:bodyPr/>
            <a:lstStyle/>
            <a:p>
              <a:endParaRPr lang="tr-TR"/>
            </a:p>
          </p:txBody>
        </p:sp>
        <p:sp>
          <p:nvSpPr>
            <p:cNvPr id="14371" name="Freeform 19"/>
            <p:cNvSpPr>
              <a:spLocks/>
            </p:cNvSpPr>
            <p:nvPr userDrawn="1"/>
          </p:nvSpPr>
          <p:spPr bwMode="auto">
            <a:xfrm>
              <a:off x="347" y="3693"/>
              <a:ext cx="156" cy="67"/>
            </a:xfrm>
            <a:custGeom>
              <a:avLst/>
              <a:gdLst>
                <a:gd name="T0" fmla="*/ 5 w 312"/>
                <a:gd name="T1" fmla="*/ 0 h 135"/>
                <a:gd name="T2" fmla="*/ 0 w 312"/>
                <a:gd name="T3" fmla="*/ 1 h 135"/>
                <a:gd name="T4" fmla="*/ 5 w 312"/>
                <a:gd name="T5" fmla="*/ 2 h 135"/>
                <a:gd name="T6" fmla="*/ 5 w 312"/>
                <a:gd name="T7" fmla="*/ 0 h 135"/>
                <a:gd name="T8" fmla="*/ 5 w 312"/>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35">
                  <a:moveTo>
                    <a:pt x="272" y="0"/>
                  </a:moveTo>
                  <a:lnTo>
                    <a:pt x="0" y="78"/>
                  </a:lnTo>
                  <a:lnTo>
                    <a:pt x="312" y="135"/>
                  </a:lnTo>
                  <a:lnTo>
                    <a:pt x="272" y="0"/>
                  </a:lnTo>
                  <a:close/>
                </a:path>
              </a:pathLst>
            </a:custGeom>
            <a:solidFill>
              <a:schemeClr val="accent1"/>
            </a:solidFill>
            <a:ln w="9525">
              <a:noFill/>
              <a:round/>
              <a:headEnd/>
              <a:tailEnd/>
            </a:ln>
          </p:spPr>
          <p:txBody>
            <a:bodyPr/>
            <a:lstStyle/>
            <a:p>
              <a:endParaRPr lang="tr-TR"/>
            </a:p>
          </p:txBody>
        </p:sp>
        <p:grpSp>
          <p:nvGrpSpPr>
            <p:cNvPr id="14372" name="Group 20"/>
            <p:cNvGrpSpPr>
              <a:grpSpLocks/>
            </p:cNvGrpSpPr>
            <p:nvPr userDrawn="1"/>
          </p:nvGrpSpPr>
          <p:grpSpPr bwMode="auto">
            <a:xfrm>
              <a:off x="5" y="3490"/>
              <a:ext cx="1124" cy="780"/>
              <a:chOff x="5" y="3490"/>
              <a:chExt cx="1124" cy="780"/>
            </a:xfrm>
          </p:grpSpPr>
          <p:grpSp>
            <p:nvGrpSpPr>
              <p:cNvPr id="14373" name="Group 21"/>
              <p:cNvGrpSpPr>
                <a:grpSpLocks/>
              </p:cNvGrpSpPr>
              <p:nvPr userDrawn="1"/>
            </p:nvGrpSpPr>
            <p:grpSpPr bwMode="auto">
              <a:xfrm>
                <a:off x="499" y="3562"/>
                <a:ext cx="548" cy="708"/>
                <a:chOff x="499" y="3562"/>
                <a:chExt cx="548" cy="708"/>
              </a:xfrm>
            </p:grpSpPr>
            <p:sp>
              <p:nvSpPr>
                <p:cNvPr id="14386" name="Freeform 22"/>
                <p:cNvSpPr>
                  <a:spLocks/>
                </p:cNvSpPr>
                <p:nvPr userDrawn="1"/>
              </p:nvSpPr>
              <p:spPr bwMode="auto">
                <a:xfrm>
                  <a:off x="499" y="3587"/>
                  <a:ext cx="157" cy="87"/>
                </a:xfrm>
                <a:custGeom>
                  <a:avLst/>
                  <a:gdLst>
                    <a:gd name="T0" fmla="*/ 0 w 313"/>
                    <a:gd name="T1" fmla="*/ 1 h 175"/>
                    <a:gd name="T2" fmla="*/ 2 w 313"/>
                    <a:gd name="T3" fmla="*/ 0 h 175"/>
                    <a:gd name="T4" fmla="*/ 4 w 313"/>
                    <a:gd name="T5" fmla="*/ 0 h 175"/>
                    <a:gd name="T6" fmla="*/ 5 w 313"/>
                    <a:gd name="T7" fmla="*/ 0 h 175"/>
                    <a:gd name="T8" fmla="*/ 5 w 313"/>
                    <a:gd name="T9" fmla="*/ 1 h 175"/>
                    <a:gd name="T10" fmla="*/ 3 w 313"/>
                    <a:gd name="T11" fmla="*/ 1 h 175"/>
                    <a:gd name="T12" fmla="*/ 2 w 313"/>
                    <a:gd name="T13" fmla="*/ 1 h 175"/>
                    <a:gd name="T14" fmla="*/ 1 w 313"/>
                    <a:gd name="T15" fmla="*/ 2 h 175"/>
                    <a:gd name="T16" fmla="*/ 0 w 313"/>
                    <a:gd name="T17" fmla="*/ 1 h 175"/>
                    <a:gd name="T18" fmla="*/ 0 w 313"/>
                    <a:gd name="T19" fmla="*/ 1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close/>
                    </a:path>
                  </a:pathLst>
                </a:custGeom>
                <a:solidFill>
                  <a:schemeClr val="accent2"/>
                </a:solidFill>
                <a:ln w="9525">
                  <a:noFill/>
                  <a:round/>
                  <a:headEnd/>
                  <a:tailEnd/>
                </a:ln>
              </p:spPr>
              <p:txBody>
                <a:bodyPr/>
                <a:lstStyle/>
                <a:p>
                  <a:endParaRPr lang="tr-TR"/>
                </a:p>
              </p:txBody>
            </p:sp>
            <p:sp>
              <p:nvSpPr>
                <p:cNvPr id="14387" name="Freeform 23"/>
                <p:cNvSpPr>
                  <a:spLocks/>
                </p:cNvSpPr>
                <p:nvPr userDrawn="1"/>
              </p:nvSpPr>
              <p:spPr bwMode="auto">
                <a:xfrm>
                  <a:off x="636" y="4137"/>
                  <a:ext cx="115" cy="133"/>
                </a:xfrm>
                <a:custGeom>
                  <a:avLst/>
                  <a:gdLst>
                    <a:gd name="T0" fmla="*/ 0 w 230"/>
                    <a:gd name="T1" fmla="*/ 1 h 266"/>
                    <a:gd name="T2" fmla="*/ 3 w 230"/>
                    <a:gd name="T3" fmla="*/ 5 h 266"/>
                    <a:gd name="T4" fmla="*/ 4 w 230"/>
                    <a:gd name="T5" fmla="*/ 4 h 266"/>
                    <a:gd name="T6" fmla="*/ 4 w 230"/>
                    <a:gd name="T7" fmla="*/ 1 h 266"/>
                    <a:gd name="T8" fmla="*/ 3 w 230"/>
                    <a:gd name="T9" fmla="*/ 0 h 266"/>
                    <a:gd name="T10" fmla="*/ 3 w 230"/>
                    <a:gd name="T11" fmla="*/ 4 h 266"/>
                    <a:gd name="T12" fmla="*/ 2 w 230"/>
                    <a:gd name="T13" fmla="*/ 1 h 266"/>
                    <a:gd name="T14" fmla="*/ 0 w 230"/>
                    <a:gd name="T15" fmla="*/ 1 h 266"/>
                    <a:gd name="T16" fmla="*/ 0 w 230"/>
                    <a:gd name="T17" fmla="*/ 1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266">
                      <a:moveTo>
                        <a:pt x="0" y="40"/>
                      </a:moveTo>
                      <a:lnTo>
                        <a:pt x="160" y="266"/>
                      </a:lnTo>
                      <a:lnTo>
                        <a:pt x="230" y="251"/>
                      </a:lnTo>
                      <a:lnTo>
                        <a:pt x="223" y="17"/>
                      </a:lnTo>
                      <a:lnTo>
                        <a:pt x="166" y="0"/>
                      </a:lnTo>
                      <a:lnTo>
                        <a:pt x="179" y="197"/>
                      </a:lnTo>
                      <a:lnTo>
                        <a:pt x="71" y="4"/>
                      </a:lnTo>
                      <a:lnTo>
                        <a:pt x="0" y="40"/>
                      </a:lnTo>
                      <a:close/>
                    </a:path>
                  </a:pathLst>
                </a:custGeom>
                <a:solidFill>
                  <a:schemeClr val="accent2"/>
                </a:solidFill>
                <a:ln w="9525">
                  <a:noFill/>
                  <a:round/>
                  <a:headEnd/>
                  <a:tailEnd/>
                </a:ln>
              </p:spPr>
              <p:txBody>
                <a:bodyPr/>
                <a:lstStyle/>
                <a:p>
                  <a:endParaRPr lang="tr-TR"/>
                </a:p>
              </p:txBody>
            </p:sp>
            <p:sp>
              <p:nvSpPr>
                <p:cNvPr id="14388" name="Freeform 24"/>
                <p:cNvSpPr>
                  <a:spLocks/>
                </p:cNvSpPr>
                <p:nvPr userDrawn="1"/>
              </p:nvSpPr>
              <p:spPr bwMode="auto">
                <a:xfrm>
                  <a:off x="1004" y="3562"/>
                  <a:ext cx="43" cy="117"/>
                </a:xfrm>
                <a:custGeom>
                  <a:avLst/>
                  <a:gdLst>
                    <a:gd name="T0" fmla="*/ 0 w 87"/>
                    <a:gd name="T1" fmla="*/ 1 h 234"/>
                    <a:gd name="T2" fmla="*/ 0 w 87"/>
                    <a:gd name="T3" fmla="*/ 2 h 234"/>
                    <a:gd name="T4" fmla="*/ 0 w 87"/>
                    <a:gd name="T5" fmla="*/ 3 h 234"/>
                    <a:gd name="T6" fmla="*/ 0 w 87"/>
                    <a:gd name="T7" fmla="*/ 4 h 234"/>
                    <a:gd name="T8" fmla="*/ 1 w 87"/>
                    <a:gd name="T9" fmla="*/ 4 h 234"/>
                    <a:gd name="T10" fmla="*/ 1 w 87"/>
                    <a:gd name="T11" fmla="*/ 2 h 234"/>
                    <a:gd name="T12" fmla="*/ 0 w 87"/>
                    <a:gd name="T13" fmla="*/ 0 h 234"/>
                    <a:gd name="T14" fmla="*/ 0 w 87"/>
                    <a:gd name="T15" fmla="*/ 1 h 234"/>
                    <a:gd name="T16" fmla="*/ 0 w 87"/>
                    <a:gd name="T17" fmla="*/ 1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34">
                      <a:moveTo>
                        <a:pt x="0" y="19"/>
                      </a:moveTo>
                      <a:lnTo>
                        <a:pt x="36" y="93"/>
                      </a:lnTo>
                      <a:lnTo>
                        <a:pt x="44" y="154"/>
                      </a:lnTo>
                      <a:lnTo>
                        <a:pt x="27" y="234"/>
                      </a:lnTo>
                      <a:lnTo>
                        <a:pt x="80" y="220"/>
                      </a:lnTo>
                      <a:lnTo>
                        <a:pt x="87" y="116"/>
                      </a:lnTo>
                      <a:lnTo>
                        <a:pt x="46" y="0"/>
                      </a:lnTo>
                      <a:lnTo>
                        <a:pt x="0" y="19"/>
                      </a:lnTo>
                      <a:close/>
                    </a:path>
                  </a:pathLst>
                </a:custGeom>
                <a:solidFill>
                  <a:schemeClr val="accent2"/>
                </a:solidFill>
                <a:ln w="9525">
                  <a:noFill/>
                  <a:round/>
                  <a:headEnd/>
                  <a:tailEnd/>
                </a:ln>
              </p:spPr>
              <p:txBody>
                <a:bodyPr/>
                <a:lstStyle/>
                <a:p>
                  <a:endParaRPr lang="tr-TR"/>
                </a:p>
              </p:txBody>
            </p:sp>
          </p:grpSp>
          <p:sp>
            <p:nvSpPr>
              <p:cNvPr id="14374" name="Freeform 25"/>
              <p:cNvSpPr>
                <a:spLocks/>
              </p:cNvSpPr>
              <p:nvPr userDrawn="1"/>
            </p:nvSpPr>
            <p:spPr bwMode="auto">
              <a:xfrm>
                <a:off x="76" y="3732"/>
                <a:ext cx="595" cy="250"/>
              </a:xfrm>
              <a:custGeom>
                <a:avLst/>
                <a:gdLst>
                  <a:gd name="T0" fmla="*/ 2 w 1190"/>
                  <a:gd name="T1" fmla="*/ 0 h 500"/>
                  <a:gd name="T2" fmla="*/ 19 w 1190"/>
                  <a:gd name="T3" fmla="*/ 8 h 500"/>
                  <a:gd name="T4" fmla="*/ 17 w 1190"/>
                  <a:gd name="T5" fmla="*/ 8 h 500"/>
                  <a:gd name="T6" fmla="*/ 0 w 1190"/>
                  <a:gd name="T7" fmla="*/ 1 h 500"/>
                  <a:gd name="T8" fmla="*/ 2 w 1190"/>
                  <a:gd name="T9" fmla="*/ 0 h 500"/>
                  <a:gd name="T10" fmla="*/ 2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w="9525">
                <a:noFill/>
                <a:round/>
                <a:headEnd/>
                <a:tailEnd/>
              </a:ln>
            </p:spPr>
            <p:txBody>
              <a:bodyPr/>
              <a:lstStyle/>
              <a:p>
                <a:endParaRPr lang="tr-TR"/>
              </a:p>
            </p:txBody>
          </p:sp>
          <p:sp>
            <p:nvSpPr>
              <p:cNvPr id="14375" name="Freeform 26"/>
              <p:cNvSpPr>
                <a:spLocks/>
              </p:cNvSpPr>
              <p:nvPr userDrawn="1"/>
            </p:nvSpPr>
            <p:spPr bwMode="auto">
              <a:xfrm>
                <a:off x="260" y="3886"/>
                <a:ext cx="244" cy="148"/>
              </a:xfrm>
              <a:custGeom>
                <a:avLst/>
                <a:gdLst>
                  <a:gd name="T0" fmla="*/ 0 w 489"/>
                  <a:gd name="T1" fmla="*/ 1 h 296"/>
                  <a:gd name="T2" fmla="*/ 2 w 489"/>
                  <a:gd name="T3" fmla="*/ 2 h 296"/>
                  <a:gd name="T4" fmla="*/ 5 w 489"/>
                  <a:gd name="T5" fmla="*/ 3 h 296"/>
                  <a:gd name="T6" fmla="*/ 6 w 489"/>
                  <a:gd name="T7" fmla="*/ 4 h 296"/>
                  <a:gd name="T8" fmla="*/ 5 w 489"/>
                  <a:gd name="T9" fmla="*/ 4 h 296"/>
                  <a:gd name="T10" fmla="*/ 2 w 489"/>
                  <a:gd name="T11" fmla="*/ 3 h 296"/>
                  <a:gd name="T12" fmla="*/ 0 w 489"/>
                  <a:gd name="T13" fmla="*/ 2 h 296"/>
                  <a:gd name="T14" fmla="*/ 1 w 489"/>
                  <a:gd name="T15" fmla="*/ 3 h 296"/>
                  <a:gd name="T16" fmla="*/ 4 w 489"/>
                  <a:gd name="T17" fmla="*/ 5 h 296"/>
                  <a:gd name="T18" fmla="*/ 7 w 489"/>
                  <a:gd name="T19" fmla="*/ 5 h 296"/>
                  <a:gd name="T20" fmla="*/ 7 w 489"/>
                  <a:gd name="T21" fmla="*/ 4 h 296"/>
                  <a:gd name="T22" fmla="*/ 6 w 489"/>
                  <a:gd name="T23" fmla="*/ 2 h 296"/>
                  <a:gd name="T24" fmla="*/ 2 w 489"/>
                  <a:gd name="T25" fmla="*/ 1 h 296"/>
                  <a:gd name="T26" fmla="*/ 0 w 489"/>
                  <a:gd name="T27" fmla="*/ 0 h 296"/>
                  <a:gd name="T28" fmla="*/ 0 w 489"/>
                  <a:gd name="T29" fmla="*/ 1 h 296"/>
                  <a:gd name="T30" fmla="*/ 0 w 489"/>
                  <a:gd name="T31" fmla="*/ 1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w="9525">
                <a:noFill/>
                <a:round/>
                <a:headEnd/>
                <a:tailEnd/>
              </a:ln>
            </p:spPr>
            <p:txBody>
              <a:bodyPr/>
              <a:lstStyle/>
              <a:p>
                <a:endParaRPr lang="tr-TR"/>
              </a:p>
            </p:txBody>
          </p:sp>
          <p:sp>
            <p:nvSpPr>
              <p:cNvPr id="14376" name="Freeform 27"/>
              <p:cNvSpPr>
                <a:spLocks/>
              </p:cNvSpPr>
              <p:nvPr userDrawn="1"/>
            </p:nvSpPr>
            <p:spPr bwMode="auto">
              <a:xfrm>
                <a:off x="565" y="3680"/>
                <a:ext cx="107" cy="238"/>
              </a:xfrm>
              <a:custGeom>
                <a:avLst/>
                <a:gdLst>
                  <a:gd name="T0" fmla="*/ 1 w 213"/>
                  <a:gd name="T1" fmla="*/ 0 h 478"/>
                  <a:gd name="T2" fmla="*/ 2 w 213"/>
                  <a:gd name="T3" fmla="*/ 0 h 478"/>
                  <a:gd name="T4" fmla="*/ 2 w 213"/>
                  <a:gd name="T5" fmla="*/ 3 h 478"/>
                  <a:gd name="T6" fmla="*/ 2 w 213"/>
                  <a:gd name="T7" fmla="*/ 5 h 478"/>
                  <a:gd name="T8" fmla="*/ 4 w 213"/>
                  <a:gd name="T9" fmla="*/ 7 h 478"/>
                  <a:gd name="T10" fmla="*/ 2 w 213"/>
                  <a:gd name="T11" fmla="*/ 7 h 478"/>
                  <a:gd name="T12" fmla="*/ 1 w 213"/>
                  <a:gd name="T13" fmla="*/ 5 h 478"/>
                  <a:gd name="T14" fmla="*/ 0 w 213"/>
                  <a:gd name="T15" fmla="*/ 0 h 478"/>
                  <a:gd name="T16" fmla="*/ 1 w 213"/>
                  <a:gd name="T17" fmla="*/ 0 h 478"/>
                  <a:gd name="T18" fmla="*/ 1 w 213"/>
                  <a:gd name="T19" fmla="*/ 0 h 4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close/>
                  </a:path>
                </a:pathLst>
              </a:custGeom>
              <a:solidFill>
                <a:schemeClr val="accent2"/>
              </a:solidFill>
              <a:ln w="9525">
                <a:noFill/>
                <a:round/>
                <a:headEnd/>
                <a:tailEnd/>
              </a:ln>
            </p:spPr>
            <p:txBody>
              <a:bodyPr/>
              <a:lstStyle/>
              <a:p>
                <a:endParaRPr lang="tr-TR"/>
              </a:p>
            </p:txBody>
          </p:sp>
          <p:grpSp>
            <p:nvGrpSpPr>
              <p:cNvPr id="14377" name="Group 28"/>
              <p:cNvGrpSpPr>
                <a:grpSpLocks/>
              </p:cNvGrpSpPr>
              <p:nvPr userDrawn="1"/>
            </p:nvGrpSpPr>
            <p:grpSpPr bwMode="auto">
              <a:xfrm>
                <a:off x="5" y="3490"/>
                <a:ext cx="1124" cy="678"/>
                <a:chOff x="5" y="3490"/>
                <a:chExt cx="1124" cy="678"/>
              </a:xfrm>
            </p:grpSpPr>
            <p:sp>
              <p:nvSpPr>
                <p:cNvPr id="14378" name="Freeform 29"/>
                <p:cNvSpPr>
                  <a:spLocks/>
                </p:cNvSpPr>
                <p:nvPr userDrawn="1"/>
              </p:nvSpPr>
              <p:spPr bwMode="auto">
                <a:xfrm>
                  <a:off x="669" y="4048"/>
                  <a:ext cx="75" cy="87"/>
                </a:xfrm>
                <a:custGeom>
                  <a:avLst/>
                  <a:gdLst>
                    <a:gd name="T0" fmla="*/ 2 w 150"/>
                    <a:gd name="T1" fmla="*/ 0 h 173"/>
                    <a:gd name="T2" fmla="*/ 1 w 150"/>
                    <a:gd name="T3" fmla="*/ 2 h 173"/>
                    <a:gd name="T4" fmla="*/ 0 w 150"/>
                    <a:gd name="T5" fmla="*/ 3 h 173"/>
                    <a:gd name="T6" fmla="*/ 2 w 150"/>
                    <a:gd name="T7" fmla="*/ 3 h 173"/>
                    <a:gd name="T8" fmla="*/ 2 w 150"/>
                    <a:gd name="T9" fmla="*/ 2 h 173"/>
                    <a:gd name="T10" fmla="*/ 3 w 150"/>
                    <a:gd name="T11" fmla="*/ 1 h 173"/>
                    <a:gd name="T12" fmla="*/ 2 w 150"/>
                    <a:gd name="T13" fmla="*/ 0 h 173"/>
                    <a:gd name="T14" fmla="*/ 2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w="9525">
                  <a:noFill/>
                  <a:round/>
                  <a:headEnd/>
                  <a:tailEnd/>
                </a:ln>
              </p:spPr>
              <p:txBody>
                <a:bodyPr/>
                <a:lstStyle/>
                <a:p>
                  <a:endParaRPr lang="tr-TR"/>
                </a:p>
              </p:txBody>
            </p:sp>
            <p:sp>
              <p:nvSpPr>
                <p:cNvPr id="14379" name="Freeform 30"/>
                <p:cNvSpPr>
                  <a:spLocks/>
                </p:cNvSpPr>
                <p:nvPr userDrawn="1"/>
              </p:nvSpPr>
              <p:spPr bwMode="auto">
                <a:xfrm>
                  <a:off x="5" y="3728"/>
                  <a:ext cx="842" cy="440"/>
                </a:xfrm>
                <a:custGeom>
                  <a:avLst/>
                  <a:gdLst>
                    <a:gd name="T0" fmla="*/ 3 w 1684"/>
                    <a:gd name="T1" fmla="*/ 0 h 880"/>
                    <a:gd name="T2" fmla="*/ 1 w 1684"/>
                    <a:gd name="T3" fmla="*/ 1 h 880"/>
                    <a:gd name="T4" fmla="*/ 0 w 1684"/>
                    <a:gd name="T5" fmla="*/ 4 h 880"/>
                    <a:gd name="T6" fmla="*/ 2 w 1684"/>
                    <a:gd name="T7" fmla="*/ 6 h 880"/>
                    <a:gd name="T8" fmla="*/ 19 w 1684"/>
                    <a:gd name="T9" fmla="*/ 14 h 880"/>
                    <a:gd name="T10" fmla="*/ 23 w 1684"/>
                    <a:gd name="T11" fmla="*/ 14 h 880"/>
                    <a:gd name="T12" fmla="*/ 26 w 1684"/>
                    <a:gd name="T13" fmla="*/ 14 h 880"/>
                    <a:gd name="T14" fmla="*/ 27 w 1684"/>
                    <a:gd name="T15" fmla="*/ 13 h 880"/>
                    <a:gd name="T16" fmla="*/ 24 w 1684"/>
                    <a:gd name="T17" fmla="*/ 11 h 880"/>
                    <a:gd name="T18" fmla="*/ 23 w 1684"/>
                    <a:gd name="T19" fmla="*/ 8 h 880"/>
                    <a:gd name="T20" fmla="*/ 22 w 1684"/>
                    <a:gd name="T21" fmla="*/ 9 h 880"/>
                    <a:gd name="T22" fmla="*/ 23 w 1684"/>
                    <a:gd name="T23" fmla="*/ 11 h 880"/>
                    <a:gd name="T24" fmla="*/ 25 w 1684"/>
                    <a:gd name="T25" fmla="*/ 13 h 880"/>
                    <a:gd name="T26" fmla="*/ 23 w 1684"/>
                    <a:gd name="T27" fmla="*/ 13 h 880"/>
                    <a:gd name="T28" fmla="*/ 20 w 1684"/>
                    <a:gd name="T29" fmla="*/ 13 h 880"/>
                    <a:gd name="T30" fmla="*/ 20 w 1684"/>
                    <a:gd name="T31" fmla="*/ 11 h 880"/>
                    <a:gd name="T32" fmla="*/ 21 w 1684"/>
                    <a:gd name="T33" fmla="*/ 9 h 880"/>
                    <a:gd name="T34" fmla="*/ 20 w 1684"/>
                    <a:gd name="T35" fmla="*/ 9 h 880"/>
                    <a:gd name="T36" fmla="*/ 19 w 1684"/>
                    <a:gd name="T37" fmla="*/ 11 h 880"/>
                    <a:gd name="T38" fmla="*/ 18 w 1684"/>
                    <a:gd name="T39" fmla="*/ 13 h 880"/>
                    <a:gd name="T40" fmla="*/ 2 w 1684"/>
                    <a:gd name="T41" fmla="*/ 5 h 880"/>
                    <a:gd name="T42" fmla="*/ 2 w 1684"/>
                    <a:gd name="T43" fmla="*/ 4 h 880"/>
                    <a:gd name="T44" fmla="*/ 2 w 1684"/>
                    <a:gd name="T45" fmla="*/ 2 h 880"/>
                    <a:gd name="T46" fmla="*/ 4 w 1684"/>
                    <a:gd name="T47" fmla="*/ 0 h 880"/>
                    <a:gd name="T48" fmla="*/ 3 w 1684"/>
                    <a:gd name="T49" fmla="*/ 0 h 880"/>
                    <a:gd name="T50" fmla="*/ 3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w="9525">
                  <a:noFill/>
                  <a:round/>
                  <a:headEnd/>
                  <a:tailEnd/>
                </a:ln>
              </p:spPr>
              <p:txBody>
                <a:bodyPr/>
                <a:lstStyle/>
                <a:p>
                  <a:endParaRPr lang="tr-TR"/>
                </a:p>
              </p:txBody>
            </p:sp>
            <p:sp>
              <p:nvSpPr>
                <p:cNvPr id="14380" name="Freeform 31"/>
                <p:cNvSpPr>
                  <a:spLocks/>
                </p:cNvSpPr>
                <p:nvPr userDrawn="1"/>
              </p:nvSpPr>
              <p:spPr bwMode="auto">
                <a:xfrm>
                  <a:off x="106" y="3770"/>
                  <a:ext cx="80" cy="167"/>
                </a:xfrm>
                <a:custGeom>
                  <a:avLst/>
                  <a:gdLst>
                    <a:gd name="T0" fmla="*/ 2 w 160"/>
                    <a:gd name="T1" fmla="*/ 0 h 335"/>
                    <a:gd name="T2" fmla="*/ 1 w 160"/>
                    <a:gd name="T3" fmla="*/ 1 h 335"/>
                    <a:gd name="T4" fmla="*/ 0 w 160"/>
                    <a:gd name="T5" fmla="*/ 3 h 335"/>
                    <a:gd name="T6" fmla="*/ 1 w 160"/>
                    <a:gd name="T7" fmla="*/ 4 h 335"/>
                    <a:gd name="T8" fmla="*/ 2 w 160"/>
                    <a:gd name="T9" fmla="*/ 5 h 335"/>
                    <a:gd name="T10" fmla="*/ 2 w 160"/>
                    <a:gd name="T11" fmla="*/ 2 h 335"/>
                    <a:gd name="T12" fmla="*/ 3 w 160"/>
                    <a:gd name="T13" fmla="*/ 0 h 335"/>
                    <a:gd name="T14" fmla="*/ 2 w 160"/>
                    <a:gd name="T15" fmla="*/ 0 h 335"/>
                    <a:gd name="T16" fmla="*/ 2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w="9525">
                  <a:noFill/>
                  <a:round/>
                  <a:headEnd/>
                  <a:tailEnd/>
                </a:ln>
              </p:spPr>
              <p:txBody>
                <a:bodyPr/>
                <a:lstStyle/>
                <a:p>
                  <a:endParaRPr lang="tr-TR"/>
                </a:p>
              </p:txBody>
            </p:sp>
            <p:sp>
              <p:nvSpPr>
                <p:cNvPr id="14381" name="Freeform 32"/>
                <p:cNvSpPr>
                  <a:spLocks/>
                </p:cNvSpPr>
                <p:nvPr userDrawn="1"/>
              </p:nvSpPr>
              <p:spPr bwMode="auto">
                <a:xfrm>
                  <a:off x="449" y="3490"/>
                  <a:ext cx="322" cy="594"/>
                </a:xfrm>
                <a:custGeom>
                  <a:avLst/>
                  <a:gdLst>
                    <a:gd name="T0" fmla="*/ 4 w 642"/>
                    <a:gd name="T1" fmla="*/ 14 h 1188"/>
                    <a:gd name="T2" fmla="*/ 0 w 642"/>
                    <a:gd name="T3" fmla="*/ 2 h 1188"/>
                    <a:gd name="T4" fmla="*/ 2 w 642"/>
                    <a:gd name="T5" fmla="*/ 1 h 1188"/>
                    <a:gd name="T6" fmla="*/ 5 w 642"/>
                    <a:gd name="T7" fmla="*/ 0 h 1188"/>
                    <a:gd name="T8" fmla="*/ 7 w 642"/>
                    <a:gd name="T9" fmla="*/ 1 h 1188"/>
                    <a:gd name="T10" fmla="*/ 11 w 642"/>
                    <a:gd name="T11" fmla="*/ 19 h 1188"/>
                    <a:gd name="T12" fmla="*/ 9 w 642"/>
                    <a:gd name="T13" fmla="*/ 18 h 1188"/>
                    <a:gd name="T14" fmla="*/ 6 w 642"/>
                    <a:gd name="T15" fmla="*/ 2 h 1188"/>
                    <a:gd name="T16" fmla="*/ 4 w 642"/>
                    <a:gd name="T17" fmla="*/ 1 h 1188"/>
                    <a:gd name="T18" fmla="*/ 2 w 642"/>
                    <a:gd name="T19" fmla="*/ 2 h 1188"/>
                    <a:gd name="T20" fmla="*/ 2 w 642"/>
                    <a:gd name="T21" fmla="*/ 3 h 1188"/>
                    <a:gd name="T22" fmla="*/ 5 w 642"/>
                    <a:gd name="T23" fmla="*/ 15 h 1188"/>
                    <a:gd name="T24" fmla="*/ 4 w 642"/>
                    <a:gd name="T25" fmla="*/ 14 h 1188"/>
                    <a:gd name="T26" fmla="*/ 4 w 642"/>
                    <a:gd name="T27" fmla="*/ 14 h 1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close/>
                    </a:path>
                  </a:pathLst>
                </a:custGeom>
                <a:solidFill>
                  <a:schemeClr val="accent2"/>
                </a:solidFill>
                <a:ln w="9525">
                  <a:noFill/>
                  <a:round/>
                  <a:headEnd/>
                  <a:tailEnd/>
                </a:ln>
              </p:spPr>
              <p:txBody>
                <a:bodyPr/>
                <a:lstStyle/>
                <a:p>
                  <a:endParaRPr lang="tr-TR"/>
                </a:p>
              </p:txBody>
            </p:sp>
            <p:sp>
              <p:nvSpPr>
                <p:cNvPr id="14382" name="Freeform 33"/>
                <p:cNvSpPr>
                  <a:spLocks/>
                </p:cNvSpPr>
                <p:nvPr userDrawn="1"/>
              </p:nvSpPr>
              <p:spPr bwMode="auto">
                <a:xfrm>
                  <a:off x="578" y="3650"/>
                  <a:ext cx="96" cy="252"/>
                </a:xfrm>
                <a:custGeom>
                  <a:avLst/>
                  <a:gdLst>
                    <a:gd name="T0" fmla="*/ 0 w 192"/>
                    <a:gd name="T1" fmla="*/ 1 h 504"/>
                    <a:gd name="T2" fmla="*/ 2 w 192"/>
                    <a:gd name="T3" fmla="*/ 4 h 504"/>
                    <a:gd name="T4" fmla="*/ 2 w 192"/>
                    <a:gd name="T5" fmla="*/ 5 h 504"/>
                    <a:gd name="T6" fmla="*/ 2 w 192"/>
                    <a:gd name="T7" fmla="*/ 8 h 504"/>
                    <a:gd name="T8" fmla="*/ 3 w 192"/>
                    <a:gd name="T9" fmla="*/ 8 h 504"/>
                    <a:gd name="T10" fmla="*/ 3 w 192"/>
                    <a:gd name="T11" fmla="*/ 6 h 504"/>
                    <a:gd name="T12" fmla="*/ 3 w 192"/>
                    <a:gd name="T13" fmla="*/ 4 h 504"/>
                    <a:gd name="T14" fmla="*/ 2 w 192"/>
                    <a:gd name="T15" fmla="*/ 1 h 504"/>
                    <a:gd name="T16" fmla="*/ 1 w 192"/>
                    <a:gd name="T17" fmla="*/ 0 h 504"/>
                    <a:gd name="T18" fmla="*/ 0 w 192"/>
                    <a:gd name="T19" fmla="*/ 1 h 504"/>
                    <a:gd name="T20" fmla="*/ 0 w 192"/>
                    <a:gd name="T21" fmla="*/ 1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close/>
                    </a:path>
                  </a:pathLst>
                </a:custGeom>
                <a:solidFill>
                  <a:schemeClr val="accent2"/>
                </a:solidFill>
                <a:ln w="9525">
                  <a:noFill/>
                  <a:round/>
                  <a:headEnd/>
                  <a:tailEnd/>
                </a:ln>
              </p:spPr>
              <p:txBody>
                <a:bodyPr/>
                <a:lstStyle/>
                <a:p>
                  <a:endParaRPr lang="tr-TR"/>
                </a:p>
              </p:txBody>
            </p:sp>
            <p:sp>
              <p:nvSpPr>
                <p:cNvPr id="14383" name="Freeform 34"/>
                <p:cNvSpPr>
                  <a:spLocks/>
                </p:cNvSpPr>
                <p:nvPr userDrawn="1"/>
              </p:nvSpPr>
              <p:spPr bwMode="auto">
                <a:xfrm>
                  <a:off x="328" y="3630"/>
                  <a:ext cx="195" cy="135"/>
                </a:xfrm>
                <a:custGeom>
                  <a:avLst/>
                  <a:gdLst>
                    <a:gd name="T0" fmla="*/ 5 w 390"/>
                    <a:gd name="T1" fmla="*/ 0 h 269"/>
                    <a:gd name="T2" fmla="*/ 5 w 390"/>
                    <a:gd name="T3" fmla="*/ 1 h 269"/>
                    <a:gd name="T4" fmla="*/ 4 w 390"/>
                    <a:gd name="T5" fmla="*/ 2 h 269"/>
                    <a:gd name="T6" fmla="*/ 0 w 390"/>
                    <a:gd name="T7" fmla="*/ 3 h 269"/>
                    <a:gd name="T8" fmla="*/ 0 w 390"/>
                    <a:gd name="T9" fmla="*/ 4 h 269"/>
                    <a:gd name="T10" fmla="*/ 5 w 390"/>
                    <a:gd name="T11" fmla="*/ 4 h 269"/>
                    <a:gd name="T12" fmla="*/ 5 w 390"/>
                    <a:gd name="T13" fmla="*/ 5 h 269"/>
                    <a:gd name="T14" fmla="*/ 7 w 390"/>
                    <a:gd name="T15" fmla="*/ 5 h 269"/>
                    <a:gd name="T16" fmla="*/ 6 w 390"/>
                    <a:gd name="T17" fmla="*/ 3 h 269"/>
                    <a:gd name="T18" fmla="*/ 2 w 390"/>
                    <a:gd name="T19" fmla="*/ 3 h 269"/>
                    <a:gd name="T20" fmla="*/ 6 w 390"/>
                    <a:gd name="T21" fmla="*/ 2 h 269"/>
                    <a:gd name="T22" fmla="*/ 5 w 390"/>
                    <a:gd name="T23" fmla="*/ 0 h 269"/>
                    <a:gd name="T24" fmla="*/ 5 w 390"/>
                    <a:gd name="T25" fmla="*/ 0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close/>
                    </a:path>
                  </a:pathLst>
                </a:custGeom>
                <a:solidFill>
                  <a:schemeClr val="accent2"/>
                </a:solidFill>
                <a:ln w="9525">
                  <a:noFill/>
                  <a:round/>
                  <a:headEnd/>
                  <a:tailEnd/>
                </a:ln>
              </p:spPr>
              <p:txBody>
                <a:bodyPr/>
                <a:lstStyle/>
                <a:p>
                  <a:endParaRPr lang="tr-TR"/>
                </a:p>
              </p:txBody>
            </p:sp>
            <p:sp>
              <p:nvSpPr>
                <p:cNvPr id="14384" name="Freeform 35"/>
                <p:cNvSpPr>
                  <a:spLocks/>
                </p:cNvSpPr>
                <p:nvPr userDrawn="1"/>
              </p:nvSpPr>
              <p:spPr bwMode="auto">
                <a:xfrm>
                  <a:off x="658" y="3538"/>
                  <a:ext cx="471" cy="212"/>
                </a:xfrm>
                <a:custGeom>
                  <a:avLst/>
                  <a:gdLst>
                    <a:gd name="T0" fmla="*/ 0 w 941"/>
                    <a:gd name="T1" fmla="*/ 3 h 424"/>
                    <a:gd name="T2" fmla="*/ 14 w 941"/>
                    <a:gd name="T3" fmla="*/ 0 h 424"/>
                    <a:gd name="T4" fmla="*/ 15 w 941"/>
                    <a:gd name="T5" fmla="*/ 2 h 424"/>
                    <a:gd name="T6" fmla="*/ 15 w 941"/>
                    <a:gd name="T7" fmla="*/ 3 h 424"/>
                    <a:gd name="T8" fmla="*/ 15 w 941"/>
                    <a:gd name="T9" fmla="*/ 5 h 424"/>
                    <a:gd name="T10" fmla="*/ 1 w 941"/>
                    <a:gd name="T11" fmla="*/ 7 h 424"/>
                    <a:gd name="T12" fmla="*/ 1 w 941"/>
                    <a:gd name="T13" fmla="*/ 6 h 424"/>
                    <a:gd name="T14" fmla="*/ 14 w 941"/>
                    <a:gd name="T15" fmla="*/ 4 h 424"/>
                    <a:gd name="T16" fmla="*/ 14 w 941"/>
                    <a:gd name="T17" fmla="*/ 3 h 424"/>
                    <a:gd name="T18" fmla="*/ 14 w 941"/>
                    <a:gd name="T19" fmla="*/ 1 h 424"/>
                    <a:gd name="T20" fmla="*/ 0 w 941"/>
                    <a:gd name="T21" fmla="*/ 3 h 424"/>
                    <a:gd name="T22" fmla="*/ 0 w 941"/>
                    <a:gd name="T23" fmla="*/ 3 h 424"/>
                    <a:gd name="T24" fmla="*/ 0 w 941"/>
                    <a:gd name="T25" fmla="*/ 3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close/>
                    </a:path>
                  </a:pathLst>
                </a:custGeom>
                <a:solidFill>
                  <a:schemeClr val="accent2"/>
                </a:solidFill>
                <a:ln w="9525">
                  <a:noFill/>
                  <a:round/>
                  <a:headEnd/>
                  <a:tailEnd/>
                </a:ln>
              </p:spPr>
              <p:txBody>
                <a:bodyPr/>
                <a:lstStyle/>
                <a:p>
                  <a:endParaRPr lang="tr-TR"/>
                </a:p>
              </p:txBody>
            </p:sp>
            <p:sp>
              <p:nvSpPr>
                <p:cNvPr id="14385" name="Freeform 36"/>
                <p:cNvSpPr>
                  <a:spLocks/>
                </p:cNvSpPr>
                <p:nvPr userDrawn="1"/>
              </p:nvSpPr>
              <p:spPr bwMode="auto">
                <a:xfrm>
                  <a:off x="717" y="3606"/>
                  <a:ext cx="245" cy="86"/>
                </a:xfrm>
                <a:custGeom>
                  <a:avLst/>
                  <a:gdLst>
                    <a:gd name="T0" fmla="*/ 0 w 488"/>
                    <a:gd name="T1" fmla="*/ 1 h 173"/>
                    <a:gd name="T2" fmla="*/ 2 w 488"/>
                    <a:gd name="T3" fmla="*/ 2 h 173"/>
                    <a:gd name="T4" fmla="*/ 4 w 488"/>
                    <a:gd name="T5" fmla="*/ 2 h 173"/>
                    <a:gd name="T6" fmla="*/ 7 w 488"/>
                    <a:gd name="T7" fmla="*/ 1 h 173"/>
                    <a:gd name="T8" fmla="*/ 8 w 488"/>
                    <a:gd name="T9" fmla="*/ 0 h 173"/>
                    <a:gd name="T10" fmla="*/ 7 w 488"/>
                    <a:gd name="T11" fmla="*/ 0 h 173"/>
                    <a:gd name="T12" fmla="*/ 4 w 488"/>
                    <a:gd name="T13" fmla="*/ 0 h 173"/>
                    <a:gd name="T14" fmla="*/ 2 w 488"/>
                    <a:gd name="T15" fmla="*/ 0 h 173"/>
                    <a:gd name="T16" fmla="*/ 1 w 488"/>
                    <a:gd name="T17" fmla="*/ 1 h 173"/>
                    <a:gd name="T18" fmla="*/ 2 w 488"/>
                    <a:gd name="T19" fmla="*/ 1 h 173"/>
                    <a:gd name="T20" fmla="*/ 5 w 488"/>
                    <a:gd name="T21" fmla="*/ 0 h 173"/>
                    <a:gd name="T22" fmla="*/ 7 w 488"/>
                    <a:gd name="T23" fmla="*/ 0 h 173"/>
                    <a:gd name="T24" fmla="*/ 5 w 488"/>
                    <a:gd name="T25" fmla="*/ 1 h 173"/>
                    <a:gd name="T26" fmla="*/ 3 w 488"/>
                    <a:gd name="T27" fmla="*/ 1 h 173"/>
                    <a:gd name="T28" fmla="*/ 0 w 488"/>
                    <a:gd name="T29" fmla="*/ 1 h 173"/>
                    <a:gd name="T30" fmla="*/ 0 w 488"/>
                    <a:gd name="T31" fmla="*/ 1 h 1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close/>
                    </a:path>
                  </a:pathLst>
                </a:custGeom>
                <a:solidFill>
                  <a:schemeClr val="accent2"/>
                </a:solidFill>
                <a:ln w="9525">
                  <a:noFill/>
                  <a:round/>
                  <a:headEnd/>
                  <a:tailEnd/>
                </a:ln>
              </p:spPr>
              <p:txBody>
                <a:bodyPr/>
                <a:lstStyle/>
                <a:p>
                  <a:endParaRPr lang="tr-TR"/>
                </a:p>
              </p:txBody>
            </p:sp>
          </p:grpSp>
        </p:grpSp>
      </p:grpSp>
      <p:grpSp>
        <p:nvGrpSpPr>
          <p:cNvPr id="14347" name="Group 37"/>
          <p:cNvGrpSpPr>
            <a:grpSpLocks/>
          </p:cNvGrpSpPr>
          <p:nvPr/>
        </p:nvGrpSpPr>
        <p:grpSpPr bwMode="auto">
          <a:xfrm>
            <a:off x="8680450" y="2116138"/>
            <a:ext cx="385763" cy="4308475"/>
            <a:chOff x="5468" y="1333"/>
            <a:chExt cx="243" cy="2714"/>
          </a:xfrm>
        </p:grpSpPr>
        <p:sp>
          <p:nvSpPr>
            <p:cNvPr id="14361" name="Freeform 38"/>
            <p:cNvSpPr>
              <a:spLocks/>
            </p:cNvSpPr>
            <p:nvPr userDrawn="1"/>
          </p:nvSpPr>
          <p:spPr bwMode="auto">
            <a:xfrm flipH="1">
              <a:off x="5468" y="2620"/>
              <a:ext cx="205" cy="1427"/>
            </a:xfrm>
            <a:custGeom>
              <a:avLst/>
              <a:gdLst>
                <a:gd name="T0" fmla="*/ 0 w 772"/>
                <a:gd name="T1" fmla="*/ 22 h 3266"/>
                <a:gd name="T2" fmla="*/ 0 w 772"/>
                <a:gd name="T3" fmla="*/ 21 h 3266"/>
                <a:gd name="T4" fmla="*/ 0 w 772"/>
                <a:gd name="T5" fmla="*/ 19 h 3266"/>
                <a:gd name="T6" fmla="*/ 0 w 772"/>
                <a:gd name="T7" fmla="*/ 18 h 3266"/>
                <a:gd name="T8" fmla="*/ 0 w 772"/>
                <a:gd name="T9" fmla="*/ 16 h 3266"/>
                <a:gd name="T10" fmla="*/ 0 w 772"/>
                <a:gd name="T11" fmla="*/ 14 h 3266"/>
                <a:gd name="T12" fmla="*/ 0 w 772"/>
                <a:gd name="T13" fmla="*/ 14 h 3266"/>
                <a:gd name="T14" fmla="*/ 0 w 772"/>
                <a:gd name="T15" fmla="*/ 13 h 3266"/>
                <a:gd name="T16" fmla="*/ 0 w 772"/>
                <a:gd name="T17" fmla="*/ 12 h 3266"/>
                <a:gd name="T18" fmla="*/ 0 w 772"/>
                <a:gd name="T19" fmla="*/ 11 h 3266"/>
                <a:gd name="T20" fmla="*/ 0 w 772"/>
                <a:gd name="T21" fmla="*/ 8 h 3266"/>
                <a:gd name="T22" fmla="*/ 0 w 772"/>
                <a:gd name="T23" fmla="*/ 7 h 3266"/>
                <a:gd name="T24" fmla="*/ 0 w 772"/>
                <a:gd name="T25" fmla="*/ 5 h 3266"/>
                <a:gd name="T26" fmla="*/ 0 w 772"/>
                <a:gd name="T27" fmla="*/ 4 h 3266"/>
                <a:gd name="T28" fmla="*/ 0 w 772"/>
                <a:gd name="T29" fmla="*/ 3 h 3266"/>
                <a:gd name="T30" fmla="*/ 0 w 772"/>
                <a:gd name="T31" fmla="*/ 0 h 3266"/>
                <a:gd name="T32" fmla="*/ 0 w 772"/>
                <a:gd name="T33" fmla="*/ 3 h 3266"/>
                <a:gd name="T34" fmla="*/ 0 w 772"/>
                <a:gd name="T35" fmla="*/ 4 h 3266"/>
                <a:gd name="T36" fmla="*/ 0 w 772"/>
                <a:gd name="T37" fmla="*/ 5 h 3266"/>
                <a:gd name="T38" fmla="*/ 0 w 772"/>
                <a:gd name="T39" fmla="*/ 6 h 3266"/>
                <a:gd name="T40" fmla="*/ 0 w 772"/>
                <a:gd name="T41" fmla="*/ 7 h 3266"/>
                <a:gd name="T42" fmla="*/ 0 w 772"/>
                <a:gd name="T43" fmla="*/ 9 h 3266"/>
                <a:gd name="T44" fmla="*/ 0 w 772"/>
                <a:gd name="T45" fmla="*/ 11 h 3266"/>
                <a:gd name="T46" fmla="*/ 0 w 772"/>
                <a:gd name="T47" fmla="*/ 13 h 3266"/>
                <a:gd name="T48" fmla="*/ 0 w 772"/>
                <a:gd name="T49" fmla="*/ 14 h 3266"/>
                <a:gd name="T50" fmla="*/ 0 w 772"/>
                <a:gd name="T51" fmla="*/ 15 h 3266"/>
                <a:gd name="T52" fmla="*/ 0 w 772"/>
                <a:gd name="T53" fmla="*/ 17 h 3266"/>
                <a:gd name="T54" fmla="*/ 0 w 772"/>
                <a:gd name="T55" fmla="*/ 19 h 3266"/>
                <a:gd name="T56" fmla="*/ 0 w 772"/>
                <a:gd name="T57" fmla="*/ 21 h 3266"/>
                <a:gd name="T58" fmla="*/ 0 w 772"/>
                <a:gd name="T59" fmla="*/ 22 h 3266"/>
                <a:gd name="T60" fmla="*/ 0 w 772"/>
                <a:gd name="T61" fmla="*/ 23 h 3266"/>
                <a:gd name="T62" fmla="*/ 0 w 772"/>
                <a:gd name="T63" fmla="*/ 22 h 3266"/>
                <a:gd name="T64" fmla="*/ 0 w 772"/>
                <a:gd name="T65" fmla="*/ 22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w="9525">
              <a:noFill/>
              <a:round/>
              <a:headEnd/>
              <a:tailEnd/>
            </a:ln>
          </p:spPr>
          <p:txBody>
            <a:bodyPr/>
            <a:lstStyle/>
            <a:p>
              <a:endParaRPr lang="tr-TR"/>
            </a:p>
          </p:txBody>
        </p:sp>
        <p:sp>
          <p:nvSpPr>
            <p:cNvPr id="14362" name="Freeform 39"/>
            <p:cNvSpPr>
              <a:spLocks/>
            </p:cNvSpPr>
            <p:nvPr userDrawn="1"/>
          </p:nvSpPr>
          <p:spPr bwMode="auto">
            <a:xfrm flipH="1">
              <a:off x="5506" y="1333"/>
              <a:ext cx="205" cy="1633"/>
            </a:xfrm>
            <a:custGeom>
              <a:avLst/>
              <a:gdLst>
                <a:gd name="T0" fmla="*/ 0 w 772"/>
                <a:gd name="T1" fmla="*/ 50 h 3266"/>
                <a:gd name="T2" fmla="*/ 0 w 772"/>
                <a:gd name="T3" fmla="*/ 47 h 3266"/>
                <a:gd name="T4" fmla="*/ 0 w 772"/>
                <a:gd name="T5" fmla="*/ 44 h 3266"/>
                <a:gd name="T6" fmla="*/ 0 w 772"/>
                <a:gd name="T7" fmla="*/ 40 h 3266"/>
                <a:gd name="T8" fmla="*/ 0 w 772"/>
                <a:gd name="T9" fmla="*/ 36 h 3266"/>
                <a:gd name="T10" fmla="*/ 0 w 772"/>
                <a:gd name="T11" fmla="*/ 33 h 3266"/>
                <a:gd name="T12" fmla="*/ 0 w 772"/>
                <a:gd name="T13" fmla="*/ 31 h 3266"/>
                <a:gd name="T14" fmla="*/ 0 w 772"/>
                <a:gd name="T15" fmla="*/ 30 h 3266"/>
                <a:gd name="T16" fmla="*/ 0 w 772"/>
                <a:gd name="T17" fmla="*/ 28 h 3266"/>
                <a:gd name="T18" fmla="*/ 0 w 772"/>
                <a:gd name="T19" fmla="*/ 25 h 3266"/>
                <a:gd name="T20" fmla="*/ 0 w 772"/>
                <a:gd name="T21" fmla="*/ 19 h 3266"/>
                <a:gd name="T22" fmla="*/ 0 w 772"/>
                <a:gd name="T23" fmla="*/ 15 h 3266"/>
                <a:gd name="T24" fmla="*/ 0 w 772"/>
                <a:gd name="T25" fmla="*/ 12 h 3266"/>
                <a:gd name="T26" fmla="*/ 0 w 772"/>
                <a:gd name="T27" fmla="*/ 10 h 3266"/>
                <a:gd name="T28" fmla="*/ 0 w 772"/>
                <a:gd name="T29" fmla="*/ 7 h 3266"/>
                <a:gd name="T30" fmla="*/ 0 w 772"/>
                <a:gd name="T31" fmla="*/ 0 h 3266"/>
                <a:gd name="T32" fmla="*/ 0 w 772"/>
                <a:gd name="T33" fmla="*/ 6 h 3266"/>
                <a:gd name="T34" fmla="*/ 0 w 772"/>
                <a:gd name="T35" fmla="*/ 10 h 3266"/>
                <a:gd name="T36" fmla="*/ 0 w 772"/>
                <a:gd name="T37" fmla="*/ 12 h 3266"/>
                <a:gd name="T38" fmla="*/ 0 w 772"/>
                <a:gd name="T39" fmla="*/ 14 h 3266"/>
                <a:gd name="T40" fmla="*/ 0 w 772"/>
                <a:gd name="T41" fmla="*/ 17 h 3266"/>
                <a:gd name="T42" fmla="*/ 0 w 772"/>
                <a:gd name="T43" fmla="*/ 20 h 3266"/>
                <a:gd name="T44" fmla="*/ 0 w 772"/>
                <a:gd name="T45" fmla="*/ 26 h 3266"/>
                <a:gd name="T46" fmla="*/ 0 w 772"/>
                <a:gd name="T47" fmla="*/ 30 h 3266"/>
                <a:gd name="T48" fmla="*/ 0 w 772"/>
                <a:gd name="T49" fmla="*/ 33 h 3266"/>
                <a:gd name="T50" fmla="*/ 0 w 772"/>
                <a:gd name="T51" fmla="*/ 35 h 3266"/>
                <a:gd name="T52" fmla="*/ 0 w 772"/>
                <a:gd name="T53" fmla="*/ 39 h 3266"/>
                <a:gd name="T54" fmla="*/ 0 w 772"/>
                <a:gd name="T55" fmla="*/ 43 h 3266"/>
                <a:gd name="T56" fmla="*/ 0 w 772"/>
                <a:gd name="T57" fmla="*/ 47 h 3266"/>
                <a:gd name="T58" fmla="*/ 0 w 772"/>
                <a:gd name="T59" fmla="*/ 50 h 3266"/>
                <a:gd name="T60" fmla="*/ 0 w 772"/>
                <a:gd name="T61" fmla="*/ 52 h 3266"/>
                <a:gd name="T62" fmla="*/ 0 w 772"/>
                <a:gd name="T63" fmla="*/ 50 h 3266"/>
                <a:gd name="T64" fmla="*/ 0 w 772"/>
                <a:gd name="T65" fmla="*/ 50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w="9525">
              <a:noFill/>
              <a:round/>
              <a:headEnd/>
              <a:tailEnd/>
            </a:ln>
          </p:spPr>
          <p:txBody>
            <a:bodyPr/>
            <a:lstStyle/>
            <a:p>
              <a:endParaRPr lang="tr-TR"/>
            </a:p>
          </p:txBody>
        </p:sp>
      </p:grpSp>
      <p:grpSp>
        <p:nvGrpSpPr>
          <p:cNvPr id="14348" name="Group 40"/>
          <p:cNvGrpSpPr>
            <a:grpSpLocks/>
          </p:cNvGrpSpPr>
          <p:nvPr/>
        </p:nvGrpSpPr>
        <p:grpSpPr bwMode="auto">
          <a:xfrm>
            <a:off x="7318375" y="90488"/>
            <a:ext cx="2133600" cy="1911350"/>
            <a:chOff x="4610" y="57"/>
            <a:chExt cx="1344" cy="1204"/>
          </a:xfrm>
        </p:grpSpPr>
        <p:grpSp>
          <p:nvGrpSpPr>
            <p:cNvPr id="14349" name="Group 41"/>
            <p:cNvGrpSpPr>
              <a:grpSpLocks/>
            </p:cNvGrpSpPr>
            <p:nvPr userDrawn="1"/>
          </p:nvGrpSpPr>
          <p:grpSpPr bwMode="auto">
            <a:xfrm>
              <a:off x="4610" y="57"/>
              <a:ext cx="1344" cy="1204"/>
              <a:chOff x="4610" y="57"/>
              <a:chExt cx="1344" cy="1204"/>
            </a:xfrm>
          </p:grpSpPr>
          <p:sp>
            <p:nvSpPr>
              <p:cNvPr id="14351" name="Freeform 42"/>
              <p:cNvSpPr>
                <a:spLocks/>
              </p:cNvSpPr>
              <p:nvPr userDrawn="1"/>
            </p:nvSpPr>
            <p:spPr bwMode="auto">
              <a:xfrm rot="-3172564">
                <a:off x="5430" y="1086"/>
                <a:ext cx="62" cy="288"/>
              </a:xfrm>
              <a:custGeom>
                <a:avLst/>
                <a:gdLst>
                  <a:gd name="T0" fmla="*/ 0 w 245"/>
                  <a:gd name="T1" fmla="*/ 0 h 806"/>
                  <a:gd name="T2" fmla="*/ 0 w 245"/>
                  <a:gd name="T3" fmla="*/ 1 h 806"/>
                  <a:gd name="T4" fmla="*/ 0 w 245"/>
                  <a:gd name="T5" fmla="*/ 2 h 806"/>
                  <a:gd name="T6" fmla="*/ 0 w 245"/>
                  <a:gd name="T7" fmla="*/ 2 h 806"/>
                  <a:gd name="T8" fmla="*/ 0 w 245"/>
                  <a:gd name="T9" fmla="*/ 1 h 806"/>
                  <a:gd name="T10" fmla="*/ 0 w 245"/>
                  <a:gd name="T11" fmla="*/ 0 h 806"/>
                  <a:gd name="T12" fmla="*/ 0 w 245"/>
                  <a:gd name="T13" fmla="*/ 0 h 806"/>
                  <a:gd name="T14" fmla="*/ 0 w 245"/>
                  <a:gd name="T15" fmla="*/ 0 h 8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5" h="806">
                    <a:moveTo>
                      <a:pt x="123" y="9"/>
                    </a:moveTo>
                    <a:lnTo>
                      <a:pt x="131" y="342"/>
                    </a:lnTo>
                    <a:lnTo>
                      <a:pt x="0" y="806"/>
                    </a:lnTo>
                    <a:lnTo>
                      <a:pt x="79" y="789"/>
                    </a:lnTo>
                    <a:lnTo>
                      <a:pt x="218" y="376"/>
                    </a:lnTo>
                    <a:lnTo>
                      <a:pt x="245" y="0"/>
                    </a:lnTo>
                    <a:lnTo>
                      <a:pt x="123" y="9"/>
                    </a:lnTo>
                    <a:close/>
                  </a:path>
                </a:pathLst>
              </a:custGeom>
              <a:solidFill>
                <a:schemeClr val="accent2"/>
              </a:solidFill>
              <a:ln w="9525">
                <a:noFill/>
                <a:round/>
                <a:headEnd/>
                <a:tailEnd/>
              </a:ln>
            </p:spPr>
            <p:txBody>
              <a:bodyPr/>
              <a:lstStyle/>
              <a:p>
                <a:endParaRPr lang="tr-TR"/>
              </a:p>
            </p:txBody>
          </p:sp>
          <p:grpSp>
            <p:nvGrpSpPr>
              <p:cNvPr id="14352" name="Group 43"/>
              <p:cNvGrpSpPr>
                <a:grpSpLocks/>
              </p:cNvGrpSpPr>
              <p:nvPr userDrawn="1"/>
            </p:nvGrpSpPr>
            <p:grpSpPr bwMode="auto">
              <a:xfrm>
                <a:off x="4610" y="57"/>
                <a:ext cx="1344" cy="985"/>
                <a:chOff x="4610" y="57"/>
                <a:chExt cx="1344" cy="985"/>
              </a:xfrm>
            </p:grpSpPr>
            <p:sp>
              <p:nvSpPr>
                <p:cNvPr id="14353" name="Freeform 44"/>
                <p:cNvSpPr>
                  <a:spLocks/>
                </p:cNvSpPr>
                <p:nvPr userDrawn="1"/>
              </p:nvSpPr>
              <p:spPr bwMode="auto">
                <a:xfrm rot="-3172564">
                  <a:off x="4966" y="71"/>
                  <a:ext cx="153" cy="125"/>
                </a:xfrm>
                <a:custGeom>
                  <a:avLst/>
                  <a:gdLst>
                    <a:gd name="T0" fmla="*/ 0 w 604"/>
                    <a:gd name="T1" fmla="*/ 0 h 349"/>
                    <a:gd name="T2" fmla="*/ 0 w 604"/>
                    <a:gd name="T3" fmla="*/ 0 h 349"/>
                    <a:gd name="T4" fmla="*/ 0 w 604"/>
                    <a:gd name="T5" fmla="*/ 1 h 349"/>
                    <a:gd name="T6" fmla="*/ 0 w 604"/>
                    <a:gd name="T7" fmla="*/ 0 h 349"/>
                    <a:gd name="T8" fmla="*/ 0 w 604"/>
                    <a:gd name="T9" fmla="*/ 0 h 349"/>
                    <a:gd name="T10" fmla="*/ 0 w 604"/>
                    <a:gd name="T11" fmla="*/ 0 h 349"/>
                    <a:gd name="T12" fmla="*/ 0 w 604"/>
                    <a:gd name="T13" fmla="*/ 0 h 349"/>
                    <a:gd name="T14" fmla="*/ 0 w 604"/>
                    <a:gd name="T15" fmla="*/ 0 h 349"/>
                    <a:gd name="T16" fmla="*/ 0 w 604"/>
                    <a:gd name="T17" fmla="*/ 0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4" h="349">
                      <a:moveTo>
                        <a:pt x="0" y="0"/>
                      </a:moveTo>
                      <a:lnTo>
                        <a:pt x="298" y="184"/>
                      </a:lnTo>
                      <a:lnTo>
                        <a:pt x="500" y="349"/>
                      </a:lnTo>
                      <a:lnTo>
                        <a:pt x="604" y="140"/>
                      </a:lnTo>
                      <a:lnTo>
                        <a:pt x="359" y="9"/>
                      </a:lnTo>
                      <a:lnTo>
                        <a:pt x="464" y="184"/>
                      </a:lnTo>
                      <a:lnTo>
                        <a:pt x="131" y="17"/>
                      </a:lnTo>
                      <a:lnTo>
                        <a:pt x="0" y="0"/>
                      </a:lnTo>
                      <a:close/>
                    </a:path>
                  </a:pathLst>
                </a:custGeom>
                <a:solidFill>
                  <a:schemeClr val="accent2"/>
                </a:solidFill>
                <a:ln w="9525">
                  <a:noFill/>
                  <a:round/>
                  <a:headEnd/>
                  <a:tailEnd/>
                </a:ln>
              </p:spPr>
              <p:txBody>
                <a:bodyPr/>
                <a:lstStyle/>
                <a:p>
                  <a:endParaRPr lang="tr-TR"/>
                </a:p>
              </p:txBody>
            </p:sp>
            <p:sp>
              <p:nvSpPr>
                <p:cNvPr id="14354" name="Freeform 45"/>
                <p:cNvSpPr>
                  <a:spLocks/>
                </p:cNvSpPr>
                <p:nvPr userDrawn="1"/>
              </p:nvSpPr>
              <p:spPr bwMode="auto">
                <a:xfrm rot="-3172564">
                  <a:off x="5050" y="330"/>
                  <a:ext cx="269" cy="438"/>
                </a:xfrm>
                <a:custGeom>
                  <a:avLst/>
                  <a:gdLst>
                    <a:gd name="T0" fmla="*/ 0 w 1064"/>
                    <a:gd name="T1" fmla="*/ 0 h 1230"/>
                    <a:gd name="T2" fmla="*/ 0 w 1064"/>
                    <a:gd name="T3" fmla="*/ 1 h 1230"/>
                    <a:gd name="T4" fmla="*/ 0 w 1064"/>
                    <a:gd name="T5" fmla="*/ 1 h 1230"/>
                    <a:gd name="T6" fmla="*/ 0 w 1064"/>
                    <a:gd name="T7" fmla="*/ 2 h 1230"/>
                    <a:gd name="T8" fmla="*/ 0 w 1064"/>
                    <a:gd name="T9" fmla="*/ 2 h 1230"/>
                    <a:gd name="T10" fmla="*/ 0 w 1064"/>
                    <a:gd name="T11" fmla="*/ 2 h 1230"/>
                    <a:gd name="T12" fmla="*/ 0 w 1064"/>
                    <a:gd name="T13" fmla="*/ 2 h 1230"/>
                    <a:gd name="T14" fmla="*/ 0 w 1064"/>
                    <a:gd name="T15" fmla="*/ 1 h 1230"/>
                    <a:gd name="T16" fmla="*/ 0 w 1064"/>
                    <a:gd name="T17" fmla="*/ 0 h 1230"/>
                    <a:gd name="T18" fmla="*/ 0 w 1064"/>
                    <a:gd name="T19" fmla="*/ 0 h 1230"/>
                    <a:gd name="T20" fmla="*/ 0 w 1064"/>
                    <a:gd name="T21" fmla="*/ 0 h 1230"/>
                    <a:gd name="T22" fmla="*/ 0 w 1064"/>
                    <a:gd name="T23" fmla="*/ 0 h 1230"/>
                    <a:gd name="T24" fmla="*/ 0 w 1064"/>
                    <a:gd name="T25" fmla="*/ 0 h 1230"/>
                    <a:gd name="T26" fmla="*/ 0 w 1064"/>
                    <a:gd name="T27" fmla="*/ 1 h 1230"/>
                    <a:gd name="T28" fmla="*/ 0 w 1064"/>
                    <a:gd name="T29" fmla="*/ 1 h 1230"/>
                    <a:gd name="T30" fmla="*/ 0 w 1064"/>
                    <a:gd name="T31" fmla="*/ 2 h 1230"/>
                    <a:gd name="T32" fmla="*/ 0 w 1064"/>
                    <a:gd name="T33" fmla="*/ 2 h 1230"/>
                    <a:gd name="T34" fmla="*/ 0 w 1064"/>
                    <a:gd name="T35" fmla="*/ 2 h 1230"/>
                    <a:gd name="T36" fmla="*/ 0 w 1064"/>
                    <a:gd name="T37" fmla="*/ 1 h 1230"/>
                    <a:gd name="T38" fmla="*/ 0 w 1064"/>
                    <a:gd name="T39" fmla="*/ 0 h 1230"/>
                    <a:gd name="T40" fmla="*/ 0 w 1064"/>
                    <a:gd name="T41" fmla="*/ 0 h 1230"/>
                    <a:gd name="T42" fmla="*/ 0 w 1064"/>
                    <a:gd name="T43" fmla="*/ 0 h 12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close/>
                    </a:path>
                  </a:pathLst>
                </a:custGeom>
                <a:solidFill>
                  <a:schemeClr val="accent2"/>
                </a:solidFill>
                <a:ln w="9525">
                  <a:noFill/>
                  <a:round/>
                  <a:headEnd/>
                  <a:tailEnd/>
                </a:ln>
              </p:spPr>
              <p:txBody>
                <a:bodyPr/>
                <a:lstStyle/>
                <a:p>
                  <a:endParaRPr lang="tr-TR"/>
                </a:p>
              </p:txBody>
            </p:sp>
            <p:sp>
              <p:nvSpPr>
                <p:cNvPr id="14355" name="Freeform 46"/>
                <p:cNvSpPr>
                  <a:spLocks/>
                </p:cNvSpPr>
                <p:nvPr userDrawn="1"/>
              </p:nvSpPr>
              <p:spPr bwMode="auto">
                <a:xfrm rot="-3172564">
                  <a:off x="4860" y="180"/>
                  <a:ext cx="505" cy="898"/>
                </a:xfrm>
                <a:custGeom>
                  <a:avLst/>
                  <a:gdLst>
                    <a:gd name="T0" fmla="*/ 1 w 2002"/>
                    <a:gd name="T1" fmla="*/ 0 h 2521"/>
                    <a:gd name="T2" fmla="*/ 0 w 2002"/>
                    <a:gd name="T3" fmla="*/ 5 h 2521"/>
                    <a:gd name="T4" fmla="*/ 0 w 2002"/>
                    <a:gd name="T5" fmla="*/ 5 h 2521"/>
                    <a:gd name="T6" fmla="*/ 1 w 2002"/>
                    <a:gd name="T7" fmla="*/ 0 h 2521"/>
                    <a:gd name="T8" fmla="*/ 1 w 2002"/>
                    <a:gd name="T9" fmla="*/ 0 h 2521"/>
                    <a:gd name="T10" fmla="*/ 1 w 2002"/>
                    <a:gd name="T11" fmla="*/ 0 h 25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2" h="2521">
                      <a:moveTo>
                        <a:pt x="1941" y="0"/>
                      </a:moveTo>
                      <a:lnTo>
                        <a:pt x="0" y="2521"/>
                      </a:lnTo>
                      <a:lnTo>
                        <a:pt x="192" y="2450"/>
                      </a:lnTo>
                      <a:lnTo>
                        <a:pt x="2002" y="61"/>
                      </a:lnTo>
                      <a:lnTo>
                        <a:pt x="1941" y="0"/>
                      </a:lnTo>
                      <a:close/>
                    </a:path>
                  </a:pathLst>
                </a:custGeom>
                <a:solidFill>
                  <a:schemeClr val="accent2"/>
                </a:solidFill>
                <a:ln w="9525">
                  <a:noFill/>
                  <a:round/>
                  <a:headEnd/>
                  <a:tailEnd/>
                </a:ln>
              </p:spPr>
              <p:txBody>
                <a:bodyPr/>
                <a:lstStyle/>
                <a:p>
                  <a:endParaRPr lang="tr-TR"/>
                </a:p>
              </p:txBody>
            </p:sp>
            <p:sp>
              <p:nvSpPr>
                <p:cNvPr id="14356" name="Freeform 47"/>
                <p:cNvSpPr>
                  <a:spLocks/>
                </p:cNvSpPr>
                <p:nvPr userDrawn="1"/>
              </p:nvSpPr>
              <p:spPr bwMode="auto">
                <a:xfrm rot="-3172564">
                  <a:off x="4903" y="-19"/>
                  <a:ext cx="758" cy="1344"/>
                </a:xfrm>
                <a:custGeom>
                  <a:avLst/>
                  <a:gdLst>
                    <a:gd name="T0" fmla="*/ 0 w 3007"/>
                    <a:gd name="T1" fmla="*/ 6 h 3771"/>
                    <a:gd name="T2" fmla="*/ 0 w 3007"/>
                    <a:gd name="T3" fmla="*/ 6 h 3771"/>
                    <a:gd name="T4" fmla="*/ 0 w 3007"/>
                    <a:gd name="T5" fmla="*/ 6 h 3771"/>
                    <a:gd name="T6" fmla="*/ 0 w 3007"/>
                    <a:gd name="T7" fmla="*/ 6 h 3771"/>
                    <a:gd name="T8" fmla="*/ 0 w 3007"/>
                    <a:gd name="T9" fmla="*/ 5 h 3771"/>
                    <a:gd name="T10" fmla="*/ 0 w 3007"/>
                    <a:gd name="T11" fmla="*/ 6 h 3771"/>
                    <a:gd name="T12" fmla="*/ 0 w 3007"/>
                    <a:gd name="T13" fmla="*/ 6 h 3771"/>
                    <a:gd name="T14" fmla="*/ 1 w 3007"/>
                    <a:gd name="T15" fmla="*/ 1 h 3771"/>
                    <a:gd name="T16" fmla="*/ 1 w 3007"/>
                    <a:gd name="T17" fmla="*/ 0 h 3771"/>
                    <a:gd name="T18" fmla="*/ 1 w 3007"/>
                    <a:gd name="T19" fmla="*/ 0 h 3771"/>
                    <a:gd name="T20" fmla="*/ 1 w 3007"/>
                    <a:gd name="T21" fmla="*/ 0 h 3771"/>
                    <a:gd name="T22" fmla="*/ 1 w 3007"/>
                    <a:gd name="T23" fmla="*/ 1 h 3771"/>
                    <a:gd name="T24" fmla="*/ 0 w 3007"/>
                    <a:gd name="T25" fmla="*/ 7 h 3771"/>
                    <a:gd name="T26" fmla="*/ 0 w 3007"/>
                    <a:gd name="T27" fmla="*/ 7 h 3771"/>
                    <a:gd name="T28" fmla="*/ 0 w 3007"/>
                    <a:gd name="T29" fmla="*/ 8 h 3771"/>
                    <a:gd name="T30" fmla="*/ 0 w 3007"/>
                    <a:gd name="T31" fmla="*/ 7 h 3771"/>
                    <a:gd name="T32" fmla="*/ 0 w 3007"/>
                    <a:gd name="T33" fmla="*/ 7 h 3771"/>
                    <a:gd name="T34" fmla="*/ 0 w 3007"/>
                    <a:gd name="T35" fmla="*/ 7 h 3771"/>
                    <a:gd name="T36" fmla="*/ 0 w 3007"/>
                    <a:gd name="T37" fmla="*/ 7 h 3771"/>
                    <a:gd name="T38" fmla="*/ 0 w 3007"/>
                    <a:gd name="T39" fmla="*/ 6 h 3771"/>
                    <a:gd name="T40" fmla="*/ 0 w 3007"/>
                    <a:gd name="T41" fmla="*/ 7 h 3771"/>
                    <a:gd name="T42" fmla="*/ 0 w 3007"/>
                    <a:gd name="T43" fmla="*/ 6 h 3771"/>
                    <a:gd name="T44" fmla="*/ 0 w 3007"/>
                    <a:gd name="T45" fmla="*/ 7 h 3771"/>
                    <a:gd name="T46" fmla="*/ 0 w 3007"/>
                    <a:gd name="T47" fmla="*/ 6 h 3771"/>
                    <a:gd name="T48" fmla="*/ 0 w 3007"/>
                    <a:gd name="T49" fmla="*/ 6 h 3771"/>
                    <a:gd name="T50" fmla="*/ 0 w 3007"/>
                    <a:gd name="T51" fmla="*/ 6 h 3771"/>
                    <a:gd name="T52" fmla="*/ 0 w 3007"/>
                    <a:gd name="T53" fmla="*/ 6 h 37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close/>
                    </a:path>
                  </a:pathLst>
                </a:custGeom>
                <a:solidFill>
                  <a:schemeClr val="accent2"/>
                </a:solidFill>
                <a:ln w="9525">
                  <a:noFill/>
                  <a:round/>
                  <a:headEnd/>
                  <a:tailEnd/>
                </a:ln>
              </p:spPr>
              <p:txBody>
                <a:bodyPr/>
                <a:lstStyle/>
                <a:p>
                  <a:endParaRPr lang="tr-TR"/>
                </a:p>
              </p:txBody>
            </p:sp>
            <p:sp>
              <p:nvSpPr>
                <p:cNvPr id="14357" name="Freeform 48"/>
                <p:cNvSpPr>
                  <a:spLocks/>
                </p:cNvSpPr>
                <p:nvPr userDrawn="1"/>
              </p:nvSpPr>
              <p:spPr bwMode="auto">
                <a:xfrm rot="-3172564">
                  <a:off x="5299" y="895"/>
                  <a:ext cx="169" cy="122"/>
                </a:xfrm>
                <a:custGeom>
                  <a:avLst/>
                  <a:gdLst>
                    <a:gd name="T0" fmla="*/ 0 w 673"/>
                    <a:gd name="T1" fmla="*/ 0 h 342"/>
                    <a:gd name="T2" fmla="*/ 0 w 673"/>
                    <a:gd name="T3" fmla="*/ 0 h 342"/>
                    <a:gd name="T4" fmla="*/ 0 w 673"/>
                    <a:gd name="T5" fmla="*/ 1 h 342"/>
                    <a:gd name="T6" fmla="*/ 0 w 673"/>
                    <a:gd name="T7" fmla="*/ 1 h 342"/>
                    <a:gd name="T8" fmla="*/ 0 w 673"/>
                    <a:gd name="T9" fmla="*/ 0 h 342"/>
                    <a:gd name="T10" fmla="*/ 0 w 673"/>
                    <a:gd name="T11" fmla="*/ 0 h 342"/>
                    <a:gd name="T12" fmla="*/ 0 w 673"/>
                    <a:gd name="T13" fmla="*/ 0 h 342"/>
                    <a:gd name="T14" fmla="*/ 0 w 673"/>
                    <a:gd name="T15" fmla="*/ 0 h 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342">
                      <a:moveTo>
                        <a:pt x="0" y="80"/>
                      </a:moveTo>
                      <a:lnTo>
                        <a:pt x="255" y="106"/>
                      </a:lnTo>
                      <a:lnTo>
                        <a:pt x="639" y="342"/>
                      </a:lnTo>
                      <a:lnTo>
                        <a:pt x="673" y="289"/>
                      </a:lnTo>
                      <a:lnTo>
                        <a:pt x="447" y="114"/>
                      </a:lnTo>
                      <a:lnTo>
                        <a:pt x="26" y="0"/>
                      </a:lnTo>
                      <a:lnTo>
                        <a:pt x="0" y="80"/>
                      </a:lnTo>
                      <a:close/>
                    </a:path>
                  </a:pathLst>
                </a:custGeom>
                <a:solidFill>
                  <a:schemeClr val="accent2"/>
                </a:solidFill>
                <a:ln w="9525">
                  <a:noFill/>
                  <a:round/>
                  <a:headEnd/>
                  <a:tailEnd/>
                </a:ln>
              </p:spPr>
              <p:txBody>
                <a:bodyPr/>
                <a:lstStyle/>
                <a:p>
                  <a:endParaRPr lang="tr-TR"/>
                </a:p>
              </p:txBody>
            </p:sp>
            <p:sp>
              <p:nvSpPr>
                <p:cNvPr id="14358" name="Freeform 49"/>
                <p:cNvSpPr>
                  <a:spLocks/>
                </p:cNvSpPr>
                <p:nvPr userDrawn="1"/>
              </p:nvSpPr>
              <p:spPr bwMode="auto">
                <a:xfrm rot="-3172564">
                  <a:off x="5253" y="804"/>
                  <a:ext cx="181" cy="144"/>
                </a:xfrm>
                <a:custGeom>
                  <a:avLst/>
                  <a:gdLst>
                    <a:gd name="T0" fmla="*/ 0 w 716"/>
                    <a:gd name="T1" fmla="*/ 0 h 403"/>
                    <a:gd name="T2" fmla="*/ 0 w 716"/>
                    <a:gd name="T3" fmla="*/ 0 h 403"/>
                    <a:gd name="T4" fmla="*/ 0 w 716"/>
                    <a:gd name="T5" fmla="*/ 1 h 403"/>
                    <a:gd name="T6" fmla="*/ 0 w 716"/>
                    <a:gd name="T7" fmla="*/ 1 h 403"/>
                    <a:gd name="T8" fmla="*/ 0 w 716"/>
                    <a:gd name="T9" fmla="*/ 0 h 403"/>
                    <a:gd name="T10" fmla="*/ 0 w 716"/>
                    <a:gd name="T11" fmla="*/ 0 h 403"/>
                    <a:gd name="T12" fmla="*/ 0 w 716"/>
                    <a:gd name="T13" fmla="*/ 0 h 403"/>
                    <a:gd name="T14" fmla="*/ 0 w 716"/>
                    <a:gd name="T15" fmla="*/ 0 h 4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6" h="403">
                      <a:moveTo>
                        <a:pt x="0" y="78"/>
                      </a:moveTo>
                      <a:lnTo>
                        <a:pt x="340" y="148"/>
                      </a:lnTo>
                      <a:lnTo>
                        <a:pt x="638" y="403"/>
                      </a:lnTo>
                      <a:lnTo>
                        <a:pt x="716" y="296"/>
                      </a:lnTo>
                      <a:lnTo>
                        <a:pt x="420" y="114"/>
                      </a:lnTo>
                      <a:lnTo>
                        <a:pt x="70" y="0"/>
                      </a:lnTo>
                      <a:lnTo>
                        <a:pt x="0" y="78"/>
                      </a:lnTo>
                      <a:close/>
                    </a:path>
                  </a:pathLst>
                </a:custGeom>
                <a:solidFill>
                  <a:schemeClr val="accent2"/>
                </a:solidFill>
                <a:ln w="9525">
                  <a:noFill/>
                  <a:round/>
                  <a:headEnd/>
                  <a:tailEnd/>
                </a:ln>
              </p:spPr>
              <p:txBody>
                <a:bodyPr/>
                <a:lstStyle/>
                <a:p>
                  <a:endParaRPr lang="tr-TR"/>
                </a:p>
              </p:txBody>
            </p:sp>
            <p:sp>
              <p:nvSpPr>
                <p:cNvPr id="14359" name="Freeform 50"/>
                <p:cNvSpPr>
                  <a:spLocks/>
                </p:cNvSpPr>
                <p:nvPr userDrawn="1"/>
              </p:nvSpPr>
              <p:spPr bwMode="auto">
                <a:xfrm rot="-3172564">
                  <a:off x="4985" y="210"/>
                  <a:ext cx="181" cy="147"/>
                </a:xfrm>
                <a:custGeom>
                  <a:avLst/>
                  <a:gdLst>
                    <a:gd name="T0" fmla="*/ 0 w 717"/>
                    <a:gd name="T1" fmla="*/ 0 h 411"/>
                    <a:gd name="T2" fmla="*/ 0 w 717"/>
                    <a:gd name="T3" fmla="*/ 0 h 411"/>
                    <a:gd name="T4" fmla="*/ 0 w 717"/>
                    <a:gd name="T5" fmla="*/ 1 h 411"/>
                    <a:gd name="T6" fmla="*/ 0 w 717"/>
                    <a:gd name="T7" fmla="*/ 1 h 411"/>
                    <a:gd name="T8" fmla="*/ 0 w 717"/>
                    <a:gd name="T9" fmla="*/ 0 h 411"/>
                    <a:gd name="T10" fmla="*/ 0 w 717"/>
                    <a:gd name="T11" fmla="*/ 0 h 411"/>
                    <a:gd name="T12" fmla="*/ 0 w 717"/>
                    <a:gd name="T13" fmla="*/ 0 h 411"/>
                    <a:gd name="T14" fmla="*/ 0 w 717"/>
                    <a:gd name="T15" fmla="*/ 0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7" h="411">
                      <a:moveTo>
                        <a:pt x="0" y="78"/>
                      </a:moveTo>
                      <a:lnTo>
                        <a:pt x="316" y="139"/>
                      </a:lnTo>
                      <a:lnTo>
                        <a:pt x="649" y="411"/>
                      </a:lnTo>
                      <a:lnTo>
                        <a:pt x="717" y="314"/>
                      </a:lnTo>
                      <a:lnTo>
                        <a:pt x="394" y="87"/>
                      </a:lnTo>
                      <a:lnTo>
                        <a:pt x="54" y="0"/>
                      </a:lnTo>
                      <a:lnTo>
                        <a:pt x="0" y="78"/>
                      </a:lnTo>
                      <a:close/>
                    </a:path>
                  </a:pathLst>
                </a:custGeom>
                <a:solidFill>
                  <a:schemeClr val="accent2"/>
                </a:solidFill>
                <a:ln w="9525">
                  <a:noFill/>
                  <a:round/>
                  <a:headEnd/>
                  <a:tailEnd/>
                </a:ln>
              </p:spPr>
              <p:txBody>
                <a:bodyPr/>
                <a:lstStyle/>
                <a:p>
                  <a:endParaRPr lang="tr-TR"/>
                </a:p>
              </p:txBody>
            </p:sp>
            <p:sp>
              <p:nvSpPr>
                <p:cNvPr id="14360" name="Freeform 51"/>
                <p:cNvSpPr>
                  <a:spLocks/>
                </p:cNvSpPr>
                <p:nvPr userDrawn="1"/>
              </p:nvSpPr>
              <p:spPr bwMode="auto">
                <a:xfrm rot="-3172564">
                  <a:off x="4949" y="140"/>
                  <a:ext cx="179" cy="138"/>
                </a:xfrm>
                <a:custGeom>
                  <a:avLst/>
                  <a:gdLst>
                    <a:gd name="T0" fmla="*/ 0 w 709"/>
                    <a:gd name="T1" fmla="*/ 0 h 386"/>
                    <a:gd name="T2" fmla="*/ 0 w 709"/>
                    <a:gd name="T3" fmla="*/ 0 h 386"/>
                    <a:gd name="T4" fmla="*/ 0 w 709"/>
                    <a:gd name="T5" fmla="*/ 1 h 386"/>
                    <a:gd name="T6" fmla="*/ 0 w 709"/>
                    <a:gd name="T7" fmla="*/ 1 h 386"/>
                    <a:gd name="T8" fmla="*/ 0 w 709"/>
                    <a:gd name="T9" fmla="*/ 0 h 386"/>
                    <a:gd name="T10" fmla="*/ 0 w 709"/>
                    <a:gd name="T11" fmla="*/ 0 h 386"/>
                    <a:gd name="T12" fmla="*/ 0 w 709"/>
                    <a:gd name="T13" fmla="*/ 0 h 386"/>
                    <a:gd name="T14" fmla="*/ 0 w 709"/>
                    <a:gd name="T15" fmla="*/ 0 h 3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9" h="386">
                      <a:moveTo>
                        <a:pt x="0" y="88"/>
                      </a:moveTo>
                      <a:lnTo>
                        <a:pt x="272" y="131"/>
                      </a:lnTo>
                      <a:lnTo>
                        <a:pt x="665" y="386"/>
                      </a:lnTo>
                      <a:lnTo>
                        <a:pt x="709" y="308"/>
                      </a:lnTo>
                      <a:lnTo>
                        <a:pt x="306" y="53"/>
                      </a:lnTo>
                      <a:lnTo>
                        <a:pt x="43" y="0"/>
                      </a:lnTo>
                      <a:lnTo>
                        <a:pt x="0" y="88"/>
                      </a:lnTo>
                      <a:close/>
                    </a:path>
                  </a:pathLst>
                </a:custGeom>
                <a:solidFill>
                  <a:schemeClr val="accent2"/>
                </a:solidFill>
                <a:ln w="9525">
                  <a:noFill/>
                  <a:round/>
                  <a:headEnd/>
                  <a:tailEnd/>
                </a:ln>
              </p:spPr>
              <p:txBody>
                <a:bodyPr/>
                <a:lstStyle/>
                <a:p>
                  <a:endParaRPr lang="tr-TR"/>
                </a:p>
              </p:txBody>
            </p:sp>
          </p:grpSp>
        </p:grpSp>
        <p:sp>
          <p:nvSpPr>
            <p:cNvPr id="14350" name="Line 52"/>
            <p:cNvSpPr>
              <a:spLocks noChangeShapeType="1"/>
            </p:cNvSpPr>
            <p:nvPr userDrawn="1"/>
          </p:nvSpPr>
          <p:spPr bwMode="auto">
            <a:xfrm>
              <a:off x="4870" y="84"/>
              <a:ext cx="42" cy="96"/>
            </a:xfrm>
            <a:prstGeom prst="line">
              <a:avLst/>
            </a:prstGeom>
            <a:noFill/>
            <a:ln w="38100">
              <a:solidFill>
                <a:schemeClr val="accent2"/>
              </a:solidFill>
              <a:round/>
              <a:headEnd/>
              <a:tailEnd/>
            </a:ln>
          </p:spPr>
          <p:txBody>
            <a:bodyPr/>
            <a:lstStyle/>
            <a:p>
              <a:endParaRPr lang="tr-TR"/>
            </a:p>
          </p:txBody>
        </p:sp>
      </p:grpSp>
    </p:spTree>
  </p:cSld>
  <p:clrMap bg1="lt1" tx1="dk1" bg2="lt2" tx2="dk2" accent1="accent1" accent2="accent2" accent3="accent3" accent4="accent4" accent5="accent5" accent6="accent6" hlink="hlink" folHlink="folHlink"/>
  <p:sldLayoutIdLst>
    <p:sldLayoutId id="2147485704" r:id="rId1"/>
    <p:sldLayoutId id="2147485630" r:id="rId2"/>
    <p:sldLayoutId id="2147485631" r:id="rId3"/>
    <p:sldLayoutId id="2147485632" r:id="rId4"/>
    <p:sldLayoutId id="2147485633" r:id="rId5"/>
    <p:sldLayoutId id="2147485634" r:id="rId6"/>
    <p:sldLayoutId id="2147485635" r:id="rId7"/>
    <p:sldLayoutId id="2147485636" r:id="rId8"/>
    <p:sldLayoutId id="2147485637" r:id="rId9"/>
    <p:sldLayoutId id="2147485638" r:id="rId10"/>
    <p:sldLayoutId id="2147485639" r:id="rId11"/>
  </p:sldLayoutIdLst>
  <p:hf sldNum="0"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16386" name="Group 2"/>
          <p:cNvGrpSpPr>
            <a:grpSpLocks/>
          </p:cNvGrpSpPr>
          <p:nvPr/>
        </p:nvGrpSpPr>
        <p:grpSpPr bwMode="auto">
          <a:xfrm>
            <a:off x="0" y="1422400"/>
            <a:ext cx="9147175" cy="5435600"/>
            <a:chOff x="0" y="896"/>
            <a:chExt cx="5762" cy="3424"/>
          </a:xfrm>
        </p:grpSpPr>
        <p:grpSp>
          <p:nvGrpSpPr>
            <p:cNvPr id="16392" name="Group 3"/>
            <p:cNvGrpSpPr>
              <a:grpSpLocks/>
            </p:cNvGrpSpPr>
            <p:nvPr userDrawn="1"/>
          </p:nvGrpSpPr>
          <p:grpSpPr bwMode="auto">
            <a:xfrm>
              <a:off x="20" y="896"/>
              <a:ext cx="5742" cy="3424"/>
              <a:chOff x="20" y="896"/>
              <a:chExt cx="5742" cy="3424"/>
            </a:xfrm>
          </p:grpSpPr>
          <p:sp>
            <p:nvSpPr>
              <p:cNvPr id="16529"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p:spPr>
            <p:txBody>
              <a:bodyPr/>
              <a:lstStyle/>
              <a:p>
                <a:endParaRPr lang="tr-TR"/>
              </a:p>
            </p:txBody>
          </p:sp>
          <p:sp>
            <p:nvSpPr>
              <p:cNvPr id="16530"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p:spPr>
            <p:txBody>
              <a:bodyPr/>
              <a:lstStyle/>
              <a:p>
                <a:endParaRPr lang="tr-TR"/>
              </a:p>
            </p:txBody>
          </p:sp>
          <p:sp>
            <p:nvSpPr>
              <p:cNvPr id="16531"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p:spPr>
            <p:txBody>
              <a:bodyPr/>
              <a:lstStyle/>
              <a:p>
                <a:endParaRPr lang="tr-TR"/>
              </a:p>
            </p:txBody>
          </p:sp>
          <p:sp>
            <p:nvSpPr>
              <p:cNvPr id="16532"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p:spPr>
            <p:txBody>
              <a:bodyPr/>
              <a:lstStyle/>
              <a:p>
                <a:endParaRPr lang="tr-TR"/>
              </a:p>
            </p:txBody>
          </p:sp>
          <p:sp>
            <p:nvSpPr>
              <p:cNvPr id="16533"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p:spPr>
            <p:txBody>
              <a:bodyPr/>
              <a:lstStyle/>
              <a:p>
                <a:endParaRPr lang="tr-TR"/>
              </a:p>
            </p:txBody>
          </p:sp>
          <p:sp>
            <p:nvSpPr>
              <p:cNvPr id="16534"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p:spPr>
            <p:txBody>
              <a:bodyPr/>
              <a:lstStyle/>
              <a:p>
                <a:endParaRPr lang="tr-TR"/>
              </a:p>
            </p:txBody>
          </p:sp>
          <p:sp>
            <p:nvSpPr>
              <p:cNvPr id="16535"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p:spPr>
            <p:txBody>
              <a:bodyPr/>
              <a:lstStyle/>
              <a:p>
                <a:endParaRPr lang="tr-TR"/>
              </a:p>
            </p:txBody>
          </p:sp>
          <p:sp>
            <p:nvSpPr>
              <p:cNvPr id="16536"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p:spPr>
            <p:txBody>
              <a:bodyPr/>
              <a:lstStyle/>
              <a:p>
                <a:endParaRPr lang="tr-TR"/>
              </a:p>
            </p:txBody>
          </p:sp>
          <p:sp>
            <p:nvSpPr>
              <p:cNvPr id="16537"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p:spPr>
            <p:txBody>
              <a:bodyPr/>
              <a:lstStyle/>
              <a:p>
                <a:endParaRPr lang="tr-TR"/>
              </a:p>
            </p:txBody>
          </p:sp>
          <p:sp>
            <p:nvSpPr>
              <p:cNvPr id="16538"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p:spPr>
            <p:txBody>
              <a:bodyPr/>
              <a:lstStyle/>
              <a:p>
                <a:endParaRPr lang="tr-TR"/>
              </a:p>
            </p:txBody>
          </p:sp>
          <p:sp>
            <p:nvSpPr>
              <p:cNvPr id="16539"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p:spPr>
            <p:txBody>
              <a:bodyPr/>
              <a:lstStyle/>
              <a:p>
                <a:endParaRPr lang="tr-TR"/>
              </a:p>
            </p:txBody>
          </p:sp>
          <p:sp>
            <p:nvSpPr>
              <p:cNvPr id="16540"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p:spPr>
            <p:txBody>
              <a:bodyPr/>
              <a:lstStyle/>
              <a:p>
                <a:endParaRPr lang="tr-TR"/>
              </a:p>
            </p:txBody>
          </p:sp>
          <p:sp>
            <p:nvSpPr>
              <p:cNvPr id="16541"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p:spPr>
            <p:txBody>
              <a:bodyPr/>
              <a:lstStyle/>
              <a:p>
                <a:endParaRPr lang="tr-TR"/>
              </a:p>
            </p:txBody>
          </p:sp>
        </p:grpSp>
        <p:grpSp>
          <p:nvGrpSpPr>
            <p:cNvPr id="16393" name="Group 17"/>
            <p:cNvGrpSpPr>
              <a:grpSpLocks/>
            </p:cNvGrpSpPr>
            <p:nvPr userDrawn="1"/>
          </p:nvGrpSpPr>
          <p:grpSpPr bwMode="auto">
            <a:xfrm>
              <a:off x="0" y="2291"/>
              <a:ext cx="1385" cy="1702"/>
              <a:chOff x="0" y="2291"/>
              <a:chExt cx="1385" cy="1702"/>
            </a:xfrm>
          </p:grpSpPr>
          <p:sp>
            <p:nvSpPr>
              <p:cNvPr id="16394" name="Rectangle 18"/>
              <p:cNvSpPr>
                <a:spLocks noChangeArrowheads="1"/>
              </p:cNvSpPr>
              <p:nvPr userDrawn="1"/>
            </p:nvSpPr>
            <p:spPr bwMode="ltGray">
              <a:xfrm rot="6798887">
                <a:off x="63" y="3882"/>
                <a:ext cx="75"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395"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396" name="Rectangle 20"/>
              <p:cNvSpPr>
                <a:spLocks noChangeArrowheads="1"/>
              </p:cNvSpPr>
              <p:nvPr userDrawn="1"/>
            </p:nvSpPr>
            <p:spPr bwMode="ltGray">
              <a:xfrm rot="6798887">
                <a:off x="7" y="3874"/>
                <a:ext cx="75"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397"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398" name="Rectangle 22"/>
              <p:cNvSpPr>
                <a:spLocks noChangeArrowheads="1"/>
              </p:cNvSpPr>
              <p:nvPr userDrawn="1"/>
            </p:nvSpPr>
            <p:spPr bwMode="ltGray">
              <a:xfrm rot="5999912">
                <a:off x="183" y="3888"/>
                <a:ext cx="69"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399" name="Rectangle 23"/>
              <p:cNvSpPr>
                <a:spLocks noChangeArrowheads="1"/>
              </p:cNvSpPr>
              <p:nvPr userDrawn="1"/>
            </p:nvSpPr>
            <p:spPr bwMode="ltGray">
              <a:xfrm rot="6250138">
                <a:off x="153" y="3888"/>
                <a:ext cx="69"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400"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401" name="Rectangle 25"/>
              <p:cNvSpPr>
                <a:spLocks noChangeArrowheads="1"/>
              </p:cNvSpPr>
              <p:nvPr userDrawn="1"/>
            </p:nvSpPr>
            <p:spPr bwMode="ltGray">
              <a:xfrm rot="5380717">
                <a:off x="363" y="3868"/>
                <a:ext cx="69"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402" name="Rectangle 26"/>
              <p:cNvSpPr>
                <a:spLocks noChangeArrowheads="1"/>
              </p:cNvSpPr>
              <p:nvPr userDrawn="1"/>
            </p:nvSpPr>
            <p:spPr bwMode="ltGray">
              <a:xfrm rot="5380717">
                <a:off x="333" y="3872"/>
                <a:ext cx="69"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403" name="Rectangle 27"/>
              <p:cNvSpPr>
                <a:spLocks noChangeArrowheads="1"/>
              </p:cNvSpPr>
              <p:nvPr userDrawn="1"/>
            </p:nvSpPr>
            <p:spPr bwMode="ltGray">
              <a:xfrm rot="5583200">
                <a:off x="303" y="3876"/>
                <a:ext cx="69"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404" name="Rectangle 28"/>
              <p:cNvSpPr>
                <a:spLocks noChangeArrowheads="1"/>
              </p:cNvSpPr>
              <p:nvPr userDrawn="1"/>
            </p:nvSpPr>
            <p:spPr bwMode="ltGray">
              <a:xfrm rot="5737625">
                <a:off x="271" y="3882"/>
                <a:ext cx="69"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405" name="Rectangle 29"/>
              <p:cNvSpPr>
                <a:spLocks noChangeArrowheads="1"/>
              </p:cNvSpPr>
              <p:nvPr userDrawn="1"/>
            </p:nvSpPr>
            <p:spPr bwMode="ltGray">
              <a:xfrm rot="4715477">
                <a:off x="517" y="3828"/>
                <a:ext cx="63"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406"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407"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408" name="Rectangle 32"/>
              <p:cNvSpPr>
                <a:spLocks noChangeArrowheads="1"/>
              </p:cNvSpPr>
              <p:nvPr userDrawn="1"/>
            </p:nvSpPr>
            <p:spPr bwMode="ltGray">
              <a:xfrm rot="5041352">
                <a:off x="427" y="3850"/>
                <a:ext cx="63"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409"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410"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411" name="Rectangle 35"/>
              <p:cNvSpPr>
                <a:spLocks noChangeArrowheads="1"/>
              </p:cNvSpPr>
              <p:nvPr userDrawn="1"/>
            </p:nvSpPr>
            <p:spPr bwMode="ltGray">
              <a:xfrm rot="4104184">
                <a:off x="606" y="3790"/>
                <a:ext cx="63"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412"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413" name="Rectangle 37"/>
              <p:cNvSpPr>
                <a:spLocks noChangeArrowheads="1"/>
              </p:cNvSpPr>
              <p:nvPr userDrawn="1"/>
            </p:nvSpPr>
            <p:spPr bwMode="ltGray">
              <a:xfrm rot="3368036">
                <a:off x="800" y="3682"/>
                <a:ext cx="63"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414" name="Rectangle 38"/>
              <p:cNvSpPr>
                <a:spLocks noChangeArrowheads="1"/>
              </p:cNvSpPr>
              <p:nvPr userDrawn="1"/>
            </p:nvSpPr>
            <p:spPr bwMode="ltGray">
              <a:xfrm rot="3368036">
                <a:off x="772" y="3698"/>
                <a:ext cx="63"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415" name="Rectangle 39"/>
              <p:cNvSpPr>
                <a:spLocks noChangeArrowheads="1"/>
              </p:cNvSpPr>
              <p:nvPr userDrawn="1"/>
            </p:nvSpPr>
            <p:spPr bwMode="ltGray">
              <a:xfrm rot="3368036">
                <a:off x="746" y="3716"/>
                <a:ext cx="63"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416"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417"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418"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419"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420"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421"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422"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423"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424"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425"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426"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427"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428"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429"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430"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431"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432"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433"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434"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435"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436"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437"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438"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439"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440"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441"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442"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443"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444"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445"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446"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447"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448"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449"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450"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451"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452"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453"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454"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455"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456"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457"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p:spPr>
            <p:txBody>
              <a:bodyPr/>
              <a:lstStyle/>
              <a:p>
                <a:endParaRPr lang="tr-TR"/>
              </a:p>
            </p:txBody>
          </p:sp>
          <p:sp>
            <p:nvSpPr>
              <p:cNvPr id="16458"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459"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460" name="Rectangle 84"/>
              <p:cNvSpPr>
                <a:spLocks noChangeArrowheads="1"/>
              </p:cNvSpPr>
              <p:nvPr userDrawn="1"/>
            </p:nvSpPr>
            <p:spPr bwMode="ltGray">
              <a:xfrm rot="-2957028">
                <a:off x="907" y="2472"/>
                <a:ext cx="81"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461"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462"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463"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464"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465"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466" name="Rectangle 90"/>
              <p:cNvSpPr>
                <a:spLocks noChangeArrowheads="1"/>
              </p:cNvSpPr>
              <p:nvPr userDrawn="1"/>
            </p:nvSpPr>
            <p:spPr bwMode="ltGray">
              <a:xfrm rot="-3514633">
                <a:off x="837" y="2440"/>
                <a:ext cx="81"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467" name="Rectangle 91"/>
              <p:cNvSpPr>
                <a:spLocks noChangeArrowheads="1"/>
              </p:cNvSpPr>
              <p:nvPr userDrawn="1"/>
            </p:nvSpPr>
            <p:spPr bwMode="ltGray">
              <a:xfrm rot="-3220799">
                <a:off x="862" y="2452"/>
                <a:ext cx="81"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468"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469"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470" name="Rectangle 94"/>
              <p:cNvSpPr>
                <a:spLocks noChangeArrowheads="1"/>
              </p:cNvSpPr>
              <p:nvPr userDrawn="1"/>
            </p:nvSpPr>
            <p:spPr bwMode="ltGray">
              <a:xfrm rot="-4250359">
                <a:off x="708" y="2406"/>
                <a:ext cx="75"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471" name="Rectangle 95"/>
              <p:cNvSpPr>
                <a:spLocks noChangeArrowheads="1"/>
              </p:cNvSpPr>
              <p:nvPr userDrawn="1"/>
            </p:nvSpPr>
            <p:spPr bwMode="ltGray">
              <a:xfrm rot="-3989246">
                <a:off x="738" y="2410"/>
                <a:ext cx="75"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472" name="Rectangle 96"/>
              <p:cNvSpPr>
                <a:spLocks noChangeArrowheads="1"/>
              </p:cNvSpPr>
              <p:nvPr userDrawn="1"/>
            </p:nvSpPr>
            <p:spPr bwMode="ltGray">
              <a:xfrm rot="-4862215">
                <a:off x="503" y="2394"/>
                <a:ext cx="69"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473" name="Rectangle 97"/>
              <p:cNvSpPr>
                <a:spLocks noChangeArrowheads="1"/>
              </p:cNvSpPr>
              <p:nvPr userDrawn="1"/>
            </p:nvSpPr>
            <p:spPr bwMode="ltGray">
              <a:xfrm rot="-4673370">
                <a:off x="534" y="2392"/>
                <a:ext cx="75"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474"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475" name="Rectangle 99"/>
              <p:cNvSpPr>
                <a:spLocks noChangeArrowheads="1"/>
              </p:cNvSpPr>
              <p:nvPr userDrawn="1"/>
            </p:nvSpPr>
            <p:spPr bwMode="ltGray">
              <a:xfrm rot="-4580623">
                <a:off x="595" y="2390"/>
                <a:ext cx="75"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476"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477" name="Rectangle 101"/>
              <p:cNvSpPr>
                <a:spLocks noChangeArrowheads="1"/>
              </p:cNvSpPr>
              <p:nvPr userDrawn="1"/>
            </p:nvSpPr>
            <p:spPr bwMode="ltGray">
              <a:xfrm rot="-5360484">
                <a:off x="385" y="2408"/>
                <a:ext cx="69"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478" name="Rectangle 102"/>
              <p:cNvSpPr>
                <a:spLocks noChangeArrowheads="1"/>
              </p:cNvSpPr>
              <p:nvPr userDrawn="1"/>
            </p:nvSpPr>
            <p:spPr bwMode="ltGray">
              <a:xfrm rot="-5288939">
                <a:off x="419" y="2404"/>
                <a:ext cx="69"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479"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480"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481"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482"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483" name="Rectangle 107"/>
              <p:cNvSpPr>
                <a:spLocks noChangeArrowheads="1"/>
              </p:cNvSpPr>
              <p:nvPr userDrawn="1"/>
            </p:nvSpPr>
            <p:spPr bwMode="ltGray">
              <a:xfrm rot="-5919570">
                <a:off x="293" y="2426"/>
                <a:ext cx="69"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484" name="Rectangle 108"/>
              <p:cNvSpPr>
                <a:spLocks noChangeArrowheads="1"/>
              </p:cNvSpPr>
              <p:nvPr userDrawn="1"/>
            </p:nvSpPr>
            <p:spPr bwMode="ltGray">
              <a:xfrm rot="-7376291">
                <a:off x="6" y="2548"/>
                <a:ext cx="63"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485" name="Rectangle 109"/>
              <p:cNvSpPr>
                <a:spLocks noChangeArrowheads="1"/>
              </p:cNvSpPr>
              <p:nvPr userDrawn="1"/>
            </p:nvSpPr>
            <p:spPr bwMode="ltGray">
              <a:xfrm rot="-7168347">
                <a:off x="65" y="2516"/>
                <a:ext cx="63"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486"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487"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488"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489"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490"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491"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492"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493"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494"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495"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496"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497"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498"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499"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500"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501"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502"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503"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504"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505"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506"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507"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508"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509"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510"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511"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512"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513"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514"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endParaRPr lang="tr-TR"/>
              </a:p>
            </p:txBody>
          </p:sp>
          <p:sp>
            <p:nvSpPr>
              <p:cNvPr id="16515"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endParaRPr lang="tr-TR"/>
              </a:p>
            </p:txBody>
          </p:sp>
          <p:sp>
            <p:nvSpPr>
              <p:cNvPr id="16516"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endParaRPr lang="tr-TR"/>
              </a:p>
            </p:txBody>
          </p:sp>
          <p:sp>
            <p:nvSpPr>
              <p:cNvPr id="16517"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endParaRPr lang="tr-TR"/>
              </a:p>
            </p:txBody>
          </p:sp>
          <p:sp>
            <p:nvSpPr>
              <p:cNvPr id="16518"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endParaRPr lang="tr-TR"/>
              </a:p>
            </p:txBody>
          </p:sp>
          <p:sp>
            <p:nvSpPr>
              <p:cNvPr id="16519"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endParaRPr lang="tr-TR"/>
              </a:p>
            </p:txBody>
          </p:sp>
          <p:sp>
            <p:nvSpPr>
              <p:cNvPr id="16520"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w="9525">
                <a:noFill/>
                <a:round/>
                <a:headEnd/>
                <a:tailEnd/>
              </a:ln>
            </p:spPr>
            <p:txBody>
              <a:bodyPr/>
              <a:lstStyle/>
              <a:p>
                <a:endParaRPr lang="tr-TR"/>
              </a:p>
            </p:txBody>
          </p:sp>
          <p:sp>
            <p:nvSpPr>
              <p:cNvPr id="16521"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w="9525">
                <a:noFill/>
                <a:round/>
                <a:headEnd/>
                <a:tailEnd/>
              </a:ln>
            </p:spPr>
            <p:txBody>
              <a:bodyPr/>
              <a:lstStyle/>
              <a:p>
                <a:endParaRPr lang="tr-TR"/>
              </a:p>
            </p:txBody>
          </p:sp>
          <p:sp>
            <p:nvSpPr>
              <p:cNvPr id="16522"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w="9525">
                <a:noFill/>
                <a:round/>
                <a:headEnd/>
                <a:tailEnd/>
              </a:ln>
            </p:spPr>
            <p:txBody>
              <a:bodyPr/>
              <a:lstStyle/>
              <a:p>
                <a:endParaRPr lang="tr-TR"/>
              </a:p>
            </p:txBody>
          </p:sp>
          <p:sp>
            <p:nvSpPr>
              <p:cNvPr id="16523"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524"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p:spPr>
            <p:txBody>
              <a:bodyPr wrap="none" anchor="ctr"/>
              <a:lstStyle/>
              <a:p>
                <a:endParaRPr lang="tr-TR">
                  <a:solidFill>
                    <a:srgbClr val="FFFFFF"/>
                  </a:solidFill>
                </a:endParaRPr>
              </a:p>
            </p:txBody>
          </p:sp>
          <p:sp>
            <p:nvSpPr>
              <p:cNvPr id="16525"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p:spPr>
            <p:txBody>
              <a:bodyPr/>
              <a:lstStyle/>
              <a:p>
                <a:endParaRPr lang="tr-TR"/>
              </a:p>
            </p:txBody>
          </p:sp>
          <p:sp>
            <p:nvSpPr>
              <p:cNvPr id="16526" name="Freeform 150"/>
              <p:cNvSpPr>
                <a:spLocks/>
              </p:cNvSpPr>
              <p:nvPr userDrawn="1"/>
            </p:nvSpPr>
            <p:spPr bwMode="ltGray">
              <a:xfrm rot="-2857037">
                <a:off x="619" y="3550"/>
                <a:ext cx="68" cy="69"/>
              </a:xfrm>
              <a:custGeom>
                <a:avLst/>
                <a:gdLst>
                  <a:gd name="T0" fmla="*/ 0 w 144"/>
                  <a:gd name="T1" fmla="*/ 1 h 154"/>
                  <a:gd name="T2" fmla="*/ 0 w 144"/>
                  <a:gd name="T3" fmla="*/ 1 h 154"/>
                  <a:gd name="T4" fmla="*/ 1 w 144"/>
                  <a:gd name="T5" fmla="*/ 1 h 154"/>
                  <a:gd name="T6" fmla="*/ 0 w 144"/>
                  <a:gd name="T7" fmla="*/ 0 h 154"/>
                  <a:gd name="T8" fmla="*/ 1 w 144"/>
                  <a:gd name="T9" fmla="*/ 0 h 154"/>
                  <a:gd name="T10" fmla="*/ 1 w 144"/>
                  <a:gd name="T11" fmla="*/ 0 h 154"/>
                  <a:gd name="T12" fmla="*/ 1 w 144"/>
                  <a:gd name="T13" fmla="*/ 0 h 154"/>
                  <a:gd name="T14" fmla="*/ 1 w 144"/>
                  <a:gd name="T15" fmla="*/ 0 h 154"/>
                  <a:gd name="T16" fmla="*/ 0 w 144"/>
                  <a:gd name="T17" fmla="*/ 0 h 154"/>
                  <a:gd name="T18" fmla="*/ 1 w 144"/>
                  <a:gd name="T19" fmla="*/ 1 h 154"/>
                  <a:gd name="T20" fmla="*/ 0 w 144"/>
                  <a:gd name="T21" fmla="*/ 1 h 154"/>
                  <a:gd name="T22" fmla="*/ 0 w 144"/>
                  <a:gd name="T23" fmla="*/ 1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p:spPr>
            <p:txBody>
              <a:bodyPr/>
              <a:lstStyle/>
              <a:p>
                <a:endParaRPr lang="tr-TR"/>
              </a:p>
            </p:txBody>
          </p:sp>
          <p:sp>
            <p:nvSpPr>
              <p:cNvPr id="91287"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a:defRPr/>
                </a:pPr>
                <a:endParaRPr lang="tr-TR">
                  <a:solidFill>
                    <a:srgbClr val="FFFFFF"/>
                  </a:solidFill>
                </a:endParaRPr>
              </a:p>
            </p:txBody>
          </p:sp>
          <p:sp>
            <p:nvSpPr>
              <p:cNvPr id="91288"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a:defRPr/>
                </a:pPr>
                <a:endParaRPr lang="tr-TR">
                  <a:solidFill>
                    <a:srgbClr val="FFFFFF"/>
                  </a:solidFill>
                </a:endParaRPr>
              </a:p>
            </p:txBody>
          </p:sp>
        </p:grpSp>
      </p:grpSp>
      <p:sp>
        <p:nvSpPr>
          <p:cNvPr id="91289" name="Rectangle 153"/>
          <p:cNvSpPr>
            <a:spLocks noGrp="1" noRot="1" noChangeArrowheads="1"/>
          </p:cNvSpPr>
          <p:nvPr>
            <p:ph type="title"/>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r-TR"/>
              <a:t>Asıl başlık stili için tıklatın</a:t>
            </a:r>
          </a:p>
        </p:txBody>
      </p:sp>
      <p:sp>
        <p:nvSpPr>
          <p:cNvPr id="91290" name="Rectangle 154"/>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defRPr>
            </a:lvl1pPr>
          </a:lstStyle>
          <a:p>
            <a:pPr>
              <a:defRPr/>
            </a:pPr>
            <a:endParaRPr lang="tr-TR"/>
          </a:p>
        </p:txBody>
      </p:sp>
      <p:sp>
        <p:nvSpPr>
          <p:cNvPr id="91291" name="Rectangle 15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defRPr>
            </a:lvl1pPr>
          </a:lstStyle>
          <a:p>
            <a:pPr>
              <a:defRPr/>
            </a:pPr>
            <a:endParaRPr lang="tr-TR"/>
          </a:p>
        </p:txBody>
      </p:sp>
      <p:sp>
        <p:nvSpPr>
          <p:cNvPr id="91292" name="Rectangle 156"/>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defRPr>
            </a:lvl1pPr>
          </a:lstStyle>
          <a:p>
            <a:pPr>
              <a:defRPr/>
            </a:pPr>
            <a:fld id="{D79AE4DC-98CC-465F-AEFA-EF0A456B8E18}" type="slidenum">
              <a:rPr lang="tr-TR"/>
              <a:pPr>
                <a:defRPr/>
              </a:pPr>
              <a:t>‹#›</a:t>
            </a:fld>
            <a:endParaRPr lang="tr-TR"/>
          </a:p>
        </p:txBody>
      </p:sp>
      <p:sp>
        <p:nvSpPr>
          <p:cNvPr id="91293" name="Rectangle 157"/>
          <p:cNvSpPr>
            <a:spLocks noGrp="1" noRot="1" noChangeArrowheads="1"/>
          </p:cNvSpPr>
          <p:nvPr>
            <p:ph type="body" idx="1"/>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Tree>
  </p:cSld>
  <p:clrMap bg1="dk2" tx1="lt1" bg2="dk1" tx2="lt2" accent1="accent1" accent2="accent2" accent3="accent3" accent4="accent4" accent5="accent5" accent6="accent6" hlink="hlink" folHlink="folHlink"/>
  <p:sldLayoutIdLst>
    <p:sldLayoutId id="2147485705" r:id="rId1"/>
    <p:sldLayoutId id="2147485651" r:id="rId2"/>
    <p:sldLayoutId id="2147485652" r:id="rId3"/>
    <p:sldLayoutId id="2147485653" r:id="rId4"/>
    <p:sldLayoutId id="2147485654" r:id="rId5"/>
    <p:sldLayoutId id="2147485655" r:id="rId6"/>
    <p:sldLayoutId id="2147485656" r:id="rId7"/>
    <p:sldLayoutId id="2147485657" r:id="rId8"/>
    <p:sldLayoutId id="2147485658" r:id="rId9"/>
    <p:sldLayoutId id="2147485659" r:id="rId10"/>
    <p:sldLayoutId id="2147485660" r:id="rId11"/>
  </p:sldLayoutIdLst>
  <p:hf sldNum="0"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images.google.com.tr/imgres?imgurl=http://library.thinkquest.org/27224/Toxicology_button.jpg&amp;imgrefurl=http://library.thinkquest.org/27224/&amp;h=457&amp;w=522&amp;sz=47&amp;hl=tr&amp;start=1&amp;tbnid=0pVBZtb4EqxWpM:&amp;tbnh=115&amp;tbnw=131&amp;prev=/images?q=%22toxicology%22&amp;gbv=2&amp;hl=tr&amp;sa=G"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9.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5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m.tr/url?sa=i&amp;rct=j&amp;q=&amp;esrc=s&amp;frm=1&amp;source=images&amp;cd=&amp;cad=rja&amp;uact=8&amp;ved=0CAcQjRw&amp;url=http://2012.igem.org/Team:Penn/ProjectOverview&amp;ei=LQnjVNGGAsKtPKragaAK&amp;bvm=bv.85970519,d.bGQ&amp;psig=AFQjCNEgPTKJ6qE-cEtmsYeFrKE5zMMknQ&amp;ust=1424251420310632" TargetMode="External"/><Relationship Id="rId1" Type="http://schemas.openxmlformats.org/officeDocument/2006/relationships/slideLayout" Target="../slideLayouts/slideLayout9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ctrTitle"/>
          </p:nvPr>
        </p:nvSpPr>
        <p:spPr>
          <a:xfrm>
            <a:off x="539552" y="1628800"/>
            <a:ext cx="7704856" cy="2376263"/>
          </a:xfrm>
        </p:spPr>
        <p:txBody>
          <a:bodyPr/>
          <a:lstStyle/>
          <a:p>
            <a:pPr eaLnBrk="1" hangingPunct="1"/>
            <a:r>
              <a:rPr lang="tr-TR" dirty="0"/>
              <a:t>TOKSİKOLOJİYE GİRİŞ VE GENEL BİLGİLER</a:t>
            </a:r>
            <a:br>
              <a:rPr lang="tr-TR" sz="2800" dirty="0"/>
            </a:br>
            <a:endParaRPr lang="tr-TR" sz="2800" dirty="0"/>
          </a:p>
        </p:txBody>
      </p:sp>
      <p:sp>
        <p:nvSpPr>
          <p:cNvPr id="49155" name="Rectangle 3"/>
          <p:cNvSpPr>
            <a:spLocks noGrp="1" noChangeArrowheads="1"/>
          </p:cNvSpPr>
          <p:nvPr>
            <p:ph type="subTitle" idx="1"/>
          </p:nvPr>
        </p:nvSpPr>
        <p:spPr>
          <a:xfrm>
            <a:off x="2124075" y="4221163"/>
            <a:ext cx="6400800" cy="1752600"/>
          </a:xfrm>
        </p:spPr>
        <p:txBody>
          <a:bodyPr/>
          <a:lstStyle/>
          <a:p>
            <a:pPr eaLnBrk="1" hangingPunct="1"/>
            <a:r>
              <a:rPr lang="tr-TR" dirty="0"/>
              <a:t>PROF. DR. AYHAN FİLAZİ</a:t>
            </a:r>
          </a:p>
        </p:txBody>
      </p:sp>
      <p:pic>
        <p:nvPicPr>
          <p:cNvPr id="49156" name="Picture 5" descr="Toxicology_button">
            <a:hlinkClick r:id="rId2"/>
          </p:cNvPr>
          <p:cNvPicPr>
            <a:picLocks noChangeAspect="1" noChangeArrowheads="1"/>
          </p:cNvPicPr>
          <p:nvPr/>
        </p:nvPicPr>
        <p:blipFill>
          <a:blip r:embed="rId3" cstate="print"/>
          <a:srcRect/>
          <a:stretch>
            <a:fillRect/>
          </a:stretch>
        </p:blipFill>
        <p:spPr bwMode="auto">
          <a:xfrm>
            <a:off x="684213" y="476250"/>
            <a:ext cx="3095625" cy="1512888"/>
          </a:xfrm>
          <a:prstGeom prst="rect">
            <a:avLst/>
          </a:prstGeom>
          <a:noFill/>
          <a:ln w="9525">
            <a:noFill/>
            <a:miter lim="800000"/>
            <a:headEnd/>
            <a:tailEnd/>
          </a:ln>
        </p:spPr>
      </p:pic>
      <p:pic>
        <p:nvPicPr>
          <p:cNvPr id="2" name="Resim 1"/>
          <p:cNvPicPr>
            <a:picLocks noChangeAspect="1"/>
          </p:cNvPicPr>
          <p:nvPr/>
        </p:nvPicPr>
        <p:blipFill>
          <a:blip r:embed="rId4" cstate="print"/>
          <a:stretch>
            <a:fillRect/>
          </a:stretch>
        </p:blipFill>
        <p:spPr>
          <a:xfrm>
            <a:off x="6156176" y="136096"/>
            <a:ext cx="2704038" cy="152562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3566"/>
    </mc:Choice>
    <mc:Fallback xmlns="">
      <p:transition spd="slow" advTm="2356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a:xfrm>
            <a:off x="395288" y="274638"/>
            <a:ext cx="8291512" cy="633412"/>
          </a:xfrm>
        </p:spPr>
        <p:txBody>
          <a:bodyPr/>
          <a:lstStyle/>
          <a:p>
            <a:pPr eaLnBrk="1" hangingPunct="1">
              <a:defRPr/>
            </a:pPr>
            <a:r>
              <a:rPr lang="tr-TR" sz="4000" b="0"/>
              <a:t>Tarihi gelişim</a:t>
            </a:r>
            <a:endParaRPr lang="tr-TR" sz="4000"/>
          </a:p>
        </p:txBody>
      </p:sp>
      <p:sp>
        <p:nvSpPr>
          <p:cNvPr id="4099" name="Rectangle 3"/>
          <p:cNvSpPr>
            <a:spLocks noGrp="1" noChangeArrowheads="1"/>
          </p:cNvSpPr>
          <p:nvPr>
            <p:ph type="body" idx="1"/>
          </p:nvPr>
        </p:nvSpPr>
        <p:spPr>
          <a:xfrm>
            <a:off x="179388" y="1268413"/>
            <a:ext cx="8964612" cy="5400675"/>
          </a:xfrm>
        </p:spPr>
        <p:txBody>
          <a:bodyPr/>
          <a:lstStyle/>
          <a:p>
            <a:pPr eaLnBrk="1" hangingPunct="1">
              <a:defRPr/>
            </a:pPr>
            <a:r>
              <a:rPr lang="tr-TR" dirty="0"/>
              <a:t>Zehir kavramının geçmişi insanlık tarihi kadar eskidir. </a:t>
            </a:r>
          </a:p>
          <a:p>
            <a:pPr eaLnBrk="1" hangingPunct="1">
              <a:defRPr/>
            </a:pPr>
            <a:r>
              <a:rPr lang="tr-TR" dirty="0" err="1"/>
              <a:t>Ebers</a:t>
            </a:r>
            <a:r>
              <a:rPr lang="tr-TR" dirty="0"/>
              <a:t> </a:t>
            </a:r>
            <a:r>
              <a:rPr lang="tr-TR" dirty="0" err="1"/>
              <a:t>Papirusu’nda</a:t>
            </a:r>
            <a:r>
              <a:rPr lang="tr-TR" dirty="0"/>
              <a:t> (MÖ 1552) </a:t>
            </a:r>
            <a:r>
              <a:rPr lang="tr-TR" dirty="0" err="1"/>
              <a:t>hint</a:t>
            </a:r>
            <a:r>
              <a:rPr lang="tr-TR" dirty="0"/>
              <a:t> yağı, baldıran, akonitin, belladon, afyon, kurşun, antimon, bakır gibi zehirli maddelere ilişkin kayıtlar vardır. </a:t>
            </a:r>
          </a:p>
          <a:p>
            <a:pPr eaLnBrk="1" hangingPunct="1">
              <a:defRPr/>
            </a:pPr>
            <a:r>
              <a:rPr lang="tr-TR" dirty="0"/>
              <a:t>Hipokrat (MÖ 460-377) birçok </a:t>
            </a:r>
            <a:r>
              <a:rPr lang="tr-TR" dirty="0" err="1"/>
              <a:t>zehiri</a:t>
            </a:r>
            <a:r>
              <a:rPr lang="tr-TR" dirty="0"/>
              <a:t> tanıtmış; kurşun ocaklarında çalışan işçilerde zehirlenmeler meydana geldiğini bildirmiş ve kurşun zehirlenmesinin meslek hastalıklarıyla ilişkisini ortaya koyarak </a:t>
            </a:r>
            <a:r>
              <a:rPr lang="tr-TR" b="1" u="sng" dirty="0"/>
              <a:t>endüstriyel toksikolojinin</a:t>
            </a:r>
            <a:r>
              <a:rPr lang="tr-TR" u="sng" dirty="0"/>
              <a:t> </a:t>
            </a:r>
            <a:r>
              <a:rPr lang="tr-TR" dirty="0"/>
              <a:t>temelini atmıştır.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539750" y="152400"/>
            <a:ext cx="7016750" cy="1044575"/>
          </a:xfrm>
        </p:spPr>
        <p:txBody>
          <a:bodyPr/>
          <a:lstStyle/>
          <a:p>
            <a:pPr eaLnBrk="1" hangingPunct="1"/>
            <a:r>
              <a:rPr lang="tr-TR" b="1"/>
              <a:t>Tarihi gelişim</a:t>
            </a:r>
          </a:p>
        </p:txBody>
      </p:sp>
      <p:sp>
        <p:nvSpPr>
          <p:cNvPr id="57347" name="Rectangle 3"/>
          <p:cNvSpPr>
            <a:spLocks noGrp="1" noChangeArrowheads="1"/>
          </p:cNvSpPr>
          <p:nvPr>
            <p:ph type="body" idx="1"/>
          </p:nvPr>
        </p:nvSpPr>
        <p:spPr>
          <a:xfrm>
            <a:off x="468313" y="1268413"/>
            <a:ext cx="8207375" cy="4537075"/>
          </a:xfrm>
        </p:spPr>
        <p:txBody>
          <a:bodyPr/>
          <a:lstStyle/>
          <a:p>
            <a:pPr eaLnBrk="1" hangingPunct="1"/>
            <a:r>
              <a:rPr lang="tr-TR" dirty="0"/>
              <a:t>Tıp bilgini </a:t>
            </a:r>
            <a:r>
              <a:rPr lang="tr-TR" dirty="0" err="1"/>
              <a:t>İbni</a:t>
            </a:r>
            <a:r>
              <a:rPr lang="tr-TR" dirty="0"/>
              <a:t> Sina (</a:t>
            </a:r>
            <a:r>
              <a:rPr lang="tr-TR" sz="2400" dirty="0"/>
              <a:t>Avicenna-MS 980-1037</a:t>
            </a:r>
            <a:r>
              <a:rPr lang="tr-TR" dirty="0"/>
              <a:t>) </a:t>
            </a:r>
          </a:p>
          <a:p>
            <a:pPr marL="0" indent="0" eaLnBrk="1" hangingPunct="1">
              <a:buNone/>
            </a:pPr>
            <a:r>
              <a:rPr lang="tr-TR" dirty="0"/>
              <a:t>“</a:t>
            </a:r>
            <a:r>
              <a:rPr lang="tr-TR" b="1" dirty="0"/>
              <a:t> El Kanun Fit </a:t>
            </a:r>
            <a:r>
              <a:rPr lang="tr-TR" b="1" dirty="0" err="1"/>
              <a:t>Tıbb</a:t>
            </a:r>
            <a:r>
              <a:rPr lang="tr-TR" dirty="0"/>
              <a:t>“ (tıbbın kanunu) adlı eserinde ilaç ve zehirlere karşı kullanılan antidotları tanımlamış ve arsenik </a:t>
            </a:r>
            <a:r>
              <a:rPr lang="tr-TR" dirty="0" err="1"/>
              <a:t>trioksitin</a:t>
            </a:r>
            <a:r>
              <a:rPr lang="tr-TR" dirty="0"/>
              <a:t> özelliklerini açıklamıştır. </a:t>
            </a:r>
          </a:p>
        </p:txBody>
      </p:sp>
      <p:pic>
        <p:nvPicPr>
          <p:cNvPr id="3" name="Resim 2"/>
          <p:cNvPicPr>
            <a:picLocks noChangeAspect="1"/>
          </p:cNvPicPr>
          <p:nvPr/>
        </p:nvPicPr>
        <p:blipFill>
          <a:blip r:embed="rId2"/>
          <a:stretch>
            <a:fillRect/>
          </a:stretch>
        </p:blipFill>
        <p:spPr>
          <a:xfrm>
            <a:off x="1979712" y="4061125"/>
            <a:ext cx="1857375" cy="2457450"/>
          </a:xfrm>
          <a:prstGeom prst="rect">
            <a:avLst/>
          </a:prstGeom>
        </p:spPr>
      </p:pic>
      <p:pic>
        <p:nvPicPr>
          <p:cNvPr id="5" name="Resim 4">
            <a:extLst>
              <a:ext uri="{FF2B5EF4-FFF2-40B4-BE49-F238E27FC236}">
                <a16:creationId xmlns:a16="http://schemas.microsoft.com/office/drawing/2014/main" id="{108BDEB7-235C-4161-86D9-2198407C8256}"/>
              </a:ext>
            </a:extLst>
          </p:cNvPr>
          <p:cNvPicPr>
            <a:picLocks noChangeAspect="1"/>
          </p:cNvPicPr>
          <p:nvPr/>
        </p:nvPicPr>
        <p:blipFill>
          <a:blip r:embed="rId3"/>
          <a:stretch>
            <a:fillRect/>
          </a:stretch>
        </p:blipFill>
        <p:spPr>
          <a:xfrm>
            <a:off x="4064109" y="4005065"/>
            <a:ext cx="3744416" cy="259228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7543" y="228601"/>
            <a:ext cx="8344669" cy="608111"/>
          </a:xfrm>
        </p:spPr>
        <p:txBody>
          <a:bodyPr/>
          <a:lstStyle/>
          <a:p>
            <a:r>
              <a:rPr lang="tr-TR" dirty="0"/>
              <a:t>Tarihi gelişim</a:t>
            </a:r>
          </a:p>
        </p:txBody>
      </p:sp>
      <p:sp>
        <p:nvSpPr>
          <p:cNvPr id="3" name="İçerik Yer Tutucusu 2"/>
          <p:cNvSpPr>
            <a:spLocks noGrp="1"/>
          </p:cNvSpPr>
          <p:nvPr>
            <p:ph idx="1"/>
          </p:nvPr>
        </p:nvSpPr>
        <p:spPr>
          <a:xfrm>
            <a:off x="1" y="836712"/>
            <a:ext cx="6660231" cy="5832648"/>
          </a:xfrm>
        </p:spPr>
        <p:txBody>
          <a:bodyPr/>
          <a:lstStyle/>
          <a:p>
            <a:r>
              <a:rPr lang="tr-TR" sz="3000" dirty="0"/>
              <a:t>Bir doktor ve yazar olan Moses ben </a:t>
            </a:r>
            <a:r>
              <a:rPr lang="tr-TR" sz="3000" dirty="0" err="1"/>
              <a:t>Maimon</a:t>
            </a:r>
            <a:r>
              <a:rPr lang="tr-TR" sz="3000" dirty="0"/>
              <a:t> (veya </a:t>
            </a:r>
            <a:r>
              <a:rPr lang="tr-TR" sz="3000" dirty="0" err="1"/>
              <a:t>Maimonides</a:t>
            </a:r>
            <a:r>
              <a:rPr lang="tr-TR" sz="3000" dirty="0"/>
              <a:t>, M.S.1135-1204) "Zehirler ve </a:t>
            </a:r>
            <a:r>
              <a:rPr lang="tr-TR" sz="3000" dirty="0" err="1"/>
              <a:t>Antidotlari</a:t>
            </a:r>
            <a:r>
              <a:rPr lang="tr-TR" sz="3000" dirty="0"/>
              <a:t>" (</a:t>
            </a:r>
            <a:r>
              <a:rPr lang="tr-TR" sz="3000" dirty="0" err="1"/>
              <a:t>Poisons</a:t>
            </a:r>
            <a:r>
              <a:rPr lang="tr-TR" sz="3000" dirty="0"/>
              <a:t> </a:t>
            </a:r>
            <a:r>
              <a:rPr lang="tr-TR" sz="3000" dirty="0" err="1"/>
              <a:t>and</a:t>
            </a:r>
            <a:r>
              <a:rPr lang="tr-TR" sz="3000" dirty="0"/>
              <a:t> </a:t>
            </a:r>
            <a:r>
              <a:rPr lang="tr-TR" sz="3000" dirty="0" err="1"/>
              <a:t>Their</a:t>
            </a:r>
            <a:r>
              <a:rPr lang="tr-TR" sz="3000" dirty="0"/>
              <a:t> </a:t>
            </a:r>
            <a:r>
              <a:rPr lang="tr-TR" sz="3000" dirty="0" err="1"/>
              <a:t>Antidots</a:t>
            </a:r>
            <a:r>
              <a:rPr lang="tr-TR" sz="3000" dirty="0"/>
              <a:t>, 1198) isimli eserinde  «</a:t>
            </a:r>
            <a:r>
              <a:rPr lang="tr-TR" sz="3000" i="1" dirty="0"/>
              <a:t>böcek ve hayvan sokmalarına karşı, yaralı yerin üstten bandaja alınması, toksinlere karşı emilmeyi azaltmak için süt, tereyağı, krema gibi yağlı maddeler</a:t>
            </a:r>
            <a:r>
              <a:rPr lang="tr-TR" sz="3000" dirty="0"/>
              <a:t>» önerilmiştir. </a:t>
            </a:r>
          </a:p>
        </p:txBody>
      </p:sp>
      <p:pic>
        <p:nvPicPr>
          <p:cNvPr id="5" name="Resim 4"/>
          <p:cNvPicPr>
            <a:picLocks noChangeAspect="1"/>
          </p:cNvPicPr>
          <p:nvPr/>
        </p:nvPicPr>
        <p:blipFill>
          <a:blip r:embed="rId2"/>
          <a:stretch>
            <a:fillRect/>
          </a:stretch>
        </p:blipFill>
        <p:spPr>
          <a:xfrm>
            <a:off x="6372200" y="1340768"/>
            <a:ext cx="2771799" cy="4392487"/>
          </a:xfrm>
          <a:prstGeom prst="rect">
            <a:avLst/>
          </a:prstGeom>
        </p:spPr>
      </p:pic>
    </p:spTree>
    <p:extLst>
      <p:ext uri="{BB962C8B-B14F-4D97-AF65-F5344CB8AC3E}">
        <p14:creationId xmlns:p14="http://schemas.microsoft.com/office/powerpoint/2010/main" val="1695249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01625" y="228601"/>
            <a:ext cx="8510588" cy="968152"/>
          </a:xfrm>
        </p:spPr>
        <p:txBody>
          <a:bodyPr/>
          <a:lstStyle/>
          <a:p>
            <a:r>
              <a:rPr lang="tr-TR" dirty="0"/>
              <a:t>Tarihi gelişim</a:t>
            </a:r>
          </a:p>
        </p:txBody>
      </p:sp>
      <p:sp>
        <p:nvSpPr>
          <p:cNvPr id="3" name="İçerik Yer Tutucusu 2"/>
          <p:cNvSpPr>
            <a:spLocks noGrp="1"/>
          </p:cNvSpPr>
          <p:nvPr>
            <p:ph idx="1"/>
          </p:nvPr>
        </p:nvSpPr>
        <p:spPr>
          <a:xfrm>
            <a:off x="179512" y="1196754"/>
            <a:ext cx="8784976" cy="5544614"/>
          </a:xfrm>
        </p:spPr>
        <p:txBody>
          <a:bodyPr/>
          <a:lstStyle/>
          <a:p>
            <a:r>
              <a:rPr lang="tr-TR" sz="2400" dirty="0"/>
              <a:t>Rönesans devri bilginlerinden </a:t>
            </a:r>
            <a:r>
              <a:rPr lang="tr-TR" sz="2400" dirty="0" err="1"/>
              <a:t>Paracelsus’un</a:t>
            </a:r>
            <a:r>
              <a:rPr lang="tr-TR" sz="2400" dirty="0"/>
              <a:t> (M.S. 1493-1541), birçok görüşü bugünkü toksikolojide halen geçerlidir. </a:t>
            </a:r>
          </a:p>
          <a:p>
            <a:r>
              <a:rPr lang="tr-TR" sz="2400" dirty="0"/>
              <a:t> "</a:t>
            </a:r>
            <a:r>
              <a:rPr lang="tr-TR" sz="2400" i="1" u="sng" dirty="0"/>
              <a:t>Bütün maddeler zehirdir, zehir olmayan hiçbir madde yoktur. Zehirle ilacı birbirinden ayıran onun dozudur</a:t>
            </a:r>
            <a:r>
              <a:rPr lang="tr-TR" sz="2400" dirty="0"/>
              <a:t>" şeklindeki görüşü ile ilk kez biyolojik etkide doz-yanıt ilişkisinin önemini vurgulamıştır. </a:t>
            </a:r>
          </a:p>
          <a:p>
            <a:r>
              <a:rPr lang="tr-TR" sz="2400" dirty="0"/>
              <a:t>Kimyasal maddenin "</a:t>
            </a:r>
            <a:r>
              <a:rPr lang="tr-TR" sz="2400" dirty="0" err="1"/>
              <a:t>terapötik</a:t>
            </a:r>
            <a:r>
              <a:rPr lang="tr-TR" sz="2400" dirty="0"/>
              <a:t>" ve "toksik" özelliklerinin ayrılması gerektiğini ortaya koymuştur. </a:t>
            </a:r>
          </a:p>
        </p:txBody>
      </p:sp>
    </p:spTree>
    <p:extLst>
      <p:ext uri="{BB962C8B-B14F-4D97-AF65-F5344CB8AC3E}">
        <p14:creationId xmlns:p14="http://schemas.microsoft.com/office/powerpoint/2010/main" val="2899656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01625" y="228601"/>
            <a:ext cx="8510588" cy="824135"/>
          </a:xfrm>
        </p:spPr>
        <p:txBody>
          <a:bodyPr/>
          <a:lstStyle/>
          <a:p>
            <a:r>
              <a:rPr lang="tr-TR" dirty="0"/>
              <a:t>Tarihi gelişim</a:t>
            </a:r>
          </a:p>
        </p:txBody>
      </p:sp>
      <p:sp>
        <p:nvSpPr>
          <p:cNvPr id="3" name="İçerik Yer Tutucusu 2"/>
          <p:cNvSpPr>
            <a:spLocks noGrp="1"/>
          </p:cNvSpPr>
          <p:nvPr>
            <p:ph idx="1"/>
          </p:nvPr>
        </p:nvSpPr>
        <p:spPr>
          <a:xfrm>
            <a:off x="179512" y="1052736"/>
            <a:ext cx="8632701" cy="5616624"/>
          </a:xfrm>
        </p:spPr>
        <p:txBody>
          <a:bodyPr/>
          <a:lstStyle/>
          <a:p>
            <a:r>
              <a:rPr lang="tr-TR" sz="2800" dirty="0"/>
              <a:t>XIX. yüzyıldan önce, zehirlerin organlarda tanımlanması için uygulanan hiçbir bilimsel yöntem yoktu. Ancak XVIII. yüzyıl sonlarında ve XIX. yüzyıl başlarında kimya, fizyoloji, patoloji ve klinik tıpta gelişmeler başlamıştır. </a:t>
            </a:r>
          </a:p>
          <a:p>
            <a:r>
              <a:rPr lang="tr-TR" sz="2800" dirty="0"/>
              <a:t>Diğer taraftan </a:t>
            </a:r>
            <a:r>
              <a:rPr lang="tr-TR" sz="2800" dirty="0" err="1"/>
              <a:t>kriminal</a:t>
            </a:r>
            <a:r>
              <a:rPr lang="tr-TR" sz="2800" dirty="0"/>
              <a:t> zehirlenmeler yanında, endüstriyel zehirlenmeler de dikkati çekmiştir. </a:t>
            </a:r>
          </a:p>
          <a:p>
            <a:r>
              <a:rPr lang="tr-TR" sz="2800" dirty="0"/>
              <a:t>Gerek zehirlenmelerde ve gerekse endüstriyel maruz kalmalarda, organlarda oluşan değişimlerle toksik maddeler arasında ilişki kurulması ve zehirlerin kimyasal yöntemlerle kesin tanımlanması bu bilimlerdeki gelişme ile beraber başlamıştır. </a:t>
            </a:r>
          </a:p>
        </p:txBody>
      </p:sp>
    </p:spTree>
    <p:extLst>
      <p:ext uri="{BB962C8B-B14F-4D97-AF65-F5344CB8AC3E}">
        <p14:creationId xmlns:p14="http://schemas.microsoft.com/office/powerpoint/2010/main" val="1283041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a:xfrm>
            <a:off x="0" y="274638"/>
            <a:ext cx="8686800" cy="850900"/>
          </a:xfrm>
        </p:spPr>
        <p:txBody>
          <a:bodyPr/>
          <a:lstStyle/>
          <a:p>
            <a:pPr eaLnBrk="1" hangingPunct="1">
              <a:defRPr/>
            </a:pPr>
            <a:r>
              <a:rPr lang="tr-TR" sz="3600" b="1" dirty="0"/>
              <a:t>Tarihi gelişim</a:t>
            </a:r>
          </a:p>
        </p:txBody>
      </p:sp>
      <p:sp>
        <p:nvSpPr>
          <p:cNvPr id="6147" name="Rectangle 3"/>
          <p:cNvSpPr>
            <a:spLocks noGrp="1" noRot="1" noChangeArrowheads="1"/>
          </p:cNvSpPr>
          <p:nvPr>
            <p:ph idx="1"/>
          </p:nvPr>
        </p:nvSpPr>
        <p:spPr>
          <a:xfrm>
            <a:off x="0" y="1125538"/>
            <a:ext cx="9144000" cy="5732462"/>
          </a:xfrm>
        </p:spPr>
        <p:txBody>
          <a:bodyPr/>
          <a:lstStyle/>
          <a:p>
            <a:pPr eaLnBrk="1" hangingPunct="1">
              <a:defRPr/>
            </a:pPr>
            <a:r>
              <a:rPr lang="tr-TR" dirty="0"/>
              <a:t>İspanyol asıllı bilim insanı </a:t>
            </a:r>
            <a:r>
              <a:rPr lang="tr-TR" dirty="0" err="1"/>
              <a:t>Orfila</a:t>
            </a:r>
            <a:r>
              <a:rPr lang="tr-TR" dirty="0"/>
              <a:t> (MS 1787-1853) çağdaş toksikolojinin kurucusu kabul edilir. </a:t>
            </a:r>
          </a:p>
          <a:p>
            <a:pPr eaLnBrk="1" hangingPunct="1">
              <a:defRPr/>
            </a:pPr>
            <a:r>
              <a:rPr lang="tr-TR" dirty="0"/>
              <a:t>Zehirlerin kimyasal özellikleri ve biyolojik etkileri arasında ilk ilişki kuran kişidir. (Köpeklerde çalışmıştır).</a:t>
            </a:r>
          </a:p>
          <a:p>
            <a:pPr eaLnBrk="1" hangingPunct="1">
              <a:defRPr/>
            </a:pPr>
            <a:r>
              <a:rPr lang="tr-TR" dirty="0"/>
              <a:t>Toksikolojiye katkısı ise </a:t>
            </a:r>
            <a:r>
              <a:rPr lang="tr-TR" u="sng" dirty="0"/>
              <a:t>zehirlerin sindirim kanalından emildikten sonra birçok organda toplandığını </a:t>
            </a:r>
            <a:r>
              <a:rPr lang="tr-TR" dirty="0"/>
              <a:t>ortaya çıkarmasıdır. Bu zamana kadar zehirler yalnızca mide içeriğinde aranıyordu. </a:t>
            </a:r>
          </a:p>
          <a:p>
            <a:pPr eaLnBrk="1" hangingPunct="1">
              <a:defRPr/>
            </a:pPr>
            <a:endParaRPr lang="tr-TR" dirty="0"/>
          </a:p>
        </p:txBody>
      </p:sp>
    </p:spTree>
    <p:extLst>
      <p:ext uri="{BB962C8B-B14F-4D97-AF65-F5344CB8AC3E}">
        <p14:creationId xmlns:p14="http://schemas.microsoft.com/office/powerpoint/2010/main" val="779046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01625" y="228601"/>
            <a:ext cx="8510588" cy="968152"/>
          </a:xfrm>
        </p:spPr>
        <p:txBody>
          <a:bodyPr/>
          <a:lstStyle/>
          <a:p>
            <a:r>
              <a:rPr lang="tr-TR" dirty="0"/>
              <a:t>Tarihi gelişim</a:t>
            </a:r>
          </a:p>
        </p:txBody>
      </p:sp>
      <p:sp>
        <p:nvSpPr>
          <p:cNvPr id="3" name="İçerik Yer Tutucusu 2"/>
          <p:cNvSpPr>
            <a:spLocks noGrp="1"/>
          </p:cNvSpPr>
          <p:nvPr>
            <p:ph idx="1"/>
          </p:nvPr>
        </p:nvSpPr>
        <p:spPr>
          <a:xfrm>
            <a:off x="0" y="980728"/>
            <a:ext cx="8964487" cy="5877272"/>
          </a:xfrm>
        </p:spPr>
        <p:txBody>
          <a:bodyPr/>
          <a:lstStyle/>
          <a:p>
            <a:r>
              <a:rPr lang="tr-TR" sz="2800" dirty="0" err="1"/>
              <a:t>Orfila</a:t>
            </a:r>
            <a:r>
              <a:rPr lang="tr-TR" sz="2800" dirty="0"/>
              <a:t> 1814'te, "Traite de </a:t>
            </a:r>
            <a:r>
              <a:rPr lang="tr-TR" sz="2800" dirty="0" err="1"/>
              <a:t>toxicologic</a:t>
            </a:r>
            <a:r>
              <a:rPr lang="tr-TR" sz="2800" dirty="0"/>
              <a:t>" isimli 2 ciltten oluşan eserinde toksik maddelerin teşhisleri için geliştirdiği yöntemleri yazmıştır.  </a:t>
            </a:r>
          </a:p>
          <a:p>
            <a:r>
              <a:rPr lang="tr-TR" sz="2800" dirty="0"/>
              <a:t>Daha sonra yazdığı adli tıp ile ilgili kitabi "Legons de </a:t>
            </a:r>
            <a:r>
              <a:rPr lang="tr-TR" sz="2800" dirty="0" err="1"/>
              <a:t>medecine</a:t>
            </a:r>
            <a:r>
              <a:rPr lang="tr-TR" sz="2800" dirty="0"/>
              <a:t> Legale" ile kimya ve adli tip olayları arasındaki ilişkiye dikkati çekmiştir. </a:t>
            </a:r>
          </a:p>
          <a:p>
            <a:r>
              <a:rPr lang="tr-TR" sz="2800" dirty="0"/>
              <a:t>Ölümle sonuçlanan bir zehirlenme olayında kimyasal analizin yasal bir delil olarak gerektiğini belirtmiş ve zehirlerin aranması için birçok yöntem geliştirmiştir. (böylece analitik toksikoloji ile adli toksikolojinin temelleri atılmıştır)</a:t>
            </a:r>
          </a:p>
        </p:txBody>
      </p:sp>
    </p:spTree>
    <p:extLst>
      <p:ext uri="{BB962C8B-B14F-4D97-AF65-F5344CB8AC3E}">
        <p14:creationId xmlns:p14="http://schemas.microsoft.com/office/powerpoint/2010/main" val="1848470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01625" y="228601"/>
            <a:ext cx="8510588" cy="752128"/>
          </a:xfrm>
        </p:spPr>
        <p:txBody>
          <a:bodyPr/>
          <a:lstStyle/>
          <a:p>
            <a:r>
              <a:rPr lang="tr-TR" dirty="0"/>
              <a:t>Tarihi gelişim</a:t>
            </a:r>
          </a:p>
        </p:txBody>
      </p:sp>
      <p:sp>
        <p:nvSpPr>
          <p:cNvPr id="3" name="İçerik Yer Tutucusu 2"/>
          <p:cNvSpPr>
            <a:spLocks noGrp="1"/>
          </p:cNvSpPr>
          <p:nvPr>
            <p:ph idx="1"/>
          </p:nvPr>
        </p:nvSpPr>
        <p:spPr>
          <a:xfrm>
            <a:off x="107504" y="1196752"/>
            <a:ext cx="8734871" cy="5544616"/>
          </a:xfrm>
        </p:spPr>
        <p:txBody>
          <a:bodyPr/>
          <a:lstStyle/>
          <a:p>
            <a:r>
              <a:rPr lang="tr-TR" sz="2800" dirty="0" err="1"/>
              <a:t>Orfila</a:t>
            </a:r>
            <a:r>
              <a:rPr lang="tr-TR" sz="2800" dirty="0"/>
              <a:t> ile birlikte birçok </a:t>
            </a:r>
            <a:r>
              <a:rPr lang="tr-TR" sz="2800" dirty="0" err="1"/>
              <a:t>zehirin</a:t>
            </a:r>
            <a:r>
              <a:rPr lang="tr-TR" sz="2800" dirty="0"/>
              <a:t> tanımlanması için kullanılan analitik yöntemler geliştirilmeye başlandı. Kalitatif testlerden; </a:t>
            </a:r>
          </a:p>
          <a:p>
            <a:pPr>
              <a:buFontTx/>
              <a:buChar char="-"/>
            </a:pPr>
            <a:r>
              <a:rPr lang="tr-TR" sz="2800" dirty="0"/>
              <a:t>Arsenik için </a:t>
            </a:r>
            <a:r>
              <a:rPr lang="tr-TR" sz="2800" dirty="0" err="1"/>
              <a:t>Marsch</a:t>
            </a:r>
            <a:r>
              <a:rPr lang="tr-TR" sz="2800" dirty="0"/>
              <a:t> deneyi (1834),</a:t>
            </a:r>
          </a:p>
          <a:p>
            <a:pPr>
              <a:buFontTx/>
              <a:buChar char="-"/>
            </a:pPr>
            <a:r>
              <a:rPr lang="tr-TR" sz="2800" dirty="0"/>
              <a:t>Arsenik ve </a:t>
            </a:r>
            <a:r>
              <a:rPr lang="tr-TR" sz="2800" dirty="0" err="1"/>
              <a:t>Civa</a:t>
            </a:r>
            <a:r>
              <a:rPr lang="tr-TR" sz="2800" dirty="0"/>
              <a:t> için </a:t>
            </a:r>
            <a:r>
              <a:rPr lang="tr-TR" sz="2800" dirty="0" err="1"/>
              <a:t>Reinsch</a:t>
            </a:r>
            <a:r>
              <a:rPr lang="tr-TR" sz="2800" dirty="0"/>
              <a:t> deneyi (1841),</a:t>
            </a:r>
          </a:p>
          <a:p>
            <a:pPr>
              <a:buFontTx/>
              <a:buChar char="-"/>
            </a:pPr>
            <a:r>
              <a:rPr lang="tr-TR" sz="2800" dirty="0"/>
              <a:t>Zehirlerin sistemik analizleri için </a:t>
            </a:r>
            <a:r>
              <a:rPr lang="tr-TR" sz="2800" dirty="0" err="1"/>
              <a:t>Fresenius</a:t>
            </a:r>
            <a:r>
              <a:rPr lang="tr-TR" sz="2800" dirty="0"/>
              <a:t> ve </a:t>
            </a:r>
            <a:r>
              <a:rPr lang="tr-TR" sz="2800" dirty="0" err="1"/>
              <a:t>von</a:t>
            </a:r>
            <a:r>
              <a:rPr lang="tr-TR" sz="2800" dirty="0"/>
              <a:t> </a:t>
            </a:r>
            <a:r>
              <a:rPr lang="tr-TR" sz="2800" dirty="0" err="1"/>
              <a:t>Babo</a:t>
            </a:r>
            <a:r>
              <a:rPr lang="tr-TR" sz="2800" dirty="0"/>
              <a:t> teknikleri (1844), </a:t>
            </a:r>
          </a:p>
          <a:p>
            <a:pPr>
              <a:buFontTx/>
              <a:buChar char="-"/>
            </a:pPr>
            <a:r>
              <a:rPr lang="tr-TR" sz="2800" dirty="0"/>
              <a:t>Alkaloitlerin organik maddeden </a:t>
            </a:r>
            <a:r>
              <a:rPr lang="tr-TR" sz="2800" dirty="0" err="1"/>
              <a:t>ekstraksiyonu</a:t>
            </a:r>
            <a:r>
              <a:rPr lang="tr-TR" sz="2800" dirty="0"/>
              <a:t> ve ayrılmaları için </a:t>
            </a:r>
            <a:r>
              <a:rPr lang="tr-TR" sz="2800" dirty="0" err="1"/>
              <a:t>Stas-Otto</a:t>
            </a:r>
            <a:r>
              <a:rPr lang="tr-TR" sz="2800" dirty="0"/>
              <a:t> yöntemleri (1850- 1851), </a:t>
            </a:r>
          </a:p>
          <a:p>
            <a:pPr>
              <a:buFontTx/>
              <a:buChar char="-"/>
            </a:pPr>
            <a:r>
              <a:rPr lang="tr-TR" sz="2800" dirty="0"/>
              <a:t>Fosforun </a:t>
            </a:r>
            <a:r>
              <a:rPr lang="tr-TR" sz="2800" dirty="0" err="1"/>
              <a:t>fosforesans</a:t>
            </a:r>
            <a:r>
              <a:rPr lang="tr-TR" sz="2800" dirty="0"/>
              <a:t> özelliğine dayanarak tanımlanması (</a:t>
            </a:r>
            <a:r>
              <a:rPr lang="tr-TR" sz="2800" dirty="0" err="1"/>
              <a:t>Mitscherlich</a:t>
            </a:r>
            <a:r>
              <a:rPr lang="tr-TR" sz="2800" dirty="0"/>
              <a:t>, 1855) gibi </a:t>
            </a:r>
          </a:p>
        </p:txBody>
      </p:sp>
    </p:spTree>
    <p:extLst>
      <p:ext uri="{BB962C8B-B14F-4D97-AF65-F5344CB8AC3E}">
        <p14:creationId xmlns:p14="http://schemas.microsoft.com/office/powerpoint/2010/main" val="2190579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a:xfrm>
            <a:off x="0" y="274638"/>
            <a:ext cx="8686800" cy="850900"/>
          </a:xfrm>
        </p:spPr>
        <p:txBody>
          <a:bodyPr/>
          <a:lstStyle/>
          <a:p>
            <a:pPr eaLnBrk="1" hangingPunct="1">
              <a:defRPr/>
            </a:pPr>
            <a:r>
              <a:rPr lang="tr-TR" sz="3600" b="1" dirty="0"/>
              <a:t>Tarihi gelişim</a:t>
            </a:r>
          </a:p>
        </p:txBody>
      </p:sp>
      <p:sp>
        <p:nvSpPr>
          <p:cNvPr id="6147" name="Rectangle 3"/>
          <p:cNvSpPr>
            <a:spLocks noGrp="1" noRot="1" noChangeArrowheads="1"/>
          </p:cNvSpPr>
          <p:nvPr>
            <p:ph idx="1"/>
          </p:nvPr>
        </p:nvSpPr>
        <p:spPr>
          <a:xfrm>
            <a:off x="0" y="1125538"/>
            <a:ext cx="9144000" cy="5732462"/>
          </a:xfrm>
        </p:spPr>
        <p:txBody>
          <a:bodyPr/>
          <a:lstStyle/>
          <a:p>
            <a:pPr eaLnBrk="1" hangingPunct="1">
              <a:defRPr/>
            </a:pPr>
            <a:r>
              <a:rPr lang="tr-TR" sz="2800" dirty="0"/>
              <a:t>XX. yüzyılda toksikoloji hızlı bir gelişme göstermiştir. Birçok toksik ve </a:t>
            </a:r>
            <a:r>
              <a:rPr lang="tr-TR" sz="2800" dirty="0" err="1"/>
              <a:t>terapötik</a:t>
            </a:r>
            <a:r>
              <a:rPr lang="tr-TR" sz="2800" dirty="0"/>
              <a:t> maddenin etki mekanizmaları araştırılırken diğer taraftan "antidot" kavramı ve tedavisi geliştirilmiştir.  </a:t>
            </a:r>
          </a:p>
          <a:p>
            <a:pPr eaLnBrk="1" hangingPunct="1">
              <a:defRPr/>
            </a:pPr>
            <a:r>
              <a:rPr lang="tr-TR" sz="2800" dirty="0"/>
              <a:t>Carl </a:t>
            </a:r>
            <a:r>
              <a:rPr lang="tr-TR" sz="2800" dirty="0" err="1"/>
              <a:t>Voegtlin</a:t>
            </a:r>
            <a:r>
              <a:rPr lang="tr-TR" sz="2800" dirty="0"/>
              <a:t> ve arkadaşları tarafından (1923) </a:t>
            </a:r>
            <a:r>
              <a:rPr lang="tr-TR" sz="2800" dirty="0" err="1"/>
              <a:t>dimerkaprol</a:t>
            </a:r>
            <a:r>
              <a:rPr lang="tr-TR" sz="2800" dirty="0"/>
              <a:t> (BAL)'un organik arsenik bileşiklerine yönelik etkisi ve nihayet </a:t>
            </a:r>
            <a:r>
              <a:rPr lang="tr-TR" sz="2800" dirty="0" err="1"/>
              <a:t>Rudolf</a:t>
            </a:r>
            <a:r>
              <a:rPr lang="tr-TR" sz="2800" dirty="0"/>
              <a:t> </a:t>
            </a:r>
            <a:r>
              <a:rPr lang="tr-TR" sz="2800" dirty="0" err="1"/>
              <a:t>Peters</a:t>
            </a:r>
            <a:r>
              <a:rPr lang="tr-TR" sz="2800" dirty="0"/>
              <a:t> ve </a:t>
            </a:r>
            <a:r>
              <a:rPr lang="tr-TR" sz="2800" dirty="0" err="1"/>
              <a:t>arkadaşlari</a:t>
            </a:r>
            <a:r>
              <a:rPr lang="tr-TR" sz="2800" dirty="0"/>
              <a:t> tarafından (1945) </a:t>
            </a:r>
            <a:r>
              <a:rPr lang="tr-TR" sz="2800" dirty="0" err="1"/>
              <a:t>BAL'ın</a:t>
            </a:r>
            <a:r>
              <a:rPr lang="tr-TR" sz="2800" dirty="0"/>
              <a:t> arsenikli savaş gazlarına karşı antidot olarak geliştirilmesi örnek verilebilir.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01625" y="228601"/>
            <a:ext cx="8510588" cy="824135"/>
          </a:xfrm>
        </p:spPr>
        <p:txBody>
          <a:bodyPr/>
          <a:lstStyle/>
          <a:p>
            <a:r>
              <a:rPr lang="tr-TR" sz="3600" dirty="0"/>
              <a:t>Tarihi gelişim</a:t>
            </a:r>
          </a:p>
        </p:txBody>
      </p:sp>
      <p:sp>
        <p:nvSpPr>
          <p:cNvPr id="3" name="İçerik Yer Tutucusu 2"/>
          <p:cNvSpPr>
            <a:spLocks noGrp="1"/>
          </p:cNvSpPr>
          <p:nvPr>
            <p:ph idx="1"/>
          </p:nvPr>
        </p:nvSpPr>
        <p:spPr>
          <a:xfrm>
            <a:off x="179512" y="1052736"/>
            <a:ext cx="8632701" cy="5688632"/>
          </a:xfrm>
        </p:spPr>
        <p:txBody>
          <a:bodyPr/>
          <a:lstStyle/>
          <a:p>
            <a:r>
              <a:rPr lang="tr-TR" sz="2800" dirty="0"/>
              <a:t>Özellikle I. Dünya Savaşını takip eden yıllardan sonra toksikolojinin alanını genişleten bilimsel olaylara tanık oluyoruz. </a:t>
            </a:r>
          </a:p>
          <a:p>
            <a:r>
              <a:rPr lang="tr-TR" sz="2800" dirty="0"/>
              <a:t>Organik halojenli bileşiklerin 1920'li yıllardan sonra insektisit olarak kullanılmaları, </a:t>
            </a:r>
          </a:p>
          <a:p>
            <a:r>
              <a:rPr lang="tr-TR" sz="2800" dirty="0"/>
              <a:t>1930'lu yıllarda farmasötik endüstrideki büyük atılım, </a:t>
            </a:r>
          </a:p>
          <a:p>
            <a:r>
              <a:rPr lang="tr-TR" sz="2800" dirty="0"/>
              <a:t>1940-1946 arasında organik fosfat esterlerinin savaş gazı ve </a:t>
            </a:r>
            <a:r>
              <a:rPr lang="tr-TR" sz="2800" dirty="0" err="1"/>
              <a:t>insektisit</a:t>
            </a:r>
            <a:r>
              <a:rPr lang="tr-TR" sz="2800" dirty="0"/>
              <a:t> olarak üretimleri, radyoaktif elementlerin kullanımı toksikolojik araştırmaları hızlandırmıştır. </a:t>
            </a:r>
          </a:p>
        </p:txBody>
      </p:sp>
    </p:spTree>
    <p:extLst>
      <p:ext uri="{BB962C8B-B14F-4D97-AF65-F5344CB8AC3E}">
        <p14:creationId xmlns:p14="http://schemas.microsoft.com/office/powerpoint/2010/main" val="1762791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AF01E73-E5C0-46FD-9135-842A98E95D2D}"/>
              </a:ext>
            </a:extLst>
          </p:cNvPr>
          <p:cNvSpPr>
            <a:spLocks noGrp="1"/>
          </p:cNvSpPr>
          <p:nvPr>
            <p:ph type="title"/>
          </p:nvPr>
        </p:nvSpPr>
        <p:spPr>
          <a:xfrm>
            <a:off x="251520" y="301625"/>
            <a:ext cx="8206680" cy="1039143"/>
          </a:xfrm>
        </p:spPr>
        <p:txBody>
          <a:bodyPr/>
          <a:lstStyle/>
          <a:p>
            <a:r>
              <a:rPr lang="tr-TR" dirty="0"/>
              <a:t>Referans Kaynaklar</a:t>
            </a:r>
          </a:p>
        </p:txBody>
      </p:sp>
      <p:pic>
        <p:nvPicPr>
          <p:cNvPr id="4" name="İçerik Yer Tutucusu 3">
            <a:extLst>
              <a:ext uri="{FF2B5EF4-FFF2-40B4-BE49-F238E27FC236}">
                <a16:creationId xmlns:a16="http://schemas.microsoft.com/office/drawing/2014/main" id="{B1AF6143-5893-493C-8EC6-3B593BCDC37B}"/>
              </a:ext>
            </a:extLst>
          </p:cNvPr>
          <p:cNvPicPr>
            <a:picLocks noGrp="1" noChangeAspect="1"/>
          </p:cNvPicPr>
          <p:nvPr>
            <p:ph idx="1"/>
          </p:nvPr>
        </p:nvPicPr>
        <p:blipFill>
          <a:blip r:embed="rId2"/>
          <a:stretch>
            <a:fillRect/>
          </a:stretch>
        </p:blipFill>
        <p:spPr>
          <a:xfrm>
            <a:off x="245076" y="2492896"/>
            <a:ext cx="2664296" cy="3600400"/>
          </a:xfrm>
          <a:prstGeom prst="rect">
            <a:avLst/>
          </a:prstGeom>
        </p:spPr>
      </p:pic>
      <p:pic>
        <p:nvPicPr>
          <p:cNvPr id="5" name="Resim 4">
            <a:extLst>
              <a:ext uri="{FF2B5EF4-FFF2-40B4-BE49-F238E27FC236}">
                <a16:creationId xmlns:a16="http://schemas.microsoft.com/office/drawing/2014/main" id="{2580F7BE-CDDF-4797-9038-E279C581DFD8}"/>
              </a:ext>
            </a:extLst>
          </p:cNvPr>
          <p:cNvPicPr>
            <a:picLocks noChangeAspect="1"/>
          </p:cNvPicPr>
          <p:nvPr/>
        </p:nvPicPr>
        <p:blipFill>
          <a:blip r:embed="rId3"/>
          <a:stretch>
            <a:fillRect/>
          </a:stretch>
        </p:blipFill>
        <p:spPr>
          <a:xfrm>
            <a:off x="2987824" y="2492896"/>
            <a:ext cx="2952328" cy="3600400"/>
          </a:xfrm>
          <a:prstGeom prst="rect">
            <a:avLst/>
          </a:prstGeom>
        </p:spPr>
      </p:pic>
      <p:pic>
        <p:nvPicPr>
          <p:cNvPr id="3" name="Resim 2">
            <a:extLst>
              <a:ext uri="{FF2B5EF4-FFF2-40B4-BE49-F238E27FC236}">
                <a16:creationId xmlns:a16="http://schemas.microsoft.com/office/drawing/2014/main" id="{0E55D252-80FF-438D-80A4-0670559E7DBC}"/>
              </a:ext>
            </a:extLst>
          </p:cNvPr>
          <p:cNvPicPr>
            <a:picLocks noChangeAspect="1"/>
          </p:cNvPicPr>
          <p:nvPr/>
        </p:nvPicPr>
        <p:blipFill>
          <a:blip r:embed="rId4"/>
          <a:stretch>
            <a:fillRect/>
          </a:stretch>
        </p:blipFill>
        <p:spPr>
          <a:xfrm>
            <a:off x="5940152" y="2506608"/>
            <a:ext cx="3125396" cy="3600400"/>
          </a:xfrm>
          <a:prstGeom prst="rect">
            <a:avLst/>
          </a:prstGeom>
        </p:spPr>
      </p:pic>
    </p:spTree>
    <p:extLst>
      <p:ext uri="{BB962C8B-B14F-4D97-AF65-F5344CB8AC3E}">
        <p14:creationId xmlns:p14="http://schemas.microsoft.com/office/powerpoint/2010/main" val="3030403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01625" y="228601"/>
            <a:ext cx="8510588" cy="968152"/>
          </a:xfrm>
        </p:spPr>
        <p:txBody>
          <a:bodyPr/>
          <a:lstStyle/>
          <a:p>
            <a:r>
              <a:rPr lang="tr-TR" sz="3600" dirty="0"/>
              <a:t>Tarihi gelişim</a:t>
            </a:r>
          </a:p>
        </p:txBody>
      </p:sp>
      <p:sp>
        <p:nvSpPr>
          <p:cNvPr id="3" name="İçerik Yer Tutucusu 2"/>
          <p:cNvSpPr>
            <a:spLocks noGrp="1"/>
          </p:cNvSpPr>
          <p:nvPr>
            <p:ph idx="1"/>
          </p:nvPr>
        </p:nvSpPr>
        <p:spPr>
          <a:xfrm>
            <a:off x="0" y="1196754"/>
            <a:ext cx="8964488" cy="5661246"/>
          </a:xfrm>
        </p:spPr>
        <p:txBody>
          <a:bodyPr/>
          <a:lstStyle/>
          <a:p>
            <a:r>
              <a:rPr lang="tr-TR" sz="2800" dirty="0"/>
              <a:t>Akut ve kronik toksisite, nörotoksisite, selektif toksisite, radyasyonun biyolojik etkileri gibi toksik etki mekanizmalarının araştırmaları başlamıştır. </a:t>
            </a:r>
          </a:p>
          <a:p>
            <a:r>
              <a:rPr lang="tr-TR" sz="2800" dirty="0"/>
              <a:t>1940'li yıllardan itibaren </a:t>
            </a:r>
            <a:r>
              <a:rPr lang="tr-TR" sz="2800" dirty="0" err="1"/>
              <a:t>toksik</a:t>
            </a:r>
            <a:r>
              <a:rPr lang="tr-TR" sz="2800" dirty="0"/>
              <a:t> maddelerin etkilerinin moleküler düzeyde araştırılması ve kimyasal karsinojenezisin mekanizmalarının aydınlatılmasında büyük gelişmeler kaydedilmiştir.</a:t>
            </a:r>
          </a:p>
        </p:txBody>
      </p:sp>
    </p:spTree>
    <p:extLst>
      <p:ext uri="{BB962C8B-B14F-4D97-AF65-F5344CB8AC3E}">
        <p14:creationId xmlns:p14="http://schemas.microsoft.com/office/powerpoint/2010/main" val="229312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01625" y="228601"/>
            <a:ext cx="8510588" cy="896144"/>
          </a:xfrm>
        </p:spPr>
        <p:txBody>
          <a:bodyPr/>
          <a:lstStyle/>
          <a:p>
            <a:r>
              <a:rPr lang="tr-TR" sz="3600" dirty="0"/>
              <a:t>Tarihi gelişim</a:t>
            </a:r>
          </a:p>
        </p:txBody>
      </p:sp>
      <p:sp>
        <p:nvSpPr>
          <p:cNvPr id="3" name="İçerik Yer Tutucusu 2"/>
          <p:cNvSpPr>
            <a:spLocks noGrp="1"/>
          </p:cNvSpPr>
          <p:nvPr>
            <p:ph idx="1"/>
          </p:nvPr>
        </p:nvSpPr>
        <p:spPr>
          <a:xfrm>
            <a:off x="179512" y="1124746"/>
            <a:ext cx="8632701" cy="5472606"/>
          </a:xfrm>
        </p:spPr>
        <p:txBody>
          <a:bodyPr/>
          <a:lstStyle/>
          <a:p>
            <a:r>
              <a:rPr lang="tr-TR" dirty="0"/>
              <a:t>1960 yılından itibaren enstrümantal analizin toksikolojiye girmesi ile doku ve diğer biyolojik materyalde "milyarda bir kısım" (</a:t>
            </a:r>
            <a:r>
              <a:rPr lang="tr-TR" dirty="0" err="1"/>
              <a:t>ppb</a:t>
            </a:r>
            <a:r>
              <a:rPr lang="tr-TR" dirty="0"/>
              <a:t>: </a:t>
            </a:r>
            <a:r>
              <a:rPr lang="tr-TR" u="sng" dirty="0" err="1"/>
              <a:t>p</a:t>
            </a:r>
            <a:r>
              <a:rPr lang="tr-TR" dirty="0" err="1"/>
              <a:t>arts</a:t>
            </a:r>
            <a:r>
              <a:rPr lang="tr-TR" dirty="0"/>
              <a:t> </a:t>
            </a:r>
            <a:r>
              <a:rPr lang="tr-TR" u="sng" dirty="0" err="1"/>
              <a:t>p</a:t>
            </a:r>
            <a:r>
              <a:rPr lang="tr-TR" dirty="0" err="1"/>
              <a:t>er</a:t>
            </a:r>
            <a:r>
              <a:rPr lang="tr-TR" dirty="0"/>
              <a:t> </a:t>
            </a:r>
            <a:r>
              <a:rPr lang="tr-TR" u="sng" dirty="0" err="1"/>
              <a:t>b</a:t>
            </a:r>
            <a:r>
              <a:rPr lang="tr-TR" dirty="0" err="1"/>
              <a:t>illion</a:t>
            </a:r>
            <a:r>
              <a:rPr lang="tr-TR" dirty="0"/>
              <a:t>) düzeyde maddenin analizi mümkün olmuştur. </a:t>
            </a:r>
          </a:p>
          <a:p>
            <a:r>
              <a:rPr lang="tr-TR" dirty="0"/>
              <a:t>Zamanımızda bu analiz duyarlığı "katrilyonda bir kısım" düzeyine kadar inebilmektedir. </a:t>
            </a:r>
          </a:p>
        </p:txBody>
      </p:sp>
    </p:spTree>
    <p:extLst>
      <p:ext uri="{BB962C8B-B14F-4D97-AF65-F5344CB8AC3E}">
        <p14:creationId xmlns:p14="http://schemas.microsoft.com/office/powerpoint/2010/main" val="3364610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rrowheads="1"/>
          </p:cNvSpPr>
          <p:nvPr>
            <p:ph type="title"/>
          </p:nvPr>
        </p:nvSpPr>
        <p:spPr>
          <a:xfrm>
            <a:off x="301625" y="228601"/>
            <a:ext cx="8662988" cy="824136"/>
          </a:xfrm>
        </p:spPr>
        <p:txBody>
          <a:bodyPr/>
          <a:lstStyle/>
          <a:p>
            <a:pPr eaLnBrk="1" hangingPunct="1">
              <a:defRPr/>
            </a:pPr>
            <a:r>
              <a:rPr lang="tr-TR" sz="3600" b="1" dirty="0"/>
              <a:t>Tarihi gelişim</a:t>
            </a:r>
          </a:p>
        </p:txBody>
      </p:sp>
      <p:sp>
        <p:nvSpPr>
          <p:cNvPr id="125955" name="Rectangle 3"/>
          <p:cNvSpPr>
            <a:spLocks noGrp="1" noRot="1" noChangeArrowheads="1"/>
          </p:cNvSpPr>
          <p:nvPr>
            <p:ph idx="1"/>
          </p:nvPr>
        </p:nvSpPr>
        <p:spPr>
          <a:xfrm>
            <a:off x="0" y="1124744"/>
            <a:ext cx="9144000" cy="5733256"/>
          </a:xfrm>
        </p:spPr>
        <p:txBody>
          <a:bodyPr/>
          <a:lstStyle/>
          <a:p>
            <a:pPr eaLnBrk="1" hangingPunct="1">
              <a:lnSpc>
                <a:spcPct val="90000"/>
              </a:lnSpc>
              <a:defRPr/>
            </a:pPr>
            <a:r>
              <a:rPr lang="tr-TR" dirty="0"/>
              <a:t>Yirminci yüzyılın son çeyreğinde toksikoloji vazgeçilmez temel bilim dallarından birisi olmuştur. </a:t>
            </a:r>
          </a:p>
          <a:p>
            <a:pPr lvl="1" eaLnBrk="1" hangingPunct="1">
              <a:lnSpc>
                <a:spcPct val="90000"/>
              </a:lnSpc>
              <a:defRPr/>
            </a:pPr>
            <a:r>
              <a:rPr lang="tr-TR" dirty="0"/>
              <a:t>Bütün dünyanın karşı karşıya bulunduğu önemli çevre ve sosyal sorunların çözümünde, </a:t>
            </a:r>
          </a:p>
          <a:p>
            <a:pPr lvl="1" eaLnBrk="1" hangingPunct="1">
              <a:lnSpc>
                <a:spcPct val="90000"/>
              </a:lnSpc>
              <a:defRPr/>
            </a:pPr>
            <a:r>
              <a:rPr lang="tr-TR" dirty="0"/>
              <a:t>Ekolojik araştırmalarda, </a:t>
            </a:r>
          </a:p>
          <a:p>
            <a:pPr lvl="1" eaLnBrk="1" hangingPunct="1">
              <a:lnSpc>
                <a:spcPct val="90000"/>
              </a:lnSpc>
              <a:defRPr/>
            </a:pPr>
            <a:r>
              <a:rPr lang="tr-TR" dirty="0"/>
              <a:t>Yeni kimyasal ürünler ve ilaçların araştırılması ve geliştirilmesi çalışmalarında, </a:t>
            </a:r>
          </a:p>
          <a:p>
            <a:pPr lvl="1" eaLnBrk="1" hangingPunct="1">
              <a:lnSpc>
                <a:spcPct val="90000"/>
              </a:lnSpc>
              <a:defRPr/>
            </a:pPr>
            <a:r>
              <a:rPr lang="tr-TR" dirty="0"/>
              <a:t>Nükleer denemeler, savaş teknolojisi ve endüstriyel etkinliklerin geliştirilmesinde, </a:t>
            </a:r>
          </a:p>
          <a:p>
            <a:pPr lvl="1" eaLnBrk="1" hangingPunct="1">
              <a:lnSpc>
                <a:spcPct val="90000"/>
              </a:lnSpc>
              <a:defRPr/>
            </a:pPr>
            <a:r>
              <a:rPr lang="tr-TR" dirty="0"/>
              <a:t>Gıda kontrolü, adli tıp ve koruyucu sağlık hizmetleri gibi alanlarda.</a:t>
            </a:r>
            <a:r>
              <a:rPr lang="tr-TR" sz="3200" dirty="0"/>
              <a:t> </a:t>
            </a:r>
          </a:p>
          <a:p>
            <a:pPr eaLnBrk="1" hangingPunct="1">
              <a:lnSpc>
                <a:spcPct val="90000"/>
              </a:lnSpc>
              <a:defRPr/>
            </a:pPr>
            <a:endParaRPr lang="tr-T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01625" y="228601"/>
            <a:ext cx="8510588" cy="896144"/>
          </a:xfrm>
        </p:spPr>
        <p:txBody>
          <a:bodyPr/>
          <a:lstStyle/>
          <a:p>
            <a:r>
              <a:rPr lang="tr-TR" sz="3600" dirty="0"/>
              <a:t>Veteriner Toksikolojinin Doğuşu</a:t>
            </a:r>
          </a:p>
        </p:txBody>
      </p:sp>
      <p:sp>
        <p:nvSpPr>
          <p:cNvPr id="3" name="İçerik Yer Tutucusu 2"/>
          <p:cNvSpPr>
            <a:spLocks noGrp="1"/>
          </p:cNvSpPr>
          <p:nvPr>
            <p:ph idx="1"/>
          </p:nvPr>
        </p:nvSpPr>
        <p:spPr>
          <a:xfrm>
            <a:off x="0" y="1124746"/>
            <a:ext cx="9036496" cy="5544614"/>
          </a:xfrm>
        </p:spPr>
        <p:txBody>
          <a:bodyPr/>
          <a:lstStyle/>
          <a:p>
            <a:r>
              <a:rPr lang="tr-TR" sz="2600" dirty="0"/>
              <a:t>Tarihi yeterince araştırılmamıştır.</a:t>
            </a:r>
          </a:p>
          <a:p>
            <a:r>
              <a:rPr lang="tr-TR" sz="2600" dirty="0"/>
              <a:t>Aslında insan patolojisi ve adli tıbbın ilerlemesi veteriner hekimlikte de benzer gelişmelerin yaşanmasına neden olmuştur. </a:t>
            </a:r>
          </a:p>
          <a:p>
            <a:r>
              <a:rPr lang="tr-TR" sz="2600" dirty="0"/>
              <a:t>Hayvancılığın gelişmesiyle beraber insanlar ekonomik değeri olan hayvanların zehirli bitkilerden kaynaklanan ölümleri konusunda endişelenmeye başlamışlardır.</a:t>
            </a:r>
          </a:p>
          <a:p>
            <a:r>
              <a:rPr lang="tr-TR" sz="2600" dirty="0"/>
              <a:t>Veteriner hekimlerin bu olumsuz mera şartları ve genellikle anlaşılamayan zehirli bitkilerle ilgili geniş çaplı araştırmalar yapması veteriner toksikolojinin de ayrı bir disiplin olarak ele alınmasına neden olmuştur. </a:t>
            </a:r>
          </a:p>
        </p:txBody>
      </p:sp>
    </p:spTree>
    <p:extLst>
      <p:ext uri="{BB962C8B-B14F-4D97-AF65-F5344CB8AC3E}">
        <p14:creationId xmlns:p14="http://schemas.microsoft.com/office/powerpoint/2010/main" val="35650079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01625" y="228601"/>
            <a:ext cx="8510588" cy="1184176"/>
          </a:xfrm>
        </p:spPr>
        <p:txBody>
          <a:bodyPr/>
          <a:lstStyle/>
          <a:p>
            <a:r>
              <a:rPr lang="tr-TR" sz="3200" dirty="0"/>
              <a:t>Veteriner Toksikolojinin Doğuşu</a:t>
            </a:r>
          </a:p>
        </p:txBody>
      </p:sp>
      <p:sp>
        <p:nvSpPr>
          <p:cNvPr id="3" name="İçerik Yer Tutucusu 2"/>
          <p:cNvSpPr>
            <a:spLocks noGrp="1"/>
          </p:cNvSpPr>
          <p:nvPr>
            <p:ph idx="1"/>
          </p:nvPr>
        </p:nvSpPr>
        <p:spPr>
          <a:xfrm>
            <a:off x="301624" y="1268760"/>
            <a:ext cx="8662863" cy="5256584"/>
          </a:xfrm>
        </p:spPr>
        <p:txBody>
          <a:bodyPr/>
          <a:lstStyle/>
          <a:p>
            <a:r>
              <a:rPr lang="tr-TR" sz="2800" dirty="0"/>
              <a:t>Özellikle 1920’li ve 1930’lu yıllarda evcil hayvan sahiplerini zehirli bitkiler hakkında bilgilendirmek ve bunlardan kaynaklanan ölümleri azaltmak için neler yapılması gerektiğini bildiren çok sayıda yayına rastlanmaktadır. </a:t>
            </a:r>
          </a:p>
          <a:p>
            <a:r>
              <a:rPr lang="tr-TR" sz="2800" dirty="0"/>
              <a:t>Bu konuyla beraber zehirli bileşiklerin belirlenmesi ve onların etkili bir şekilde nasıl tedavi edilebileceğinin sağlanması ihtiyacı doğmuş ve buna yönelik çalışmalara ağırlık verilmiştir. </a:t>
            </a:r>
          </a:p>
        </p:txBody>
      </p:sp>
    </p:spTree>
    <p:extLst>
      <p:ext uri="{BB962C8B-B14F-4D97-AF65-F5344CB8AC3E}">
        <p14:creationId xmlns:p14="http://schemas.microsoft.com/office/powerpoint/2010/main" val="9821580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01625" y="228601"/>
            <a:ext cx="8510588" cy="968152"/>
          </a:xfrm>
        </p:spPr>
        <p:txBody>
          <a:bodyPr/>
          <a:lstStyle/>
          <a:p>
            <a:r>
              <a:rPr lang="tr-TR" sz="3600" dirty="0"/>
              <a:t>Veteriner Toksikolojinin Doğuşu</a:t>
            </a:r>
          </a:p>
        </p:txBody>
      </p:sp>
      <p:sp>
        <p:nvSpPr>
          <p:cNvPr id="3" name="İçerik Yer Tutucusu 2"/>
          <p:cNvSpPr>
            <a:spLocks noGrp="1"/>
          </p:cNvSpPr>
          <p:nvPr>
            <p:ph idx="1"/>
          </p:nvPr>
        </p:nvSpPr>
        <p:spPr>
          <a:xfrm>
            <a:off x="179512" y="1196754"/>
            <a:ext cx="8784976" cy="5400598"/>
          </a:xfrm>
        </p:spPr>
        <p:txBody>
          <a:bodyPr/>
          <a:lstStyle/>
          <a:p>
            <a:r>
              <a:rPr lang="tr-TR" sz="2800" dirty="0"/>
              <a:t>Bu durum endüstri kurumları tarafından hızla fark edilmiş ve böylece laboratuvar hayvanlarına ticari ilaçların uygulanması ve geliştirilmesi için veteriner hekimlik eğitimi alan kişiler aranmaya başlanmıştır.  </a:t>
            </a:r>
          </a:p>
          <a:p>
            <a:r>
              <a:rPr lang="tr-TR" sz="2800" dirty="0"/>
              <a:t>Toksikoloji konusunda eğitim alan veteriner hekimler kimyasal maddelerin biyokimyasal ayırımı, elektron mikroskobu ve hücresel ve moleküler mekanizmaların belirlenmesine yönelik sorumluluklarını artırmaya başlamışlardır. </a:t>
            </a:r>
          </a:p>
        </p:txBody>
      </p:sp>
    </p:spTree>
    <p:extLst>
      <p:ext uri="{BB962C8B-B14F-4D97-AF65-F5344CB8AC3E}">
        <p14:creationId xmlns:p14="http://schemas.microsoft.com/office/powerpoint/2010/main" val="16563188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01625" y="228601"/>
            <a:ext cx="8510588" cy="968152"/>
          </a:xfrm>
        </p:spPr>
        <p:txBody>
          <a:bodyPr/>
          <a:lstStyle/>
          <a:p>
            <a:r>
              <a:rPr lang="tr-TR" sz="3600" dirty="0"/>
              <a:t>Veteriner Toksikolojinin Doğuşu</a:t>
            </a:r>
          </a:p>
        </p:txBody>
      </p:sp>
      <p:sp>
        <p:nvSpPr>
          <p:cNvPr id="3" name="İçerik Yer Tutucusu 2"/>
          <p:cNvSpPr>
            <a:spLocks noGrp="1"/>
          </p:cNvSpPr>
          <p:nvPr>
            <p:ph idx="1"/>
          </p:nvPr>
        </p:nvSpPr>
        <p:spPr>
          <a:xfrm>
            <a:off x="107504" y="1196754"/>
            <a:ext cx="8856984" cy="5472606"/>
          </a:xfrm>
        </p:spPr>
        <p:txBody>
          <a:bodyPr/>
          <a:lstStyle/>
          <a:p>
            <a:r>
              <a:rPr lang="tr-TR" sz="2800" dirty="0"/>
              <a:t>II. Dünya savaşında organik fosforlu </a:t>
            </a:r>
            <a:r>
              <a:rPr lang="tr-TR" sz="2800" dirty="0" err="1"/>
              <a:t>insektisitlerin</a:t>
            </a:r>
            <a:r>
              <a:rPr lang="tr-TR" sz="2800" dirty="0"/>
              <a:t> kimyasal savaş gazı olarak kullanımı veteriner hekimlerin deneysel hayvan çalışmalarında ordu kuvvetleri tarafından istihdam edilmesine neden olmuştur. Savaştan sonra da bu durum devam etmiştir. </a:t>
            </a:r>
          </a:p>
          <a:p>
            <a:r>
              <a:rPr lang="tr-TR" sz="2800" dirty="0"/>
              <a:t>Bu türden maddelerin kullanımı toksikoloji eğitimi alan veteriner hekimlere gereksinimi artırmış ve amaç dışı kullanım gerçekleştiğinde maruz kalan evcil hayvanların hızla veteriner hekim tedavisine ihtiyaç duyulmuştu. </a:t>
            </a:r>
          </a:p>
        </p:txBody>
      </p:sp>
    </p:spTree>
    <p:extLst>
      <p:ext uri="{BB962C8B-B14F-4D97-AF65-F5344CB8AC3E}">
        <p14:creationId xmlns:p14="http://schemas.microsoft.com/office/powerpoint/2010/main" val="38418065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01625" y="228601"/>
            <a:ext cx="8510588" cy="1040160"/>
          </a:xfrm>
        </p:spPr>
        <p:txBody>
          <a:bodyPr/>
          <a:lstStyle/>
          <a:p>
            <a:r>
              <a:rPr lang="tr-TR" sz="3600" dirty="0"/>
              <a:t>Veteriner Toksikolojinin Doğuşu</a:t>
            </a:r>
          </a:p>
        </p:txBody>
      </p:sp>
      <p:sp>
        <p:nvSpPr>
          <p:cNvPr id="3" name="İçerik Yer Tutucusu 2"/>
          <p:cNvSpPr>
            <a:spLocks noGrp="1"/>
          </p:cNvSpPr>
          <p:nvPr>
            <p:ph idx="1"/>
          </p:nvPr>
        </p:nvSpPr>
        <p:spPr>
          <a:xfrm>
            <a:off x="179512" y="1268761"/>
            <a:ext cx="8662863" cy="5328591"/>
          </a:xfrm>
        </p:spPr>
        <p:txBody>
          <a:bodyPr/>
          <a:lstStyle/>
          <a:p>
            <a:r>
              <a:rPr lang="tr-TR" sz="2600" dirty="0"/>
              <a:t>Zehirli bitkiler ve pestisitleri takiben endüstriyel kirliliklerden kaynaklanan flor zehirlenmesiyle ilgili ayrıntılı çalışmalara başlanmış ve ardından evcil hayvanlardaki özel zehirler ve onların etkileriyle ilgili araştırmalarla devam edilmiştir. </a:t>
            </a:r>
          </a:p>
          <a:p>
            <a:r>
              <a:rPr lang="tr-TR" sz="2600" dirty="0"/>
              <a:t>1950’lerin ortalarında toksikoloji, veteriner hekimlikte en popüler alanlardan biri haline gelmiştir. </a:t>
            </a:r>
          </a:p>
          <a:p>
            <a:r>
              <a:rPr lang="tr-TR" sz="2600" dirty="0"/>
              <a:t>Konuyla ilgili biyokimyasal ve moleküler etkileşmeler tartışılmaya başlanmış ve evcil hayvan zehirlenmeleriyle ilgili sorunların anlaşılmasında diğer disiplinlerin araçlarına da gerek duyulmuştur. Böylece yeni bir dal ortaya çıkmıştır. </a:t>
            </a:r>
          </a:p>
        </p:txBody>
      </p:sp>
    </p:spTree>
    <p:extLst>
      <p:ext uri="{BB962C8B-B14F-4D97-AF65-F5344CB8AC3E}">
        <p14:creationId xmlns:p14="http://schemas.microsoft.com/office/powerpoint/2010/main" val="23371537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01625" y="228601"/>
            <a:ext cx="8510588" cy="752127"/>
          </a:xfrm>
        </p:spPr>
        <p:txBody>
          <a:bodyPr/>
          <a:lstStyle/>
          <a:p>
            <a:r>
              <a:rPr lang="tr-TR" sz="3600" dirty="0"/>
              <a:t>Veteriner Toksikolojinin Doğuşu</a:t>
            </a:r>
          </a:p>
        </p:txBody>
      </p:sp>
      <p:sp>
        <p:nvSpPr>
          <p:cNvPr id="3" name="İçerik Yer Tutucusu 2"/>
          <p:cNvSpPr>
            <a:spLocks noGrp="1"/>
          </p:cNvSpPr>
          <p:nvPr>
            <p:ph idx="1"/>
          </p:nvPr>
        </p:nvSpPr>
        <p:spPr>
          <a:xfrm>
            <a:off x="179512" y="980728"/>
            <a:ext cx="8856984" cy="5760640"/>
          </a:xfrm>
        </p:spPr>
        <p:txBody>
          <a:bodyPr/>
          <a:lstStyle/>
          <a:p>
            <a:r>
              <a:rPr lang="tr-TR" sz="2400" dirty="0"/>
              <a:t>Bir veteriner toksikoloğun iyi yetişmesi için;</a:t>
            </a:r>
          </a:p>
          <a:p>
            <a:pPr>
              <a:buFontTx/>
              <a:buChar char="-"/>
            </a:pPr>
            <a:r>
              <a:rPr lang="tr-TR" sz="2400" dirty="0"/>
              <a:t>Fizyoloji ve patoloji yanında ayrıca kimyasalların ayırımı ve kantitatif </a:t>
            </a:r>
            <a:r>
              <a:rPr lang="tr-TR" sz="2400" dirty="0" err="1"/>
              <a:t>enstrümental</a:t>
            </a:r>
            <a:r>
              <a:rPr lang="tr-TR" sz="2400" dirty="0"/>
              <a:t> analiz tekniklerini de bilmesi,</a:t>
            </a:r>
          </a:p>
          <a:p>
            <a:pPr>
              <a:buFontTx/>
              <a:buChar char="-"/>
            </a:pPr>
            <a:r>
              <a:rPr lang="tr-TR" sz="2400" dirty="0"/>
              <a:t>Klinik olayların değerlendirmesini yapabilmesi için metabolizma ve salgılanma olaylarının nasıl çalıştığını iyi bilmesi </a:t>
            </a:r>
          </a:p>
          <a:p>
            <a:pPr>
              <a:buFontTx/>
              <a:buChar char="-"/>
            </a:pPr>
            <a:r>
              <a:rPr lang="tr-TR" sz="2400" dirty="0"/>
              <a:t>Özel bir zehirlenme olayında uygulanacak tedavinin anlaşılabilmesi için farmakolojiyle ve birçok kimyasal maddenin moleküler etkisiyle çok yakından ilgilenmeli, </a:t>
            </a:r>
          </a:p>
          <a:p>
            <a:pPr>
              <a:buFontTx/>
              <a:buChar char="-"/>
            </a:pPr>
            <a:r>
              <a:rPr lang="tr-TR" sz="2400" dirty="0"/>
              <a:t>Son olarak sayısız sorunların çözülmesi konusunda akılcı yorumlar ve sonuçlara ulaşabilmek için genellikle zor ve kafa karıştırıcı klinik belirti, lezyonlar ve analitik sonuçları mantıklı ve bilimsel yoldan yorumlayabilmelidir. </a:t>
            </a:r>
          </a:p>
        </p:txBody>
      </p:sp>
    </p:spTree>
    <p:extLst>
      <p:ext uri="{BB962C8B-B14F-4D97-AF65-F5344CB8AC3E}">
        <p14:creationId xmlns:p14="http://schemas.microsoft.com/office/powerpoint/2010/main" val="23118442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0" y="152400"/>
            <a:ext cx="7556500" cy="1044575"/>
          </a:xfrm>
        </p:spPr>
        <p:txBody>
          <a:bodyPr/>
          <a:lstStyle/>
          <a:p>
            <a:pPr eaLnBrk="1" hangingPunct="1"/>
            <a:r>
              <a:rPr lang="tr-TR" b="1"/>
              <a:t>Toksikolojinin alt-dalları</a:t>
            </a:r>
          </a:p>
        </p:txBody>
      </p:sp>
      <p:sp>
        <p:nvSpPr>
          <p:cNvPr id="60419" name="Rectangle 3"/>
          <p:cNvSpPr>
            <a:spLocks noGrp="1" noChangeArrowheads="1"/>
          </p:cNvSpPr>
          <p:nvPr>
            <p:ph type="body" idx="1"/>
          </p:nvPr>
        </p:nvSpPr>
        <p:spPr>
          <a:xfrm>
            <a:off x="457200" y="1700213"/>
            <a:ext cx="8075613" cy="4968875"/>
          </a:xfrm>
        </p:spPr>
        <p:txBody>
          <a:bodyPr/>
          <a:lstStyle/>
          <a:p>
            <a:pPr eaLnBrk="1" hangingPunct="1"/>
            <a:r>
              <a:rPr lang="tr-TR" b="1"/>
              <a:t>Klinik toksikoloji</a:t>
            </a:r>
            <a:r>
              <a:rPr lang="tr-TR"/>
              <a:t>: İlaç ve zehirlerin insan ve hayvanlardaki zararlı etkileri, tanı ve sağaltımından bahseder. </a:t>
            </a:r>
          </a:p>
          <a:p>
            <a:pPr eaLnBrk="1" hangingPunct="1"/>
            <a:r>
              <a:rPr lang="tr-TR" b="1"/>
              <a:t>Analitik toksikoloji</a:t>
            </a:r>
            <a:r>
              <a:rPr lang="tr-TR"/>
              <a:t>: Zehirli maddelerin biyolojik ortamlardan ayrılması, nitel ve nicel yönden analizleri için gerekli yöntemlerden bahseder.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a:xfrm>
            <a:off x="179388" y="274638"/>
            <a:ext cx="8569325" cy="633412"/>
          </a:xfrm>
        </p:spPr>
        <p:txBody>
          <a:bodyPr/>
          <a:lstStyle/>
          <a:p>
            <a:pPr eaLnBrk="1" hangingPunct="1">
              <a:defRPr/>
            </a:pPr>
            <a:r>
              <a:rPr lang="tr-TR" sz="4000" b="1" dirty="0"/>
              <a:t>Toksikoloji nedir?</a:t>
            </a:r>
            <a:endParaRPr lang="tr-TR" sz="4000" dirty="0"/>
          </a:p>
        </p:txBody>
      </p:sp>
      <p:sp>
        <p:nvSpPr>
          <p:cNvPr id="7171" name="Rectangle 3"/>
          <p:cNvSpPr>
            <a:spLocks noGrp="1" noRot="1" noChangeArrowheads="1"/>
          </p:cNvSpPr>
          <p:nvPr>
            <p:ph type="body" idx="1"/>
          </p:nvPr>
        </p:nvSpPr>
        <p:spPr>
          <a:xfrm>
            <a:off x="0" y="1125538"/>
            <a:ext cx="8964613" cy="5732462"/>
          </a:xfrm>
        </p:spPr>
        <p:txBody>
          <a:bodyPr/>
          <a:lstStyle/>
          <a:p>
            <a:pPr eaLnBrk="1" hangingPunct="1">
              <a:defRPr/>
            </a:pPr>
            <a:r>
              <a:rPr lang="tr-TR" dirty="0"/>
              <a:t>Toksikoloji </a:t>
            </a:r>
            <a:r>
              <a:rPr lang="tr-TR" b="1" dirty="0"/>
              <a:t>zehir bilgisi</a:t>
            </a:r>
            <a:r>
              <a:rPr lang="tr-TR" dirty="0"/>
              <a:t>-</a:t>
            </a:r>
            <a:r>
              <a:rPr lang="tr-TR" b="1" dirty="0"/>
              <a:t>bilimi (</a:t>
            </a:r>
            <a:r>
              <a:rPr lang="tr-TR" b="1" dirty="0" err="1"/>
              <a:t>toxicon</a:t>
            </a:r>
            <a:r>
              <a:rPr lang="tr-TR" dirty="0"/>
              <a:t> ve </a:t>
            </a:r>
            <a:r>
              <a:rPr lang="tr-TR" b="1" dirty="0"/>
              <a:t>logos)</a:t>
            </a:r>
            <a:r>
              <a:rPr lang="tr-TR" dirty="0"/>
              <a:t> </a:t>
            </a:r>
          </a:p>
          <a:p>
            <a:pPr eaLnBrk="1" hangingPunct="1">
              <a:defRPr/>
            </a:pPr>
            <a:r>
              <a:rPr lang="tr-TR" dirty="0"/>
              <a:t>Toksikoloji geniş anlamda “zehirleri ve canlıdaki etkilerini inceleyen bir bilim dalı” olarak tanımlanabilir. </a:t>
            </a:r>
          </a:p>
          <a:p>
            <a:pPr eaLnBrk="1" hangingPunct="1">
              <a:defRPr/>
            </a:pPr>
            <a:endParaRPr lang="tr-TR" dirty="0"/>
          </a:p>
          <a:p>
            <a:pPr eaLnBrk="1" hangingPunct="1">
              <a:defRPr/>
            </a:pPr>
            <a:endParaRPr lang="tr-TR" dirty="0"/>
          </a:p>
          <a:p>
            <a:pPr eaLnBrk="1" hangingPunct="1">
              <a:defRPr/>
            </a:pPr>
            <a:r>
              <a:rPr lang="tr-TR" sz="2800" i="1" dirty="0">
                <a:solidFill>
                  <a:srgbClr val="FFFF00"/>
                </a:solidFill>
              </a:rPr>
              <a:t>Gerçekte 2 şey vardır; bilim ve kanaat. Birincisi bilgiyi ikincisi cehaleti doğurur (Hipokrat, M.Ö. 460-377)</a:t>
            </a:r>
          </a:p>
        </p:txBody>
      </p:sp>
    </p:spTree>
  </p:cSld>
  <p:clrMapOvr>
    <a:masterClrMapping/>
  </p:clrMapOvr>
  <mc:AlternateContent xmlns:mc="http://schemas.openxmlformats.org/markup-compatibility/2006" xmlns:p14="http://schemas.microsoft.com/office/powerpoint/2010/main">
    <mc:Choice Requires="p14">
      <p:transition spd="slow" p14:dur="2000" advTm="38374"/>
    </mc:Choice>
    <mc:Fallback xmlns="">
      <p:transition spd="slow" advTm="38374"/>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p:txBody>
          <a:bodyPr/>
          <a:lstStyle/>
          <a:p>
            <a:pPr eaLnBrk="1" hangingPunct="1">
              <a:defRPr/>
            </a:pPr>
            <a:r>
              <a:rPr lang="tr-TR" b="1"/>
              <a:t>Toksikolojinin alt-dalları</a:t>
            </a:r>
          </a:p>
        </p:txBody>
      </p:sp>
      <p:sp>
        <p:nvSpPr>
          <p:cNvPr id="11267" name="Rectangle 3"/>
          <p:cNvSpPr>
            <a:spLocks noGrp="1" noRot="1" noChangeArrowheads="1"/>
          </p:cNvSpPr>
          <p:nvPr>
            <p:ph type="body" idx="1"/>
          </p:nvPr>
        </p:nvSpPr>
        <p:spPr>
          <a:xfrm>
            <a:off x="250825" y="1600200"/>
            <a:ext cx="8435975" cy="5068888"/>
          </a:xfrm>
        </p:spPr>
        <p:txBody>
          <a:bodyPr/>
          <a:lstStyle/>
          <a:p>
            <a:pPr eaLnBrk="1" hangingPunct="1">
              <a:defRPr/>
            </a:pPr>
            <a:r>
              <a:rPr lang="tr-TR" sz="2800" b="1" dirty="0" err="1"/>
              <a:t>Forensik</a:t>
            </a:r>
            <a:r>
              <a:rPr lang="tr-TR" sz="2800" b="1" dirty="0"/>
              <a:t> toksikoloji</a:t>
            </a:r>
            <a:r>
              <a:rPr lang="tr-TR" sz="2800" dirty="0"/>
              <a:t>: Zehirlenmeye sebep olan maddeleri adli tıp yönünden inceler; sebep-sonuç ilişkisi bakımından zehirler ve zehirlenmeleri hukuki açıdan değerlendirir.</a:t>
            </a:r>
          </a:p>
          <a:p>
            <a:pPr eaLnBrk="1" hangingPunct="1">
              <a:defRPr/>
            </a:pPr>
            <a:r>
              <a:rPr lang="tr-TR" sz="2800" dirty="0"/>
              <a:t> </a:t>
            </a:r>
            <a:r>
              <a:rPr lang="tr-TR" sz="2800" b="1" dirty="0"/>
              <a:t>Mekanik Toksikoloji;</a:t>
            </a:r>
            <a:r>
              <a:rPr lang="tr-TR" sz="2800" dirty="0"/>
              <a:t> toksik maddelerin etkilerini nasıl yaptıklarıyla ilgili gözlemleri yapar. Zehirlenmenin başlangıcından sonuna kadar bunun altında yatan moleküler nedenleri araştırır.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r>
              <a:rPr lang="tr-TR" b="0"/>
              <a:t>Toksikolojinin alt-dalları</a:t>
            </a:r>
          </a:p>
        </p:txBody>
      </p:sp>
      <p:sp>
        <p:nvSpPr>
          <p:cNvPr id="12291" name="Rectangle 3"/>
          <p:cNvSpPr>
            <a:spLocks noGrp="1" noChangeArrowheads="1"/>
          </p:cNvSpPr>
          <p:nvPr>
            <p:ph type="body" idx="1"/>
          </p:nvPr>
        </p:nvSpPr>
        <p:spPr>
          <a:xfrm>
            <a:off x="179388" y="1600200"/>
            <a:ext cx="8964612" cy="4997450"/>
          </a:xfrm>
        </p:spPr>
        <p:txBody>
          <a:bodyPr/>
          <a:lstStyle/>
          <a:p>
            <a:pPr eaLnBrk="1" hangingPunct="1">
              <a:defRPr/>
            </a:pPr>
            <a:r>
              <a:rPr lang="tr-TR" b="1" dirty="0"/>
              <a:t>Çevre toksikolojisi: </a:t>
            </a:r>
            <a:r>
              <a:rPr lang="tr-TR" sz="2800" dirty="0"/>
              <a:t>Su, toprak veya atmosferi kontamine eden kimyasallarla ilgilenir. Ayrıca göl, akarsu ve okyanus gibi su kaynaklarına giren toksik maddeler de kapsama alanındadır. Bu alt disiplin bitki, hayvan veya insanların farklı toksik maddelere nasıl maruz kalacaklarının (</a:t>
            </a:r>
            <a:r>
              <a:rPr lang="tr-TR" sz="2800" dirty="0" err="1"/>
              <a:t>ekotoksikoloji</a:t>
            </a:r>
            <a:r>
              <a:rPr lang="tr-TR" sz="2800" dirty="0"/>
              <a:t>) sorusuna da adres olarak verilebilir. </a:t>
            </a:r>
          </a:p>
          <a:p>
            <a:pPr marL="0" indent="0" eaLnBrk="1" hangingPunct="1">
              <a:buNone/>
              <a:defRPr/>
            </a:pPr>
            <a:endParaRPr lang="tr-TR" b="1" dirty="0"/>
          </a:p>
          <a:p>
            <a:pPr eaLnBrk="1" hangingPunct="1">
              <a:defRPr/>
            </a:pPr>
            <a:endParaRPr lang="tr-TR" b="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tr-TR" b="0"/>
              <a:t>Toksikolojinin alt-dalları</a:t>
            </a:r>
          </a:p>
        </p:txBody>
      </p:sp>
      <p:sp>
        <p:nvSpPr>
          <p:cNvPr id="13315" name="Rectangle 3"/>
          <p:cNvSpPr>
            <a:spLocks noGrp="1" noChangeArrowheads="1"/>
          </p:cNvSpPr>
          <p:nvPr>
            <p:ph type="body" idx="1"/>
          </p:nvPr>
        </p:nvSpPr>
        <p:spPr/>
        <p:txBody>
          <a:bodyPr/>
          <a:lstStyle/>
          <a:p>
            <a:pPr eaLnBrk="1" hangingPunct="1">
              <a:lnSpc>
                <a:spcPct val="90000"/>
              </a:lnSpc>
              <a:defRPr/>
            </a:pPr>
            <a:r>
              <a:rPr lang="tr-TR" sz="2800" b="1"/>
              <a:t>İlaç toksikolojisi</a:t>
            </a:r>
            <a:r>
              <a:rPr lang="tr-TR" sz="2800"/>
              <a:t>: Sağaltımda kullanılan ilaçların, özellikle doz aşımı olmak üzere, kullanılmaları sırasında karşılaşılan veya karşılaşılması muhtemel olan etkileriyle ilgilenir.</a:t>
            </a:r>
            <a:endParaRPr lang="tr-TR" sz="2800" b="1"/>
          </a:p>
          <a:p>
            <a:pPr eaLnBrk="1" hangingPunct="1">
              <a:lnSpc>
                <a:spcPct val="90000"/>
              </a:lnSpc>
              <a:defRPr/>
            </a:pPr>
            <a:r>
              <a:rPr lang="tr-TR" sz="2800" b="1"/>
              <a:t>Gıda toksikolojisi</a:t>
            </a:r>
            <a:r>
              <a:rPr lang="tr-TR" sz="2800"/>
              <a:t>: Gıda maddelerinde doğal veya kirletici halde bulunan maddelerin tüketiciler yönünden değerlendirilmesiyle ilgilenir. </a:t>
            </a:r>
            <a:endParaRPr lang="tr-TR" sz="2800" b="1"/>
          </a:p>
          <a:p>
            <a:pPr eaLnBrk="1" hangingPunct="1">
              <a:lnSpc>
                <a:spcPct val="90000"/>
              </a:lnSpc>
              <a:defRPr/>
            </a:pPr>
            <a:r>
              <a:rPr lang="tr-TR" sz="2800" b="1"/>
              <a:t>İmmunotoksikoloji</a:t>
            </a:r>
          </a:p>
          <a:p>
            <a:pPr eaLnBrk="1" hangingPunct="1">
              <a:lnSpc>
                <a:spcPct val="90000"/>
              </a:lnSpc>
              <a:defRPr/>
            </a:pPr>
            <a:r>
              <a:rPr lang="tr-TR" sz="2800" b="1"/>
              <a:t>Psikotoksikoloji</a:t>
            </a:r>
          </a:p>
        </p:txBody>
      </p:sp>
      <p:pic>
        <p:nvPicPr>
          <p:cNvPr id="2" name="Resim 1">
            <a:extLst>
              <a:ext uri="{FF2B5EF4-FFF2-40B4-BE49-F238E27FC236}">
                <a16:creationId xmlns:a16="http://schemas.microsoft.com/office/drawing/2014/main" id="{19D94B6F-F451-412F-A1E6-8FC3DEBB2377}"/>
              </a:ext>
            </a:extLst>
          </p:cNvPr>
          <p:cNvPicPr>
            <a:picLocks noChangeAspect="1"/>
          </p:cNvPicPr>
          <p:nvPr/>
        </p:nvPicPr>
        <p:blipFill>
          <a:blip r:embed="rId2"/>
          <a:stretch>
            <a:fillRect/>
          </a:stretch>
        </p:blipFill>
        <p:spPr>
          <a:xfrm>
            <a:off x="6894914" y="4581129"/>
            <a:ext cx="1771650" cy="2249036"/>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7813"/>
            <a:ext cx="8229600" cy="846931"/>
          </a:xfrm>
        </p:spPr>
        <p:txBody>
          <a:bodyPr/>
          <a:lstStyle/>
          <a:p>
            <a:r>
              <a:rPr lang="tr-TR" sz="2800" dirty="0"/>
              <a:t>Zehir (zehirli madde veya toksik madde nedir?</a:t>
            </a:r>
          </a:p>
        </p:txBody>
      </p:sp>
      <p:sp>
        <p:nvSpPr>
          <p:cNvPr id="3" name="İçerik Yer Tutucusu 2"/>
          <p:cNvSpPr>
            <a:spLocks noGrp="1"/>
          </p:cNvSpPr>
          <p:nvPr>
            <p:ph idx="1"/>
          </p:nvPr>
        </p:nvSpPr>
        <p:spPr>
          <a:xfrm>
            <a:off x="251520" y="1124744"/>
            <a:ext cx="8640960" cy="5544616"/>
          </a:xfrm>
        </p:spPr>
        <p:txBody>
          <a:bodyPr/>
          <a:lstStyle/>
          <a:p>
            <a:r>
              <a:rPr lang="tr-TR" sz="2800" dirty="0"/>
              <a:t>Zehir, vücutta şekillenebilen veya vücuda ağız, solunum, deri veya enjeksiyonla girdiğinde veya temas ettiğinde, normal fizyolojik olayları etkileyen veya olumsuz sağlık etkilerine neden olabilen herhangi bir maddedir. </a:t>
            </a:r>
          </a:p>
          <a:p>
            <a:r>
              <a:rPr lang="tr-TR" sz="2800" dirty="0"/>
              <a:t>Biyolojik kaynaklardan (hayvan-bitki) gelen zehirlere </a:t>
            </a:r>
            <a:r>
              <a:rPr lang="tr-TR" sz="2800" b="1" u="sng" dirty="0"/>
              <a:t>toksin (veya biyotoksin) </a:t>
            </a:r>
            <a:r>
              <a:rPr lang="tr-TR" sz="2800" dirty="0"/>
              <a:t>adı verilir.</a:t>
            </a:r>
          </a:p>
          <a:p>
            <a:r>
              <a:rPr lang="tr-TR" sz="2800" dirty="0"/>
              <a:t>Hayvanlardan gelen zehirlere ise </a:t>
            </a:r>
            <a:r>
              <a:rPr lang="tr-TR" sz="2800" b="1" u="sng" dirty="0" err="1"/>
              <a:t>venom</a:t>
            </a:r>
            <a:r>
              <a:rPr lang="tr-TR" sz="2800" dirty="0"/>
              <a:t> adı verilir.</a:t>
            </a:r>
          </a:p>
        </p:txBody>
      </p:sp>
    </p:spTree>
    <p:extLst>
      <p:ext uri="{BB962C8B-B14F-4D97-AF65-F5344CB8AC3E}">
        <p14:creationId xmlns:p14="http://schemas.microsoft.com/office/powerpoint/2010/main" val="7321741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1520" y="277812"/>
            <a:ext cx="8435280" cy="1495003"/>
          </a:xfrm>
        </p:spPr>
        <p:txBody>
          <a:bodyPr/>
          <a:lstStyle/>
          <a:p>
            <a:r>
              <a:rPr lang="tr-TR" sz="3600" dirty="0"/>
              <a:t>Zehirlenme (toksikozis veya intoksikasyon) nedir?</a:t>
            </a:r>
          </a:p>
        </p:txBody>
      </p:sp>
      <p:sp>
        <p:nvSpPr>
          <p:cNvPr id="3" name="İçerik Yer Tutucusu 2"/>
          <p:cNvSpPr>
            <a:spLocks noGrp="1"/>
          </p:cNvSpPr>
          <p:nvPr>
            <p:ph idx="1"/>
          </p:nvPr>
        </p:nvSpPr>
        <p:spPr>
          <a:xfrm>
            <a:off x="251520" y="1988840"/>
            <a:ext cx="8435280" cy="4142085"/>
          </a:xfrm>
        </p:spPr>
        <p:txBody>
          <a:bodyPr/>
          <a:lstStyle/>
          <a:p>
            <a:r>
              <a:rPr lang="tr-TR" dirty="0"/>
              <a:t>Bir zehirin etkisi ile vücudun </a:t>
            </a:r>
            <a:r>
              <a:rPr lang="tr-TR" u="sng" dirty="0"/>
              <a:t>tamamı veya bir kısmında </a:t>
            </a:r>
            <a:r>
              <a:rPr lang="tr-TR" dirty="0"/>
              <a:t>faaliyetlerin bozulması ve zehirin vücuttan atılması sonucu bozulan görevlerin normale dönmesi veya dönüşümsüz bozukluklar ya da ölümle sonuçlanan olaydır.</a:t>
            </a:r>
          </a:p>
          <a:p>
            <a:endParaRPr lang="tr-TR" dirty="0"/>
          </a:p>
        </p:txBody>
      </p:sp>
    </p:spTree>
    <p:extLst>
      <p:ext uri="{BB962C8B-B14F-4D97-AF65-F5344CB8AC3E}">
        <p14:creationId xmlns:p14="http://schemas.microsoft.com/office/powerpoint/2010/main" val="18115592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Toksik belirti nedir?</a:t>
            </a:r>
          </a:p>
        </p:txBody>
      </p:sp>
      <p:sp>
        <p:nvSpPr>
          <p:cNvPr id="3" name="İçerik Yer Tutucusu 2"/>
          <p:cNvSpPr>
            <a:spLocks noGrp="1"/>
          </p:cNvSpPr>
          <p:nvPr>
            <p:ph idx="1"/>
          </p:nvPr>
        </p:nvSpPr>
        <p:spPr/>
        <p:txBody>
          <a:bodyPr/>
          <a:lstStyle/>
          <a:p>
            <a:r>
              <a:rPr lang="tr-TR" dirty="0"/>
              <a:t>Vücutta bir zehirin varlığını gösteren herhangi bir his veya belirtiyi anlatmak için kullanılır. </a:t>
            </a:r>
          </a:p>
          <a:p>
            <a:endParaRPr lang="tr-TR" dirty="0"/>
          </a:p>
        </p:txBody>
      </p:sp>
    </p:spTree>
    <p:extLst>
      <p:ext uri="{BB962C8B-B14F-4D97-AF65-F5344CB8AC3E}">
        <p14:creationId xmlns:p14="http://schemas.microsoft.com/office/powerpoint/2010/main" val="9050300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Seçici toksisite nedir?</a:t>
            </a:r>
          </a:p>
        </p:txBody>
      </p:sp>
      <p:sp>
        <p:nvSpPr>
          <p:cNvPr id="3" name="İçerik Yer Tutucusu 2"/>
          <p:cNvSpPr>
            <a:spLocks noGrp="1"/>
          </p:cNvSpPr>
          <p:nvPr>
            <p:ph idx="1"/>
          </p:nvPr>
        </p:nvSpPr>
        <p:spPr>
          <a:xfrm>
            <a:off x="323528" y="1600200"/>
            <a:ext cx="8363272" cy="4853136"/>
          </a:xfrm>
        </p:spPr>
        <p:txBody>
          <a:bodyPr/>
          <a:lstStyle/>
          <a:p>
            <a:r>
              <a:rPr lang="tr-TR" dirty="0"/>
              <a:t>Bir kimyasalın canlının bir tarafına zararlı etki yapmaksızın öteki tarafına hasar verebilmesidir. </a:t>
            </a:r>
          </a:p>
        </p:txBody>
      </p:sp>
    </p:spTree>
    <p:extLst>
      <p:ext uri="{BB962C8B-B14F-4D97-AF65-F5344CB8AC3E}">
        <p14:creationId xmlns:p14="http://schemas.microsoft.com/office/powerpoint/2010/main" val="12851009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919162"/>
          </a:xfrm>
        </p:spPr>
        <p:txBody>
          <a:bodyPr/>
          <a:lstStyle/>
          <a:p>
            <a:pPr>
              <a:defRPr/>
            </a:pPr>
            <a:r>
              <a:rPr lang="tr-TR" sz="3600" dirty="0"/>
              <a:t>Bireysel duyarlılık nedir?</a:t>
            </a:r>
          </a:p>
        </p:txBody>
      </p:sp>
      <p:sp>
        <p:nvSpPr>
          <p:cNvPr id="3" name="İçerik Yer Tutucusu 2"/>
          <p:cNvSpPr>
            <a:spLocks noGrp="1"/>
          </p:cNvSpPr>
          <p:nvPr>
            <p:ph idx="1"/>
          </p:nvPr>
        </p:nvSpPr>
        <p:spPr>
          <a:xfrm>
            <a:off x="107950" y="1268413"/>
            <a:ext cx="8928100" cy="5400675"/>
          </a:xfrm>
        </p:spPr>
        <p:txBody>
          <a:bodyPr/>
          <a:lstStyle/>
          <a:p>
            <a:pPr marL="0" indent="0">
              <a:buFont typeface="Wingdings" pitchFamily="2" charset="2"/>
              <a:buNone/>
              <a:defRPr/>
            </a:pPr>
            <a:r>
              <a:rPr lang="tr-TR" sz="2800" dirty="0"/>
              <a:t>Bireyler arasında zararlı maddeye yanıtın tipindeki farklılığı tanımlar. Her birey tektir (çünkü genomları oluşturan 3 milyar baz çiftinin yaklaşık %0.1’i farklıdır) ve bundan dolayı </a:t>
            </a:r>
            <a:r>
              <a:rPr lang="tr-TR" sz="2800" dirty="0" err="1"/>
              <a:t>maruziyete</a:t>
            </a:r>
            <a:r>
              <a:rPr lang="tr-TR" sz="2800" dirty="0"/>
              <a:t> yanıtta oldukça farklılık olabilir. </a:t>
            </a:r>
          </a:p>
          <a:p>
            <a:pPr marL="0" indent="0">
              <a:buFont typeface="Wingdings" pitchFamily="2" charset="2"/>
              <a:buNone/>
              <a:defRPr/>
            </a:pPr>
            <a:endParaRPr lang="tr-TR" sz="2800" dirty="0"/>
          </a:p>
          <a:p>
            <a:pPr marL="0" indent="0">
              <a:buFont typeface="Wingdings" pitchFamily="2" charset="2"/>
              <a:buNone/>
              <a:defRPr/>
            </a:pPr>
            <a:r>
              <a:rPr lang="tr-TR" sz="2800" dirty="0"/>
              <a:t>Bir bireyde </a:t>
            </a:r>
            <a:r>
              <a:rPr lang="tr-TR" sz="2800" dirty="0" err="1"/>
              <a:t>maruziyet</a:t>
            </a:r>
            <a:r>
              <a:rPr lang="tr-TR" sz="2800" dirty="0"/>
              <a:t> etkisiz olabilirken ikinci bireyde ciddi hastalığa ve üçüncüde kanser veya zehirlenme belirtilerinin gelişmesine neden olabilir. </a:t>
            </a:r>
          </a:p>
          <a:p>
            <a:pPr>
              <a:defRPr/>
            </a:pPr>
            <a:endParaRPr lang="tr-TR" dirty="0"/>
          </a:p>
        </p:txBody>
      </p:sp>
    </p:spTree>
    <p:extLst>
      <p:ext uri="{BB962C8B-B14F-4D97-AF65-F5344CB8AC3E}">
        <p14:creationId xmlns:p14="http://schemas.microsoft.com/office/powerpoint/2010/main" val="14992449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7813"/>
            <a:ext cx="8229600" cy="918939"/>
          </a:xfrm>
        </p:spPr>
        <p:txBody>
          <a:bodyPr/>
          <a:lstStyle/>
          <a:p>
            <a:r>
              <a:rPr lang="tr-TR" sz="3600" dirty="0"/>
              <a:t>Duyarlı alt popülasyon nedir?</a:t>
            </a:r>
          </a:p>
        </p:txBody>
      </p:sp>
      <p:sp>
        <p:nvSpPr>
          <p:cNvPr id="3" name="İçerik Yer Tutucusu 2"/>
          <p:cNvSpPr>
            <a:spLocks noGrp="1"/>
          </p:cNvSpPr>
          <p:nvPr>
            <p:ph idx="1"/>
          </p:nvPr>
        </p:nvSpPr>
        <p:spPr>
          <a:xfrm>
            <a:off x="179512" y="1196752"/>
            <a:ext cx="8856984" cy="5472608"/>
          </a:xfrm>
        </p:spPr>
        <p:txBody>
          <a:bodyPr/>
          <a:lstStyle/>
          <a:p>
            <a:r>
              <a:rPr lang="tr-TR" dirty="0"/>
              <a:t>Zararlı maddelere maruziyet nedeniyle hastalık riski altında olan ortalama sağlıklı bir bireyden daha çok diğer bireyleri etkilediğini açıklayan bir terimdir.</a:t>
            </a:r>
          </a:p>
          <a:p>
            <a:r>
              <a:rPr lang="tr-TR" dirty="0"/>
              <a:t> Bu bireyler genellikle «çok genç», «kronik hastalıklı» veya «çok yaşlı» bireylerdir. Aynı zamanda «gebe» ve «doğurma yaşındaki dişileri» de içine alır. Bulaşanın tipine bağlı olarak öteki faktörler (yaş, ağırlık, yaşam stili, cinsiyet gibi) </a:t>
            </a:r>
            <a:r>
              <a:rPr lang="tr-TR" dirty="0" err="1"/>
              <a:t>populasyonu</a:t>
            </a:r>
            <a:r>
              <a:rPr lang="tr-TR" dirty="0"/>
              <a:t> tanımlamak için kullanılabilir.</a:t>
            </a:r>
          </a:p>
        </p:txBody>
      </p:sp>
    </p:spTree>
    <p:extLst>
      <p:ext uri="{BB962C8B-B14F-4D97-AF65-F5344CB8AC3E}">
        <p14:creationId xmlns:p14="http://schemas.microsoft.com/office/powerpoint/2010/main" val="11597563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846931"/>
          </a:xfrm>
        </p:spPr>
        <p:txBody>
          <a:bodyPr/>
          <a:lstStyle/>
          <a:p>
            <a:pPr>
              <a:defRPr/>
            </a:pPr>
            <a:r>
              <a:rPr lang="tr-TR" dirty="0"/>
              <a:t> </a:t>
            </a:r>
            <a:r>
              <a:rPr lang="tr-TR" sz="3600" b="0" dirty="0"/>
              <a:t>Zehirlilik (Toksisite) nedir?</a:t>
            </a:r>
          </a:p>
        </p:txBody>
      </p:sp>
      <p:sp>
        <p:nvSpPr>
          <p:cNvPr id="3" name="İçerik Yer Tutucusu 2"/>
          <p:cNvSpPr>
            <a:spLocks noGrp="1"/>
          </p:cNvSpPr>
          <p:nvPr>
            <p:ph idx="1"/>
          </p:nvPr>
        </p:nvSpPr>
        <p:spPr>
          <a:xfrm>
            <a:off x="107504" y="1484783"/>
            <a:ext cx="8641209" cy="5039841"/>
          </a:xfrm>
        </p:spPr>
        <p:txBody>
          <a:bodyPr/>
          <a:lstStyle/>
          <a:p>
            <a:pPr marL="0" indent="0">
              <a:buNone/>
              <a:defRPr/>
            </a:pPr>
            <a:r>
              <a:rPr lang="tr-TR" u="sng" dirty="0"/>
              <a:t>Bir maddenin </a:t>
            </a:r>
            <a:r>
              <a:rPr lang="tr-TR" dirty="0"/>
              <a:t>zehirliliğini veya zehirlenmeye neden olabilen derecesini tanımlar. Bazen yanlış olarak zehirlenme yerine de kullanılır. </a:t>
            </a:r>
          </a:p>
          <a:p>
            <a:pPr marL="0" indent="0">
              <a:buNone/>
              <a:defRPr/>
            </a:pPr>
            <a:r>
              <a:rPr lang="tr-TR" dirty="0"/>
              <a:t>Zehirlilik değişik faktörlere bağlıdır: doz, maruziyetin süresi ve yolu, kimyasal maddenin yapısı ve şekli ile bireysel faktörler. </a:t>
            </a:r>
          </a:p>
          <a:p>
            <a:pPr>
              <a:defRPr/>
            </a:pPr>
            <a:endParaRPr lang="tr-TR" dirty="0"/>
          </a:p>
          <a:p>
            <a:pPr>
              <a:defRPr/>
            </a:pPr>
            <a:endParaRPr lang="tr-T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rrowheads="1"/>
          </p:cNvSpPr>
          <p:nvPr>
            <p:ph type="title"/>
          </p:nvPr>
        </p:nvSpPr>
        <p:spPr/>
        <p:txBody>
          <a:bodyPr/>
          <a:lstStyle/>
          <a:p>
            <a:pPr eaLnBrk="1" hangingPunct="1">
              <a:defRPr/>
            </a:pPr>
            <a:r>
              <a:rPr lang="tr-TR" b="1" dirty="0"/>
              <a:t>Toksikoloji nedir? </a:t>
            </a:r>
          </a:p>
        </p:txBody>
      </p:sp>
      <p:sp>
        <p:nvSpPr>
          <p:cNvPr id="126979" name="Rectangle 3"/>
          <p:cNvSpPr>
            <a:spLocks noGrp="1" noRot="1" noChangeArrowheads="1"/>
          </p:cNvSpPr>
          <p:nvPr>
            <p:ph type="body" idx="1"/>
          </p:nvPr>
        </p:nvSpPr>
        <p:spPr>
          <a:xfrm>
            <a:off x="250825" y="1600200"/>
            <a:ext cx="8591550" cy="5068888"/>
          </a:xfrm>
        </p:spPr>
        <p:txBody>
          <a:bodyPr/>
          <a:lstStyle/>
          <a:p>
            <a:pPr eaLnBrk="1" hangingPunct="1">
              <a:lnSpc>
                <a:spcPct val="90000"/>
              </a:lnSpc>
              <a:defRPr/>
            </a:pPr>
            <a:r>
              <a:rPr lang="tr-TR" dirty="0"/>
              <a:t>Daha ayrıntılı ve doğru bir ifadeyle toksikoloji zehirlerin; </a:t>
            </a:r>
          </a:p>
          <a:p>
            <a:pPr lvl="1" eaLnBrk="1" hangingPunct="1">
              <a:lnSpc>
                <a:spcPct val="90000"/>
              </a:lnSpc>
              <a:defRPr/>
            </a:pPr>
            <a:r>
              <a:rPr lang="tr-TR" dirty="0"/>
              <a:t>Kaynakları, </a:t>
            </a:r>
          </a:p>
          <a:p>
            <a:pPr lvl="1" eaLnBrk="1" hangingPunct="1">
              <a:lnSpc>
                <a:spcPct val="90000"/>
              </a:lnSpc>
              <a:defRPr/>
            </a:pPr>
            <a:r>
              <a:rPr lang="tr-TR" dirty="0" err="1"/>
              <a:t>Toksikokinetiği</a:t>
            </a:r>
            <a:r>
              <a:rPr lang="tr-TR" dirty="0"/>
              <a:t> (emilme, vücutta dağılma, metabolizma, vücuttan atılma),</a:t>
            </a:r>
          </a:p>
          <a:p>
            <a:pPr lvl="1" eaLnBrk="1" hangingPunct="1">
              <a:lnSpc>
                <a:spcPct val="90000"/>
              </a:lnSpc>
              <a:defRPr/>
            </a:pPr>
            <a:r>
              <a:rPr lang="tr-TR" dirty="0"/>
              <a:t>Canlıdaki (</a:t>
            </a:r>
            <a:r>
              <a:rPr lang="tr-TR" i="1" dirty="0"/>
              <a:t>insan, hayvan, bitki gibi</a:t>
            </a:r>
            <a:r>
              <a:rPr lang="tr-TR" dirty="0"/>
              <a:t>) fiziksel, kimyasal ve biyolojik etkileri ile </a:t>
            </a:r>
          </a:p>
          <a:p>
            <a:pPr lvl="1" eaLnBrk="1" hangingPunct="1">
              <a:lnSpc>
                <a:spcPct val="90000"/>
              </a:lnSpc>
              <a:defRPr/>
            </a:pPr>
            <a:r>
              <a:rPr lang="tr-TR" dirty="0"/>
              <a:t>Zehirlenmelerin tanısı, </a:t>
            </a:r>
          </a:p>
          <a:p>
            <a:pPr lvl="1" eaLnBrk="1" hangingPunct="1">
              <a:lnSpc>
                <a:spcPct val="90000"/>
              </a:lnSpc>
              <a:defRPr/>
            </a:pPr>
            <a:r>
              <a:rPr lang="tr-TR" dirty="0"/>
              <a:t>Sağaltımı ve </a:t>
            </a:r>
          </a:p>
          <a:p>
            <a:pPr lvl="1" eaLnBrk="1" hangingPunct="1">
              <a:lnSpc>
                <a:spcPct val="90000"/>
              </a:lnSpc>
              <a:defRPr/>
            </a:pPr>
            <a:r>
              <a:rPr lang="tr-TR" dirty="0"/>
              <a:t>Korunmasından bahseden bir bilim dalıdır.</a:t>
            </a:r>
          </a:p>
          <a:p>
            <a:pPr eaLnBrk="1" hangingPunct="1">
              <a:lnSpc>
                <a:spcPct val="90000"/>
              </a:lnSpc>
              <a:defRPr/>
            </a:pPr>
            <a:endParaRPr lang="tr-TR" dirty="0"/>
          </a:p>
        </p:txBody>
      </p:sp>
    </p:spTree>
  </p:cSld>
  <p:clrMapOvr>
    <a:masterClrMapping/>
  </p:clrMapOvr>
  <mc:AlternateContent xmlns:mc="http://schemas.openxmlformats.org/markup-compatibility/2006" xmlns:p14="http://schemas.microsoft.com/office/powerpoint/2010/main">
    <mc:Choice Requires="p14">
      <p:transition spd="slow" p14:dur="2000" advTm="3176"/>
    </mc:Choice>
    <mc:Fallback xmlns="">
      <p:transition spd="slow" advTm="3176"/>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a:xfrm>
            <a:off x="323850" y="274638"/>
            <a:ext cx="8362950" cy="706437"/>
          </a:xfrm>
        </p:spPr>
        <p:txBody>
          <a:bodyPr/>
          <a:lstStyle/>
          <a:p>
            <a:pPr eaLnBrk="1" hangingPunct="1">
              <a:defRPr/>
            </a:pPr>
            <a:r>
              <a:rPr lang="tr-TR" sz="3200" b="0" dirty="0"/>
              <a:t>Zehirli maddelerin sınıflandırılması</a:t>
            </a:r>
          </a:p>
        </p:txBody>
      </p:sp>
      <p:sp>
        <p:nvSpPr>
          <p:cNvPr id="19459" name="Rectangle 3"/>
          <p:cNvSpPr>
            <a:spLocks noGrp="1" noRot="1" noChangeArrowheads="1"/>
          </p:cNvSpPr>
          <p:nvPr>
            <p:ph type="body" idx="1"/>
          </p:nvPr>
        </p:nvSpPr>
        <p:spPr>
          <a:xfrm>
            <a:off x="179388" y="1052513"/>
            <a:ext cx="8507412" cy="5616575"/>
          </a:xfrm>
        </p:spPr>
        <p:txBody>
          <a:bodyPr/>
          <a:lstStyle/>
          <a:p>
            <a:pPr marL="609600" indent="-609600" eaLnBrk="1" hangingPunct="1">
              <a:buFont typeface="Wingdings" pitchFamily="2" charset="2"/>
              <a:buNone/>
              <a:defRPr/>
            </a:pPr>
            <a:r>
              <a:rPr lang="tr-TR" b="1" dirty="0"/>
              <a:t>Kaynaklarına göre</a:t>
            </a:r>
            <a:endParaRPr lang="tr-TR" dirty="0"/>
          </a:p>
          <a:p>
            <a:pPr marL="609600" indent="-609600" eaLnBrk="1" hangingPunct="1">
              <a:buFontTx/>
              <a:buAutoNum type="arabicPeriod"/>
              <a:defRPr/>
            </a:pPr>
            <a:r>
              <a:rPr lang="tr-TR" b="1" dirty="0"/>
              <a:t>Bitkisel zehirler</a:t>
            </a:r>
            <a:r>
              <a:rPr lang="tr-TR" dirty="0"/>
              <a:t>: Alkaloitler, glikozitler, tanenler, </a:t>
            </a:r>
            <a:r>
              <a:rPr lang="tr-TR" dirty="0" err="1"/>
              <a:t>saponinler</a:t>
            </a:r>
            <a:r>
              <a:rPr lang="tr-TR" dirty="0"/>
              <a:t>, </a:t>
            </a:r>
            <a:r>
              <a:rPr lang="tr-TR" dirty="0" err="1"/>
              <a:t>solaninler</a:t>
            </a:r>
            <a:r>
              <a:rPr lang="tr-TR" dirty="0"/>
              <a:t> vb. </a:t>
            </a:r>
          </a:p>
          <a:p>
            <a:pPr marL="609600" indent="-609600" eaLnBrk="1" hangingPunct="1">
              <a:buFontTx/>
              <a:buAutoNum type="arabicPeriod"/>
              <a:defRPr/>
            </a:pPr>
            <a:r>
              <a:rPr lang="tr-TR" b="1" dirty="0"/>
              <a:t>Metalik zehirler</a:t>
            </a:r>
            <a:r>
              <a:rPr lang="tr-TR" dirty="0"/>
              <a:t>: Hg, Pb gibi çeşitli metaller ve bileşikleri.</a:t>
            </a:r>
          </a:p>
          <a:p>
            <a:pPr marL="609600" indent="-609600" eaLnBrk="1" hangingPunct="1">
              <a:buFontTx/>
              <a:buAutoNum type="arabicPeriod"/>
              <a:defRPr/>
            </a:pPr>
            <a:r>
              <a:rPr lang="tr-TR" b="1" dirty="0"/>
              <a:t>Hayvansal zehirler</a:t>
            </a:r>
            <a:r>
              <a:rPr lang="tr-TR" dirty="0"/>
              <a:t>: Yılan, akrep, örümcek zehirleri vb. </a:t>
            </a:r>
          </a:p>
          <a:p>
            <a:pPr marL="609600" indent="-609600" eaLnBrk="1" hangingPunct="1">
              <a:buFontTx/>
              <a:buAutoNum type="arabicPeriod"/>
              <a:defRPr/>
            </a:pPr>
            <a:r>
              <a:rPr lang="tr-TR" b="1" dirty="0"/>
              <a:t>Sentetik zehirler</a:t>
            </a:r>
            <a:r>
              <a:rPr lang="tr-TR" dirty="0"/>
              <a:t>: Çoğu pestisit ve ilaçlar, plastik maddeler, radyoizotoplar vb.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7504" y="244475"/>
            <a:ext cx="8734871" cy="880269"/>
          </a:xfrm>
        </p:spPr>
        <p:txBody>
          <a:bodyPr/>
          <a:lstStyle/>
          <a:p>
            <a:r>
              <a:rPr lang="tr-TR" sz="3200" b="0" dirty="0"/>
              <a:t>Zehirli maddelerin sınıflandırılması</a:t>
            </a:r>
            <a:endParaRPr lang="tr-TR" sz="3200" dirty="0"/>
          </a:p>
        </p:txBody>
      </p:sp>
      <p:sp>
        <p:nvSpPr>
          <p:cNvPr id="3" name="2 İçerik Yer Tutucusu"/>
          <p:cNvSpPr>
            <a:spLocks noGrp="1"/>
          </p:cNvSpPr>
          <p:nvPr>
            <p:ph idx="1"/>
          </p:nvPr>
        </p:nvSpPr>
        <p:spPr>
          <a:xfrm>
            <a:off x="0" y="1124744"/>
            <a:ext cx="8845550" cy="4971256"/>
          </a:xfrm>
        </p:spPr>
        <p:txBody>
          <a:bodyPr/>
          <a:lstStyle/>
          <a:p>
            <a:r>
              <a:rPr lang="tr-TR" sz="2400" dirty="0"/>
              <a:t>Bazı zehirler hem doğal hem de yapay yollarla üretilebilirler. Örneğin </a:t>
            </a:r>
            <a:r>
              <a:rPr lang="tr-TR" sz="2400" dirty="0" err="1"/>
              <a:t>polisiklik</a:t>
            </a:r>
            <a:r>
              <a:rPr lang="tr-TR" sz="2400" dirty="0"/>
              <a:t> aromatik hidrokarbonlar (PAH), organik maddelerin yanmasıyla hem doğal yollarla hem de </a:t>
            </a:r>
            <a:r>
              <a:rPr lang="tr-TR" sz="2400" dirty="0" err="1"/>
              <a:t>antropojenik</a:t>
            </a:r>
            <a:r>
              <a:rPr lang="tr-TR" sz="2400" dirty="0"/>
              <a:t>  (insan eliyle) etkinliklerle (enerji üretmek için kömürün yakılması, sigara içme gibi) üretilebilirler. </a:t>
            </a:r>
          </a:p>
          <a:p>
            <a:r>
              <a:rPr lang="tr-TR" sz="2400" dirty="0"/>
              <a:t>Genellikle bu şekildeki zehirli maddeler doğal olarak üretilmelerine rağmen biyolojik sistemler tarafından üretilmediklerinden </a:t>
            </a:r>
            <a:r>
              <a:rPr lang="tr-TR" sz="2400" u="sng" dirty="0"/>
              <a:t>sentetik </a:t>
            </a:r>
            <a:r>
              <a:rPr lang="tr-TR" sz="2400" dirty="0"/>
              <a:t>olarak kabul edilirler.  </a:t>
            </a:r>
          </a:p>
          <a:p>
            <a:r>
              <a:rPr lang="tr-TR" sz="2400" dirty="0"/>
              <a:t>Günümüzde bitki, hayvan veya mikroorganizmalar tarafından üretilen </a:t>
            </a:r>
            <a:r>
              <a:rPr lang="tr-TR" sz="2400" dirty="0" err="1"/>
              <a:t>biyotoksinler</a:t>
            </a:r>
            <a:r>
              <a:rPr lang="tr-TR" sz="2400" dirty="0"/>
              <a:t> veya </a:t>
            </a:r>
            <a:r>
              <a:rPr lang="tr-TR" sz="2400" dirty="0" err="1"/>
              <a:t>venomlar</a:t>
            </a:r>
            <a:r>
              <a:rPr lang="tr-TR" sz="2400" dirty="0"/>
              <a:t> daha çok doğal kaynaklı zehirler olarak ifade edilirler.   </a:t>
            </a:r>
          </a:p>
          <a:p>
            <a:endParaRPr lang="tr-TR" sz="24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23528" y="260647"/>
            <a:ext cx="8529191" cy="864097"/>
          </a:xfrm>
        </p:spPr>
        <p:txBody>
          <a:bodyPr/>
          <a:lstStyle/>
          <a:p>
            <a:pPr eaLnBrk="1" hangingPunct="1">
              <a:defRPr/>
            </a:pPr>
            <a:r>
              <a:rPr lang="tr-TR" sz="3200" b="0" dirty="0"/>
              <a:t>Zehirli maddelerin sınıflandırılması</a:t>
            </a:r>
          </a:p>
        </p:txBody>
      </p:sp>
      <p:sp>
        <p:nvSpPr>
          <p:cNvPr id="22531" name="Rectangle 3"/>
          <p:cNvSpPr>
            <a:spLocks noGrp="1" noChangeArrowheads="1"/>
          </p:cNvSpPr>
          <p:nvPr>
            <p:ph type="body" idx="1"/>
          </p:nvPr>
        </p:nvSpPr>
        <p:spPr>
          <a:xfrm>
            <a:off x="107950" y="1341438"/>
            <a:ext cx="8578850" cy="5516562"/>
          </a:xfrm>
        </p:spPr>
        <p:txBody>
          <a:bodyPr/>
          <a:lstStyle/>
          <a:p>
            <a:pPr eaLnBrk="1" hangingPunct="1">
              <a:buFont typeface="Wingdings" pitchFamily="2" charset="2"/>
              <a:buNone/>
              <a:defRPr/>
            </a:pPr>
            <a:r>
              <a:rPr lang="tr-TR" b="1" dirty="0"/>
              <a:t>Fiziksel özelliklerine göre</a:t>
            </a:r>
          </a:p>
          <a:p>
            <a:pPr eaLnBrk="1" hangingPunct="1">
              <a:defRPr/>
            </a:pPr>
            <a:r>
              <a:rPr lang="tr-TR" b="1" dirty="0"/>
              <a:t>Gazlar</a:t>
            </a:r>
            <a:r>
              <a:rPr lang="tr-TR" dirty="0"/>
              <a:t>: Hidrojen sülfür, amonyak, </a:t>
            </a:r>
            <a:r>
              <a:rPr lang="tr-TR" dirty="0" err="1"/>
              <a:t>siyanhidrik</a:t>
            </a:r>
            <a:r>
              <a:rPr lang="tr-TR" dirty="0"/>
              <a:t> asit vb. </a:t>
            </a:r>
            <a:endParaRPr lang="tr-TR" b="1" dirty="0"/>
          </a:p>
          <a:p>
            <a:pPr eaLnBrk="1" hangingPunct="1">
              <a:defRPr/>
            </a:pPr>
            <a:r>
              <a:rPr lang="tr-TR" b="1" dirty="0"/>
              <a:t>Buharlar</a:t>
            </a:r>
            <a:r>
              <a:rPr lang="tr-TR" dirty="0"/>
              <a:t>: </a:t>
            </a:r>
            <a:r>
              <a:rPr lang="tr-TR" dirty="0" err="1"/>
              <a:t>Karbonsülfür</a:t>
            </a:r>
            <a:r>
              <a:rPr lang="tr-TR" dirty="0"/>
              <a:t>, benzen buharı vb. </a:t>
            </a:r>
            <a:endParaRPr lang="tr-TR" b="1" dirty="0"/>
          </a:p>
          <a:p>
            <a:pPr eaLnBrk="1" hangingPunct="1">
              <a:defRPr/>
            </a:pPr>
            <a:r>
              <a:rPr lang="tr-TR" b="1" dirty="0" err="1"/>
              <a:t>Aerosoller</a:t>
            </a:r>
            <a:r>
              <a:rPr lang="tr-TR" dirty="0"/>
              <a:t>: Pestisit </a:t>
            </a:r>
            <a:r>
              <a:rPr lang="tr-TR" dirty="0" err="1"/>
              <a:t>aerosolu</a:t>
            </a:r>
            <a:r>
              <a:rPr lang="tr-TR" dirty="0"/>
              <a:t> vb. </a:t>
            </a:r>
            <a:endParaRPr lang="tr-TR" b="1" dirty="0"/>
          </a:p>
          <a:p>
            <a:pPr eaLnBrk="1" hangingPunct="1">
              <a:defRPr/>
            </a:pPr>
            <a:r>
              <a:rPr lang="tr-TR" b="1" dirty="0"/>
              <a:t>Katı tanecikler</a:t>
            </a:r>
            <a:r>
              <a:rPr lang="tr-TR" dirty="0"/>
              <a:t>: Kirli havada duman veya sis içinde asılı halde bulunan tozlar vb. </a:t>
            </a:r>
            <a:endParaRPr lang="tr-TR" b="1" dirty="0"/>
          </a:p>
          <a:p>
            <a:pPr eaLnBrk="1" hangingPunct="1">
              <a:defRPr/>
            </a:pPr>
            <a:r>
              <a:rPr lang="tr-TR" b="1" dirty="0"/>
              <a:t>Patlayıcı</a:t>
            </a:r>
            <a:r>
              <a:rPr lang="tr-TR" dirty="0"/>
              <a:t>, </a:t>
            </a:r>
            <a:r>
              <a:rPr lang="tr-TR" b="1" dirty="0"/>
              <a:t>parlayıcı</a:t>
            </a:r>
            <a:r>
              <a:rPr lang="tr-TR" dirty="0"/>
              <a:t>, </a:t>
            </a:r>
            <a:r>
              <a:rPr lang="tr-TR" b="1" dirty="0"/>
              <a:t>çözücüler</a:t>
            </a:r>
            <a:r>
              <a:rPr lang="tr-TR" dirty="0"/>
              <a:t> ve </a:t>
            </a:r>
            <a:r>
              <a:rPr lang="tr-TR" b="1" dirty="0"/>
              <a:t>katkı maddeleri</a:t>
            </a:r>
            <a:r>
              <a:rPr lang="tr-TR" dirty="0"/>
              <a:t> gibi.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p:txBody>
          <a:bodyPr/>
          <a:lstStyle/>
          <a:p>
            <a:pPr eaLnBrk="1" hangingPunct="1">
              <a:defRPr/>
            </a:pPr>
            <a:r>
              <a:rPr lang="tr-TR" sz="3600" b="1" dirty="0"/>
              <a:t>Zehirli maddelerin sınıflandırılması</a:t>
            </a:r>
          </a:p>
        </p:txBody>
      </p:sp>
      <p:sp>
        <p:nvSpPr>
          <p:cNvPr id="23555" name="Rectangle 3"/>
          <p:cNvSpPr>
            <a:spLocks noGrp="1" noRot="1" noChangeArrowheads="1"/>
          </p:cNvSpPr>
          <p:nvPr>
            <p:ph type="body" idx="1"/>
          </p:nvPr>
        </p:nvSpPr>
        <p:spPr>
          <a:xfrm>
            <a:off x="0" y="1268413"/>
            <a:ext cx="9144000" cy="5589587"/>
          </a:xfrm>
        </p:spPr>
        <p:txBody>
          <a:bodyPr/>
          <a:lstStyle/>
          <a:p>
            <a:pPr eaLnBrk="1" hangingPunct="1">
              <a:lnSpc>
                <a:spcPct val="80000"/>
              </a:lnSpc>
              <a:buFont typeface="Arial" charset="0"/>
              <a:buNone/>
              <a:defRPr/>
            </a:pPr>
            <a:r>
              <a:rPr lang="tr-TR" sz="2800" b="1" dirty="0"/>
              <a:t>Etkilerine göre</a:t>
            </a:r>
          </a:p>
          <a:p>
            <a:pPr eaLnBrk="1" hangingPunct="1">
              <a:lnSpc>
                <a:spcPct val="80000"/>
              </a:lnSpc>
              <a:defRPr/>
            </a:pPr>
            <a:r>
              <a:rPr lang="tr-TR" b="1" dirty="0" err="1"/>
              <a:t>MSS’ni</a:t>
            </a:r>
            <a:r>
              <a:rPr lang="tr-TR" b="1" dirty="0"/>
              <a:t> uyaranlar ve çırpınmalara sebep olanlar:</a:t>
            </a:r>
            <a:endParaRPr lang="tr-TR" dirty="0"/>
          </a:p>
          <a:p>
            <a:pPr eaLnBrk="1" hangingPunct="1">
              <a:lnSpc>
                <a:spcPct val="80000"/>
              </a:lnSpc>
              <a:buFontTx/>
              <a:buChar char="-"/>
              <a:defRPr/>
            </a:pPr>
            <a:r>
              <a:rPr lang="tr-TR" dirty="0"/>
              <a:t>Beyni uyaranlar: Kafein, kokain, atropin, nikotin, yerel </a:t>
            </a:r>
            <a:r>
              <a:rPr lang="tr-TR" dirty="0" err="1"/>
              <a:t>anestezikler</a:t>
            </a:r>
            <a:r>
              <a:rPr lang="tr-TR" dirty="0"/>
              <a:t> vb</a:t>
            </a:r>
          </a:p>
          <a:p>
            <a:pPr lvl="0" eaLnBrk="1" hangingPunct="1">
              <a:lnSpc>
                <a:spcPct val="80000"/>
              </a:lnSpc>
              <a:buFontTx/>
              <a:buChar char="-"/>
              <a:defRPr/>
            </a:pPr>
            <a:r>
              <a:rPr lang="tr-TR" dirty="0" err="1"/>
              <a:t>Medullayı</a:t>
            </a:r>
            <a:r>
              <a:rPr lang="tr-TR" dirty="0"/>
              <a:t> uyaranlar: </a:t>
            </a:r>
            <a:r>
              <a:rPr lang="tr-TR" dirty="0" err="1"/>
              <a:t>Pentilentetrazol</a:t>
            </a:r>
            <a:r>
              <a:rPr lang="tr-TR" dirty="0"/>
              <a:t>, </a:t>
            </a:r>
            <a:r>
              <a:rPr lang="tr-TR" dirty="0" err="1"/>
              <a:t>niketamid</a:t>
            </a:r>
            <a:r>
              <a:rPr lang="tr-TR" dirty="0"/>
              <a:t>, </a:t>
            </a:r>
            <a:r>
              <a:rPr lang="tr-TR" dirty="0" err="1"/>
              <a:t>pikrotoksin</a:t>
            </a:r>
            <a:r>
              <a:rPr lang="tr-TR" dirty="0"/>
              <a:t>, </a:t>
            </a:r>
            <a:r>
              <a:rPr lang="tr-TR" dirty="0" err="1"/>
              <a:t>veratrin</a:t>
            </a:r>
            <a:r>
              <a:rPr lang="tr-TR" dirty="0"/>
              <a:t>, </a:t>
            </a:r>
            <a:r>
              <a:rPr lang="tr-TR" dirty="0" err="1"/>
              <a:t>lobelin</a:t>
            </a:r>
            <a:r>
              <a:rPr lang="tr-TR" dirty="0"/>
              <a:t>, klorlu hidrokarbon </a:t>
            </a:r>
            <a:r>
              <a:rPr lang="tr-TR" dirty="0" err="1"/>
              <a:t>insektisitler</a:t>
            </a:r>
            <a:r>
              <a:rPr lang="tr-TR" dirty="0"/>
              <a:t> vb.</a:t>
            </a:r>
          </a:p>
          <a:p>
            <a:pPr eaLnBrk="1" hangingPunct="1">
              <a:lnSpc>
                <a:spcPct val="80000"/>
              </a:lnSpc>
              <a:buFontTx/>
              <a:buChar char="-"/>
              <a:defRPr/>
            </a:pPr>
            <a:r>
              <a:rPr lang="tr-TR" dirty="0"/>
              <a:t>Omuriliği uyaranlar: Striknin, </a:t>
            </a:r>
            <a:r>
              <a:rPr lang="tr-TR" dirty="0" err="1"/>
              <a:t>pikrotoksin</a:t>
            </a:r>
            <a:r>
              <a:rPr lang="tr-TR" dirty="0"/>
              <a:t>, nikotin, </a:t>
            </a:r>
            <a:r>
              <a:rPr lang="tr-TR" dirty="0" err="1"/>
              <a:t>tetanoz</a:t>
            </a:r>
            <a:r>
              <a:rPr lang="tr-TR" dirty="0"/>
              <a:t> toksini vb.</a:t>
            </a:r>
          </a:p>
          <a:p>
            <a:pPr lvl="0" eaLnBrk="1" hangingPunct="1">
              <a:lnSpc>
                <a:spcPct val="80000"/>
              </a:lnSpc>
              <a:buNone/>
              <a:defRPr/>
            </a:pPr>
            <a:endParaRPr lang="tr-T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1625" y="228600"/>
            <a:ext cx="8540750" cy="896144"/>
          </a:xfrm>
        </p:spPr>
        <p:txBody>
          <a:bodyPr/>
          <a:lstStyle/>
          <a:p>
            <a:r>
              <a:rPr lang="tr-TR" sz="3600" dirty="0"/>
              <a:t>Etkilerine göre zehirlerin sınıflandırılması</a:t>
            </a:r>
          </a:p>
        </p:txBody>
      </p:sp>
      <p:sp>
        <p:nvSpPr>
          <p:cNvPr id="3" name="2 İçerik Yer Tutucusu"/>
          <p:cNvSpPr>
            <a:spLocks noGrp="1"/>
          </p:cNvSpPr>
          <p:nvPr>
            <p:ph idx="1"/>
          </p:nvPr>
        </p:nvSpPr>
        <p:spPr>
          <a:xfrm>
            <a:off x="0" y="1196752"/>
            <a:ext cx="8892480" cy="5184576"/>
          </a:xfrm>
        </p:spPr>
        <p:txBody>
          <a:bodyPr/>
          <a:lstStyle/>
          <a:p>
            <a:pPr lvl="0" eaLnBrk="1" hangingPunct="1">
              <a:lnSpc>
                <a:spcPct val="80000"/>
              </a:lnSpc>
              <a:buNone/>
              <a:defRPr/>
            </a:pPr>
            <a:r>
              <a:rPr lang="tr-TR" b="1" dirty="0" err="1"/>
              <a:t>MSS’ni</a:t>
            </a:r>
            <a:r>
              <a:rPr lang="tr-TR" b="1" dirty="0"/>
              <a:t> baskı altına alanlar</a:t>
            </a:r>
            <a:r>
              <a:rPr lang="tr-TR" dirty="0"/>
              <a:t>: Alkoller, </a:t>
            </a:r>
            <a:r>
              <a:rPr lang="tr-TR" dirty="0" err="1"/>
              <a:t>anestezikler</a:t>
            </a:r>
            <a:r>
              <a:rPr lang="tr-TR" dirty="0"/>
              <a:t>, uyku ilaçları, ağrı kesiciler, merkezi etkili kas gevşeticiler. </a:t>
            </a:r>
          </a:p>
          <a:p>
            <a:pPr lvl="0" eaLnBrk="1" hangingPunct="1">
              <a:lnSpc>
                <a:spcPct val="80000"/>
              </a:lnSpc>
              <a:buNone/>
              <a:defRPr/>
            </a:pPr>
            <a:endParaRPr lang="tr-TR" dirty="0"/>
          </a:p>
          <a:p>
            <a:pPr lvl="0">
              <a:buNone/>
            </a:pPr>
            <a:r>
              <a:rPr lang="tr-TR" b="1" dirty="0"/>
              <a:t>Kas zehirleri:</a:t>
            </a:r>
            <a:r>
              <a:rPr lang="tr-TR" dirty="0"/>
              <a:t> Baryum tuzları, </a:t>
            </a:r>
            <a:r>
              <a:rPr lang="tr-TR" dirty="0" err="1"/>
              <a:t>histamin</a:t>
            </a:r>
            <a:r>
              <a:rPr lang="tr-TR" dirty="0"/>
              <a:t>, </a:t>
            </a:r>
            <a:r>
              <a:rPr lang="tr-TR" dirty="0" err="1"/>
              <a:t>ergot</a:t>
            </a:r>
            <a:r>
              <a:rPr lang="tr-TR" dirty="0"/>
              <a:t> </a:t>
            </a:r>
            <a:r>
              <a:rPr lang="tr-TR" dirty="0" err="1"/>
              <a:t>alkaloidleri</a:t>
            </a:r>
            <a:r>
              <a:rPr lang="tr-TR" dirty="0"/>
              <a:t>, </a:t>
            </a:r>
            <a:r>
              <a:rPr lang="tr-TR" dirty="0" err="1"/>
              <a:t>nitritler</a:t>
            </a:r>
            <a:r>
              <a:rPr lang="tr-TR" dirty="0"/>
              <a:t>, kokain, </a:t>
            </a:r>
            <a:r>
              <a:rPr lang="tr-TR" dirty="0" err="1"/>
              <a:t>papaverin</a:t>
            </a:r>
            <a:r>
              <a:rPr lang="tr-TR" dirty="0"/>
              <a:t>, </a:t>
            </a:r>
            <a:r>
              <a:rPr lang="tr-TR" dirty="0" err="1"/>
              <a:t>digital</a:t>
            </a:r>
            <a:r>
              <a:rPr lang="tr-TR" dirty="0"/>
              <a:t>, kloroform, potasyum tuzları vb.</a:t>
            </a:r>
          </a:p>
          <a:p>
            <a:endParaRPr lang="tr-T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228600"/>
            <a:ext cx="8842375" cy="896144"/>
          </a:xfrm>
        </p:spPr>
        <p:txBody>
          <a:bodyPr/>
          <a:lstStyle/>
          <a:p>
            <a:r>
              <a:rPr lang="tr-TR" sz="3600" dirty="0"/>
              <a:t>Etkilerine göre zehirlerin sınıflandırılması</a:t>
            </a:r>
          </a:p>
        </p:txBody>
      </p:sp>
      <p:sp>
        <p:nvSpPr>
          <p:cNvPr id="3" name="2 İçerik Yer Tutucusu"/>
          <p:cNvSpPr>
            <a:spLocks noGrp="1"/>
          </p:cNvSpPr>
          <p:nvPr>
            <p:ph idx="1"/>
          </p:nvPr>
        </p:nvSpPr>
        <p:spPr>
          <a:xfrm>
            <a:off x="179512" y="1124744"/>
            <a:ext cx="8964488" cy="5733256"/>
          </a:xfrm>
        </p:spPr>
        <p:txBody>
          <a:bodyPr/>
          <a:lstStyle/>
          <a:p>
            <a:pPr lvl="0"/>
            <a:r>
              <a:rPr lang="tr-TR" sz="2800" b="1" dirty="0" err="1"/>
              <a:t>Nöro</a:t>
            </a:r>
            <a:r>
              <a:rPr lang="tr-TR" sz="2800" b="1" dirty="0"/>
              <a:t>-</a:t>
            </a:r>
            <a:r>
              <a:rPr lang="tr-TR" sz="2800" b="1" dirty="0" err="1"/>
              <a:t>musküler</a:t>
            </a:r>
            <a:r>
              <a:rPr lang="tr-TR" sz="2800" b="1" dirty="0"/>
              <a:t> sisteme etkili olanlar (Felçler): </a:t>
            </a:r>
            <a:r>
              <a:rPr lang="tr-TR" sz="2800" dirty="0"/>
              <a:t>Bazı zehirler hızlı, bazıları yavaş bir şekilde bu etkilere neden olur. </a:t>
            </a:r>
          </a:p>
          <a:p>
            <a:pPr lvl="0">
              <a:buFontTx/>
              <a:buChar char="-"/>
            </a:pPr>
            <a:r>
              <a:rPr lang="tr-TR" sz="2800" dirty="0"/>
              <a:t>Zakkum, düğünçiçeği bitkisi, atkestanesi, kurşun (kanatlılarda) hızla etkiyerek 1-2 gün içinde ölüm</a:t>
            </a:r>
          </a:p>
          <a:p>
            <a:pPr lvl="0">
              <a:buFontTx/>
              <a:buChar char="-"/>
            </a:pPr>
            <a:r>
              <a:rPr lang="tr-TR" sz="2800" dirty="0"/>
              <a:t>Baldıran ve organik fosforlu </a:t>
            </a:r>
            <a:r>
              <a:rPr lang="tr-TR" sz="2800" dirty="0" err="1"/>
              <a:t>insektisitler</a:t>
            </a:r>
            <a:r>
              <a:rPr lang="tr-TR" sz="2800" dirty="0"/>
              <a:t> ise koma </a:t>
            </a:r>
          </a:p>
          <a:p>
            <a:pPr lvl="0">
              <a:buFontTx/>
              <a:buChar char="-"/>
            </a:pPr>
            <a:r>
              <a:rPr lang="tr-TR" sz="2800" dirty="0"/>
              <a:t>Tatula hem koordinasyonda bozukluklara hem de sindirim kanalında bozukluğa yol açar. </a:t>
            </a:r>
          </a:p>
          <a:p>
            <a:pPr lvl="0">
              <a:buFontTx/>
              <a:buChar char="-"/>
            </a:pPr>
            <a:r>
              <a:rPr lang="tr-TR" sz="2800" dirty="0"/>
              <a:t>2,4-</a:t>
            </a:r>
            <a:r>
              <a:rPr lang="tr-TR" sz="2800" dirty="0" err="1"/>
              <a:t>Diklorofenoksiasetik</a:t>
            </a:r>
            <a:r>
              <a:rPr lang="tr-TR" sz="2800" dirty="0"/>
              <a:t> asit, organik kalay bileşikleri, </a:t>
            </a:r>
            <a:r>
              <a:rPr lang="tr-TR" sz="2800" dirty="0" err="1"/>
              <a:t>Botulismus</a:t>
            </a:r>
            <a:r>
              <a:rPr lang="tr-TR" sz="2800" dirty="0"/>
              <a:t>, eğrelti otu (atlarda), </a:t>
            </a:r>
            <a:r>
              <a:rPr lang="tr-TR" sz="2800" dirty="0" err="1"/>
              <a:t>amarant</a:t>
            </a:r>
            <a:r>
              <a:rPr lang="tr-TR" sz="2800" dirty="0"/>
              <a:t>, yerel </a:t>
            </a:r>
            <a:r>
              <a:rPr lang="tr-TR" sz="2800" dirty="0" err="1"/>
              <a:t>anestezikler</a:t>
            </a:r>
            <a:r>
              <a:rPr lang="tr-TR" sz="2800" dirty="0"/>
              <a:t>, kürar, sempatik ve parasempatik sinir sistemine etkiyen tüm maddeler. </a:t>
            </a:r>
          </a:p>
          <a:p>
            <a:endParaRPr lang="tr-T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228600"/>
            <a:ext cx="8662863" cy="824136"/>
          </a:xfrm>
        </p:spPr>
        <p:txBody>
          <a:bodyPr/>
          <a:lstStyle/>
          <a:p>
            <a:r>
              <a:rPr lang="tr-TR" sz="3200" dirty="0"/>
              <a:t>Etkilerine göre zehirlerin sınıflandırılması</a:t>
            </a:r>
          </a:p>
        </p:txBody>
      </p:sp>
      <p:sp>
        <p:nvSpPr>
          <p:cNvPr id="3" name="2 İçerik Yer Tutucusu"/>
          <p:cNvSpPr>
            <a:spLocks noGrp="1"/>
          </p:cNvSpPr>
          <p:nvPr>
            <p:ph idx="1"/>
          </p:nvPr>
        </p:nvSpPr>
        <p:spPr>
          <a:xfrm>
            <a:off x="0" y="1340768"/>
            <a:ext cx="8964488" cy="5328592"/>
          </a:xfrm>
        </p:spPr>
        <p:txBody>
          <a:bodyPr/>
          <a:lstStyle/>
          <a:p>
            <a:pPr lvl="0"/>
            <a:r>
              <a:rPr lang="tr-TR" sz="2800" b="1" dirty="0"/>
              <a:t>Sindirim kanalında etkili olan zehirler: </a:t>
            </a:r>
            <a:r>
              <a:rPr lang="tr-TR" sz="2800" dirty="0"/>
              <a:t>Meşe (tanen), akut bakır, </a:t>
            </a:r>
            <a:r>
              <a:rPr lang="tr-TR" sz="2800" i="1" dirty="0" err="1"/>
              <a:t>Esherichia</a:t>
            </a:r>
            <a:r>
              <a:rPr lang="tr-TR" sz="2800" i="1" dirty="0"/>
              <a:t> </a:t>
            </a:r>
            <a:r>
              <a:rPr lang="tr-TR" sz="2800" i="1" dirty="0" err="1"/>
              <a:t>coli</a:t>
            </a:r>
            <a:r>
              <a:rPr lang="tr-TR" sz="2800" dirty="0"/>
              <a:t>, </a:t>
            </a:r>
            <a:r>
              <a:rPr lang="tr-TR" sz="2800" i="1" dirty="0" err="1"/>
              <a:t>Salmonella</a:t>
            </a:r>
            <a:r>
              <a:rPr lang="tr-TR" sz="2800" dirty="0"/>
              <a:t>, organik fosforlu ve </a:t>
            </a:r>
            <a:r>
              <a:rPr lang="tr-TR" sz="2800" dirty="0" err="1"/>
              <a:t>karbamat</a:t>
            </a:r>
            <a:r>
              <a:rPr lang="tr-TR" sz="2800" dirty="0"/>
              <a:t> türevi </a:t>
            </a:r>
            <a:r>
              <a:rPr lang="tr-TR" sz="2800" dirty="0" err="1"/>
              <a:t>insektisitler</a:t>
            </a:r>
            <a:r>
              <a:rPr lang="tr-TR" sz="2800" dirty="0"/>
              <a:t>, </a:t>
            </a:r>
            <a:r>
              <a:rPr lang="tr-TR" sz="2800" dirty="0" err="1"/>
              <a:t>parakuat</a:t>
            </a:r>
            <a:r>
              <a:rPr lang="tr-TR" sz="2800" dirty="0"/>
              <a:t>, talyum, eğrelti otu, </a:t>
            </a:r>
            <a:r>
              <a:rPr lang="tr-TR" sz="2800" dirty="0" err="1"/>
              <a:t>varfarin</a:t>
            </a:r>
            <a:r>
              <a:rPr lang="tr-TR" sz="2800" dirty="0"/>
              <a:t> gibi. (kanlı ishal, </a:t>
            </a:r>
            <a:r>
              <a:rPr lang="tr-TR" sz="2800" dirty="0" err="1"/>
              <a:t>hematüri</a:t>
            </a:r>
            <a:r>
              <a:rPr lang="tr-TR" sz="2800" dirty="0"/>
              <a:t>, </a:t>
            </a:r>
            <a:r>
              <a:rPr lang="tr-TR" sz="2800" dirty="0" err="1"/>
              <a:t>enteritis</a:t>
            </a:r>
            <a:r>
              <a:rPr lang="tr-TR" sz="2800" dirty="0"/>
              <a:t>). </a:t>
            </a:r>
          </a:p>
          <a:p>
            <a:pPr lvl="0"/>
            <a:r>
              <a:rPr lang="tr-TR" sz="2800" dirty="0"/>
              <a:t>Kanlı ishal, </a:t>
            </a:r>
            <a:r>
              <a:rPr lang="tr-TR" sz="2800" dirty="0" err="1"/>
              <a:t>hemolitik</a:t>
            </a:r>
            <a:r>
              <a:rPr lang="tr-TR" sz="2800" dirty="0"/>
              <a:t> kriz ve aşırı </a:t>
            </a:r>
            <a:r>
              <a:rPr lang="tr-TR" sz="2800" dirty="0" err="1"/>
              <a:t>salivasyon</a:t>
            </a:r>
            <a:r>
              <a:rPr lang="tr-TR" sz="2800" dirty="0"/>
              <a:t> görüldüğünde 1-2 gün içinde ölüm görülebilir.</a:t>
            </a:r>
            <a:r>
              <a:rPr lang="tr-TR" dirty="0"/>
              <a:t>  </a:t>
            </a:r>
          </a:p>
          <a:p>
            <a:endParaRPr lang="tr-T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a:xfrm>
            <a:off x="0" y="0"/>
            <a:ext cx="8964613" cy="1125538"/>
          </a:xfrm>
        </p:spPr>
        <p:txBody>
          <a:bodyPr/>
          <a:lstStyle/>
          <a:p>
            <a:pPr eaLnBrk="1" hangingPunct="1">
              <a:defRPr/>
            </a:pPr>
            <a:r>
              <a:rPr lang="tr-TR" sz="3200" b="0" dirty="0"/>
              <a:t>Etkilerine göre zehirlerin sınıflandırılması</a:t>
            </a:r>
          </a:p>
        </p:txBody>
      </p:sp>
      <p:sp>
        <p:nvSpPr>
          <p:cNvPr id="24579" name="Rectangle 3"/>
          <p:cNvSpPr>
            <a:spLocks noGrp="1" noRot="1" noChangeArrowheads="1"/>
          </p:cNvSpPr>
          <p:nvPr>
            <p:ph type="body" idx="1"/>
          </p:nvPr>
        </p:nvSpPr>
        <p:spPr>
          <a:xfrm>
            <a:off x="0" y="1341438"/>
            <a:ext cx="9144000" cy="5327650"/>
          </a:xfrm>
        </p:spPr>
        <p:txBody>
          <a:bodyPr/>
          <a:lstStyle/>
          <a:p>
            <a:pPr marL="609600" lvl="0" indent="-609600" eaLnBrk="1" hangingPunct="1">
              <a:defRPr/>
            </a:pPr>
            <a:r>
              <a:rPr lang="tr-TR" b="1" dirty="0"/>
              <a:t>Protoplazma zehirleri</a:t>
            </a:r>
            <a:r>
              <a:rPr lang="tr-TR" dirty="0"/>
              <a:t>: Asitler, alkaliler, amonyak, kükürt oksitleri, iyot, fosfor, </a:t>
            </a:r>
            <a:r>
              <a:rPr lang="tr-TR" dirty="0" err="1"/>
              <a:t>krezol</a:t>
            </a:r>
            <a:r>
              <a:rPr lang="tr-TR" dirty="0"/>
              <a:t>, arsenik, çinko </a:t>
            </a:r>
            <a:r>
              <a:rPr lang="tr-TR" dirty="0" err="1"/>
              <a:t>fosfür</a:t>
            </a:r>
            <a:r>
              <a:rPr lang="tr-TR" dirty="0"/>
              <a:t>, kloroform, </a:t>
            </a:r>
            <a:r>
              <a:rPr lang="tr-TR" dirty="0" err="1"/>
              <a:t>karbontetraklörür</a:t>
            </a:r>
            <a:r>
              <a:rPr lang="tr-TR" dirty="0"/>
              <a:t>, alkol, </a:t>
            </a:r>
            <a:r>
              <a:rPr lang="tr-TR" dirty="0" err="1"/>
              <a:t>civa</a:t>
            </a:r>
            <a:r>
              <a:rPr lang="tr-TR" dirty="0"/>
              <a:t>, </a:t>
            </a:r>
            <a:r>
              <a:rPr lang="tr-TR" dirty="0" err="1"/>
              <a:t>kantarid</a:t>
            </a:r>
            <a:r>
              <a:rPr lang="tr-TR" dirty="0"/>
              <a:t>, terementi esansı vb. </a:t>
            </a:r>
          </a:p>
          <a:p>
            <a:pPr marL="609600" lvl="0" indent="-609600" eaLnBrk="1" hangingPunct="1">
              <a:defRPr/>
            </a:pPr>
            <a:r>
              <a:rPr lang="tr-TR" b="1" dirty="0"/>
              <a:t>Karaciğer zehirleri</a:t>
            </a:r>
            <a:r>
              <a:rPr lang="tr-TR" dirty="0"/>
              <a:t>: Aflatoksinler, halojenli hidrokarbonlar, </a:t>
            </a:r>
            <a:r>
              <a:rPr lang="tr-TR" dirty="0" err="1"/>
              <a:t>pirrolizidin</a:t>
            </a:r>
            <a:r>
              <a:rPr lang="tr-TR" dirty="0"/>
              <a:t> </a:t>
            </a:r>
            <a:r>
              <a:rPr lang="tr-TR" dirty="0" err="1"/>
              <a:t>alkaloidleri</a:t>
            </a:r>
            <a:r>
              <a:rPr lang="tr-TR" dirty="0"/>
              <a:t>, metaller, </a:t>
            </a:r>
            <a:r>
              <a:rPr lang="tr-TR" dirty="0" err="1"/>
              <a:t>tannik</a:t>
            </a:r>
            <a:r>
              <a:rPr lang="tr-TR" dirty="0"/>
              <a:t> asit, akut selenyum, </a:t>
            </a:r>
            <a:r>
              <a:rPr lang="tr-TR" dirty="0" err="1"/>
              <a:t>krotalarya</a:t>
            </a:r>
            <a:r>
              <a:rPr lang="tr-TR" dirty="0"/>
              <a:t>, karbon </a:t>
            </a:r>
            <a:r>
              <a:rPr lang="tr-TR" dirty="0" err="1"/>
              <a:t>tetraklorür</a:t>
            </a:r>
            <a:r>
              <a:rPr lang="tr-TR" dirty="0"/>
              <a:t>, </a:t>
            </a:r>
            <a:r>
              <a:rPr lang="tr-TR" dirty="0" err="1"/>
              <a:t>fenotiyazinler</a:t>
            </a:r>
            <a:r>
              <a:rPr lang="tr-TR" dirty="0"/>
              <a:t>, </a:t>
            </a:r>
            <a:r>
              <a:rPr lang="tr-TR" dirty="0" err="1"/>
              <a:t>gossipol</a:t>
            </a:r>
            <a:r>
              <a:rPr lang="tr-TR" dirty="0"/>
              <a:t> gibi.</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244475"/>
            <a:ext cx="8590855" cy="1240309"/>
          </a:xfrm>
        </p:spPr>
        <p:txBody>
          <a:bodyPr/>
          <a:lstStyle/>
          <a:p>
            <a:r>
              <a:rPr lang="tr-TR" sz="3600" b="0" dirty="0"/>
              <a:t>Etkilerine göre zehirlerin sınıflandırılması</a:t>
            </a:r>
            <a:endParaRPr lang="tr-TR" sz="3600" dirty="0"/>
          </a:p>
        </p:txBody>
      </p:sp>
      <p:sp>
        <p:nvSpPr>
          <p:cNvPr id="3" name="2 İçerik Yer Tutucusu"/>
          <p:cNvSpPr>
            <a:spLocks noGrp="1"/>
          </p:cNvSpPr>
          <p:nvPr>
            <p:ph idx="1"/>
          </p:nvPr>
        </p:nvSpPr>
        <p:spPr/>
        <p:txBody>
          <a:bodyPr/>
          <a:lstStyle/>
          <a:p>
            <a:pPr lvl="0"/>
            <a:r>
              <a:rPr lang="tr-TR" b="1" dirty="0"/>
              <a:t>Solunum zehirleri: </a:t>
            </a:r>
            <a:r>
              <a:rPr lang="tr-TR" dirty="0"/>
              <a:t>Asbest, amonyak, </a:t>
            </a:r>
            <a:r>
              <a:rPr lang="tr-TR" dirty="0" err="1"/>
              <a:t>azotoksitleri</a:t>
            </a:r>
            <a:r>
              <a:rPr lang="tr-TR" dirty="0"/>
              <a:t>, </a:t>
            </a:r>
            <a:r>
              <a:rPr lang="tr-TR" dirty="0" err="1"/>
              <a:t>hidrojensülfür</a:t>
            </a:r>
            <a:r>
              <a:rPr lang="tr-TR" dirty="0"/>
              <a:t>, </a:t>
            </a:r>
            <a:r>
              <a:rPr lang="tr-TR" dirty="0" err="1"/>
              <a:t>karbonmonoksit</a:t>
            </a:r>
            <a:r>
              <a:rPr lang="tr-TR" dirty="0"/>
              <a:t>, </a:t>
            </a:r>
            <a:r>
              <a:rPr lang="tr-TR" dirty="0" err="1"/>
              <a:t>nitrit</a:t>
            </a:r>
            <a:r>
              <a:rPr lang="tr-TR" dirty="0"/>
              <a:t>, ozon, silika, siyanür gibi. </a:t>
            </a:r>
          </a:p>
          <a:p>
            <a:r>
              <a:rPr lang="tr-TR" b="1" dirty="0"/>
              <a:t>Göz zehirleri</a:t>
            </a:r>
            <a:r>
              <a:rPr lang="tr-TR" dirty="0"/>
              <a:t>: Kuvvetli asit ve alkaliler, </a:t>
            </a:r>
            <a:r>
              <a:rPr lang="tr-TR" dirty="0" err="1"/>
              <a:t>metilalkol</a:t>
            </a:r>
            <a:r>
              <a:rPr lang="tr-TR" dirty="0"/>
              <a:t>, amonyak gibi.</a:t>
            </a:r>
          </a:p>
          <a:p>
            <a:pPr lvl="0">
              <a:buNone/>
            </a:pPr>
            <a:endParaRPr lang="tr-TR" dirty="0"/>
          </a:p>
          <a:p>
            <a:endParaRPr lang="tr-T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244475"/>
            <a:ext cx="8590855" cy="1240309"/>
          </a:xfrm>
        </p:spPr>
        <p:txBody>
          <a:bodyPr/>
          <a:lstStyle/>
          <a:p>
            <a:r>
              <a:rPr lang="tr-TR" sz="3200" b="0" dirty="0"/>
              <a:t>Etkilerine göre zehirlerin sınıflandırılması</a:t>
            </a:r>
            <a:endParaRPr lang="tr-TR" sz="3200" dirty="0"/>
          </a:p>
        </p:txBody>
      </p:sp>
      <p:sp>
        <p:nvSpPr>
          <p:cNvPr id="3" name="2 İçerik Yer Tutucusu"/>
          <p:cNvSpPr>
            <a:spLocks noGrp="1"/>
          </p:cNvSpPr>
          <p:nvPr>
            <p:ph idx="1"/>
          </p:nvPr>
        </p:nvSpPr>
        <p:spPr>
          <a:xfrm>
            <a:off x="107504" y="1412776"/>
            <a:ext cx="8784976" cy="5256584"/>
          </a:xfrm>
        </p:spPr>
        <p:txBody>
          <a:bodyPr/>
          <a:lstStyle/>
          <a:p>
            <a:pPr lvl="0"/>
            <a:r>
              <a:rPr lang="tr-TR" b="1" dirty="0"/>
              <a:t>Kemik, diş, tırnak ve kıllarda bozulmalara neden olan zehirler: </a:t>
            </a:r>
          </a:p>
          <a:p>
            <a:pPr lvl="0">
              <a:buFontTx/>
              <a:buChar char="-"/>
            </a:pPr>
            <a:r>
              <a:rPr lang="tr-TR" dirty="0" err="1"/>
              <a:t>Ergot</a:t>
            </a:r>
            <a:r>
              <a:rPr lang="tr-TR" dirty="0"/>
              <a:t> zehirlenmesinde kuyruk, kulak ve meme uçlarında kabuklanma, </a:t>
            </a:r>
          </a:p>
          <a:p>
            <a:pPr lvl="0">
              <a:buFontTx/>
              <a:buChar char="-"/>
            </a:pPr>
            <a:r>
              <a:rPr lang="tr-TR" dirty="0"/>
              <a:t>Flor zehirlenmesinde kemik ve diş lezyonları, </a:t>
            </a:r>
          </a:p>
          <a:p>
            <a:pPr lvl="0">
              <a:buFontTx/>
              <a:buChar char="-"/>
            </a:pPr>
            <a:r>
              <a:rPr lang="tr-TR" dirty="0"/>
              <a:t>Selenyum (kronik), bakla, bakır yetmezliği, kronik talyum, kurşun nitrat ve klorlu </a:t>
            </a:r>
            <a:r>
              <a:rPr lang="tr-TR" dirty="0" err="1"/>
              <a:t>naftelen</a:t>
            </a:r>
            <a:r>
              <a:rPr lang="tr-TR" dirty="0"/>
              <a:t> zehirlenmelerinde kıl örtüsünde bozukluklar görülebilir. </a:t>
            </a:r>
          </a:p>
          <a:p>
            <a:endParaRPr lang="tr-T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defRPr/>
            </a:pPr>
            <a:r>
              <a:rPr lang="tr-TR" dirty="0"/>
              <a:t>Toksikoloji </a:t>
            </a:r>
          </a:p>
        </p:txBody>
      </p:sp>
      <p:sp>
        <p:nvSpPr>
          <p:cNvPr id="3" name="İçerik Yer Tutucusu 2"/>
          <p:cNvSpPr>
            <a:spLocks noGrp="1"/>
          </p:cNvSpPr>
          <p:nvPr>
            <p:ph idx="1"/>
          </p:nvPr>
        </p:nvSpPr>
        <p:spPr/>
        <p:txBody>
          <a:bodyPr/>
          <a:lstStyle/>
          <a:p>
            <a:pPr>
              <a:defRPr/>
            </a:pPr>
            <a:r>
              <a:rPr lang="tr-TR" dirty="0"/>
              <a:t>Çok yönlü bir bilimdir; kimya, farmakoloji, patoloji, psikoloji, klinik, botanik ve daha bir çok alanla ilişkilidir.</a:t>
            </a:r>
          </a:p>
          <a:p>
            <a:pPr>
              <a:defRPr/>
            </a:pPr>
            <a:r>
              <a:rPr lang="tr-TR" dirty="0"/>
              <a:t>Ancak son ilgisi canlı organizmalara olduğundan biyolojik bir bilimdir.</a:t>
            </a:r>
          </a:p>
        </p:txBody>
      </p:sp>
    </p:spTree>
  </p:cSld>
  <p:clrMapOvr>
    <a:masterClrMapping/>
  </p:clrMapOvr>
  <mc:AlternateContent xmlns:mc="http://schemas.openxmlformats.org/markup-compatibility/2006" xmlns:p14="http://schemas.microsoft.com/office/powerpoint/2010/main">
    <mc:Choice Requires="p14">
      <p:transition spd="slow" p14:dur="2000" advTm="1982"/>
    </mc:Choice>
    <mc:Fallback xmlns="">
      <p:transition spd="slow" advTm="1982"/>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44475"/>
            <a:ext cx="8385175" cy="880269"/>
          </a:xfrm>
        </p:spPr>
        <p:txBody>
          <a:bodyPr/>
          <a:lstStyle/>
          <a:p>
            <a:r>
              <a:rPr lang="tr-TR" sz="2800" b="0" dirty="0"/>
              <a:t>Etkilerine göre zehirlerin sınıflandırılması</a:t>
            </a:r>
            <a:endParaRPr lang="tr-TR" sz="2800" dirty="0"/>
          </a:p>
        </p:txBody>
      </p:sp>
      <p:sp>
        <p:nvSpPr>
          <p:cNvPr id="3" name="2 İçerik Yer Tutucusu"/>
          <p:cNvSpPr>
            <a:spLocks noGrp="1"/>
          </p:cNvSpPr>
          <p:nvPr>
            <p:ph idx="1"/>
          </p:nvPr>
        </p:nvSpPr>
        <p:spPr>
          <a:xfrm>
            <a:off x="179512" y="1196752"/>
            <a:ext cx="8666038" cy="5661248"/>
          </a:xfrm>
        </p:spPr>
        <p:txBody>
          <a:bodyPr/>
          <a:lstStyle/>
          <a:p>
            <a:pPr lvl="0"/>
            <a:r>
              <a:rPr lang="tr-TR" sz="2800" b="1" dirty="0"/>
              <a:t>Böbrek zehirleri</a:t>
            </a:r>
          </a:p>
          <a:p>
            <a:pPr lvl="0">
              <a:buNone/>
            </a:pPr>
            <a:r>
              <a:rPr lang="tr-TR" sz="2800" b="1" dirty="0"/>
              <a:t>-  </a:t>
            </a:r>
            <a:r>
              <a:rPr lang="tr-TR" sz="2800" b="1" u="sng" dirty="0" err="1"/>
              <a:t>Hematüri</a:t>
            </a:r>
            <a:r>
              <a:rPr lang="tr-TR" sz="2800" u="sng" dirty="0"/>
              <a:t>:</a:t>
            </a:r>
            <a:r>
              <a:rPr lang="tr-TR" sz="2800" dirty="0"/>
              <a:t> Eğrelti otu, meşe, sinameki, inorganik </a:t>
            </a:r>
            <a:r>
              <a:rPr lang="tr-TR" sz="2800" dirty="0" err="1"/>
              <a:t>civa</a:t>
            </a:r>
            <a:r>
              <a:rPr lang="tr-TR" sz="2800" dirty="0"/>
              <a:t> ve kadmiyum gibi.</a:t>
            </a:r>
          </a:p>
          <a:p>
            <a:pPr lvl="0"/>
            <a:r>
              <a:rPr lang="tr-TR" sz="2800" b="1" u="sng" dirty="0" err="1"/>
              <a:t>Hemoglobinüri</a:t>
            </a:r>
            <a:r>
              <a:rPr lang="tr-TR" sz="2800" b="1" u="sng" dirty="0"/>
              <a:t>:</a:t>
            </a:r>
            <a:r>
              <a:rPr lang="tr-TR" sz="2800" b="1" dirty="0"/>
              <a:t> </a:t>
            </a:r>
            <a:r>
              <a:rPr lang="tr-TR" sz="2800" dirty="0"/>
              <a:t>Turpgiller (hardal) ailesinden bitkiler, kronik bakır </a:t>
            </a:r>
          </a:p>
          <a:p>
            <a:pPr lvl="0"/>
            <a:r>
              <a:rPr lang="tr-TR" sz="2800" b="1" u="sng" dirty="0" err="1"/>
              <a:t>Okzalat</a:t>
            </a:r>
            <a:r>
              <a:rPr lang="tr-TR" sz="2800" b="1" u="sng" dirty="0"/>
              <a:t> oluşumu: </a:t>
            </a:r>
            <a:r>
              <a:rPr lang="tr-TR" sz="2800" dirty="0" err="1"/>
              <a:t>Amarant</a:t>
            </a:r>
            <a:r>
              <a:rPr lang="tr-TR" sz="2800" dirty="0"/>
              <a:t> (böbreği saran ödemle birlikte) ve etilen glikol gibi.</a:t>
            </a:r>
          </a:p>
          <a:p>
            <a:pPr lvl="0"/>
            <a:r>
              <a:rPr lang="tr-TR" sz="2800" b="1" u="sng" dirty="0"/>
              <a:t>Böbreği saran (</a:t>
            </a:r>
            <a:r>
              <a:rPr lang="tr-TR" sz="2800" b="1" u="sng" dirty="0" err="1"/>
              <a:t>perirenal</a:t>
            </a:r>
            <a:r>
              <a:rPr lang="tr-TR" sz="2800" b="1" u="sng" dirty="0"/>
              <a:t>) ödem</a:t>
            </a:r>
            <a:r>
              <a:rPr lang="tr-TR" sz="2800" dirty="0"/>
              <a:t>: </a:t>
            </a:r>
            <a:r>
              <a:rPr lang="tr-TR" sz="2800" dirty="0" err="1"/>
              <a:t>Amarant</a:t>
            </a:r>
            <a:r>
              <a:rPr lang="tr-TR" sz="2800" dirty="0"/>
              <a:t>, tanen, it üzümü gibi</a:t>
            </a:r>
          </a:p>
          <a:p>
            <a:pPr lvl="0"/>
            <a:r>
              <a:rPr lang="tr-TR" sz="2800" b="1" u="sng" dirty="0"/>
              <a:t>Böbreklerde </a:t>
            </a:r>
            <a:r>
              <a:rPr lang="tr-TR" sz="2800" b="1" u="sng" dirty="0" err="1"/>
              <a:t>dejeneratif</a:t>
            </a:r>
            <a:r>
              <a:rPr lang="tr-TR" sz="2800" b="1" u="sng" dirty="0"/>
              <a:t> değişiklikler</a:t>
            </a:r>
            <a:r>
              <a:rPr lang="tr-TR" sz="2800" u="sng" dirty="0"/>
              <a:t>:</a:t>
            </a:r>
            <a:r>
              <a:rPr lang="tr-TR" sz="2800" dirty="0"/>
              <a:t> Kronik organik </a:t>
            </a:r>
            <a:r>
              <a:rPr lang="tr-TR" sz="2800" dirty="0" err="1"/>
              <a:t>civa</a:t>
            </a:r>
            <a:r>
              <a:rPr lang="tr-TR" sz="2800" dirty="0"/>
              <a:t> bileşikleri, kronik talyum, </a:t>
            </a:r>
            <a:r>
              <a:rPr lang="tr-TR" sz="2800" dirty="0" err="1"/>
              <a:t>sülfonamidler</a:t>
            </a:r>
            <a:r>
              <a:rPr lang="tr-TR" sz="2800" dirty="0"/>
              <a:t> ve benzerleri</a:t>
            </a:r>
          </a:p>
          <a:p>
            <a:endParaRPr lang="tr-T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244475"/>
            <a:ext cx="8590855" cy="1384325"/>
          </a:xfrm>
        </p:spPr>
        <p:txBody>
          <a:bodyPr/>
          <a:lstStyle/>
          <a:p>
            <a:r>
              <a:rPr lang="tr-TR" sz="3200" b="0" dirty="0"/>
              <a:t>Etkilerine göre zehirlerin sınıflandırılması</a:t>
            </a:r>
            <a:endParaRPr lang="tr-TR" sz="3200" dirty="0"/>
          </a:p>
        </p:txBody>
      </p:sp>
      <p:sp>
        <p:nvSpPr>
          <p:cNvPr id="3" name="2 İçerik Yer Tutucusu"/>
          <p:cNvSpPr>
            <a:spLocks noGrp="1"/>
          </p:cNvSpPr>
          <p:nvPr>
            <p:ph idx="1"/>
          </p:nvPr>
        </p:nvSpPr>
        <p:spPr>
          <a:xfrm>
            <a:off x="395536" y="1772816"/>
            <a:ext cx="8496944" cy="4680520"/>
          </a:xfrm>
        </p:spPr>
        <p:txBody>
          <a:bodyPr/>
          <a:lstStyle/>
          <a:p>
            <a:pPr lvl="0"/>
            <a:r>
              <a:rPr lang="tr-TR" sz="2800" b="1" u="sng" dirty="0" err="1"/>
              <a:t>Abortlara</a:t>
            </a:r>
            <a:r>
              <a:rPr lang="tr-TR" sz="2800" b="1" u="sng" dirty="0"/>
              <a:t> ve/veya anomalilere neden olanlar</a:t>
            </a:r>
            <a:r>
              <a:rPr lang="tr-TR" sz="2800" u="sng" dirty="0"/>
              <a:t>: </a:t>
            </a:r>
            <a:r>
              <a:rPr lang="tr-TR" sz="2800" i="1" dirty="0" err="1"/>
              <a:t>Fusarium</a:t>
            </a:r>
            <a:r>
              <a:rPr lang="tr-TR" sz="2800" dirty="0"/>
              <a:t> türü mantarların </a:t>
            </a:r>
            <a:r>
              <a:rPr lang="tr-TR" sz="2800" dirty="0" err="1"/>
              <a:t>metabolitleri</a:t>
            </a:r>
            <a:r>
              <a:rPr lang="tr-TR" sz="2800" dirty="0"/>
              <a:t>, zehirli bakla, </a:t>
            </a:r>
            <a:r>
              <a:rPr lang="tr-TR" sz="2800" dirty="0" err="1"/>
              <a:t>lupin</a:t>
            </a:r>
            <a:r>
              <a:rPr lang="tr-TR" sz="2800" dirty="0"/>
              <a:t> alkaloitleri, </a:t>
            </a:r>
            <a:r>
              <a:rPr lang="tr-TR" sz="2800" dirty="0" err="1"/>
              <a:t>ergot</a:t>
            </a:r>
            <a:r>
              <a:rPr lang="tr-TR" sz="2800" dirty="0"/>
              <a:t>, </a:t>
            </a:r>
            <a:r>
              <a:rPr lang="tr-TR" sz="2800" i="1" dirty="0"/>
              <a:t>2,4,5- </a:t>
            </a:r>
            <a:r>
              <a:rPr lang="tr-TR" sz="2800" dirty="0" err="1"/>
              <a:t>Triklorfenoksiateik</a:t>
            </a:r>
            <a:r>
              <a:rPr lang="tr-TR" sz="2800" dirty="0"/>
              <a:t> asit </a:t>
            </a:r>
            <a:r>
              <a:rPr lang="tr-TR" sz="2800" dirty="0" err="1"/>
              <a:t>herbisiti</a:t>
            </a:r>
            <a:r>
              <a:rPr lang="tr-TR" sz="2800" dirty="0"/>
              <a:t>, nitratlar, kronik selenyum, </a:t>
            </a:r>
            <a:r>
              <a:rPr lang="tr-TR" sz="2800" dirty="0" err="1"/>
              <a:t>veratrum</a:t>
            </a:r>
            <a:r>
              <a:rPr lang="tr-TR" sz="2800" dirty="0"/>
              <a:t>, meşe, yalancı geven (</a:t>
            </a:r>
            <a:r>
              <a:rPr lang="tr-TR" sz="2800" i="1" dirty="0" err="1"/>
              <a:t>Fabaceae</a:t>
            </a:r>
            <a:r>
              <a:rPr lang="tr-TR" sz="2800" dirty="0"/>
              <a:t> ailesinden, </a:t>
            </a:r>
            <a:r>
              <a:rPr lang="tr-TR" sz="2800" dirty="0" err="1"/>
              <a:t>swainsonin</a:t>
            </a:r>
            <a:r>
              <a:rPr lang="tr-TR" sz="2800" dirty="0"/>
              <a:t> </a:t>
            </a:r>
            <a:r>
              <a:rPr lang="tr-TR" sz="2800" dirty="0" err="1"/>
              <a:t>alkaloidi</a:t>
            </a:r>
            <a:r>
              <a:rPr lang="tr-TR" sz="2800" dirty="0"/>
              <a:t> içeren bitki), tatula, baldıran, kurşun ve </a:t>
            </a:r>
            <a:r>
              <a:rPr lang="tr-TR" sz="2800" dirty="0" err="1"/>
              <a:t>civa</a:t>
            </a:r>
            <a:r>
              <a:rPr lang="tr-TR" sz="2800" dirty="0"/>
              <a:t>.</a:t>
            </a:r>
          </a:p>
          <a:p>
            <a:endParaRPr lang="tr-T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244475"/>
            <a:ext cx="8662863" cy="1312317"/>
          </a:xfrm>
        </p:spPr>
        <p:txBody>
          <a:bodyPr/>
          <a:lstStyle/>
          <a:p>
            <a:r>
              <a:rPr lang="tr-TR" sz="3200" b="0" dirty="0"/>
              <a:t>Etkilerine göre zehirlerin sınıflandırılması</a:t>
            </a:r>
            <a:endParaRPr lang="tr-TR" sz="3200" dirty="0"/>
          </a:p>
        </p:txBody>
      </p:sp>
      <p:sp>
        <p:nvSpPr>
          <p:cNvPr id="3" name="2 İçerik Yer Tutucusu"/>
          <p:cNvSpPr>
            <a:spLocks noGrp="1"/>
          </p:cNvSpPr>
          <p:nvPr>
            <p:ph idx="1"/>
          </p:nvPr>
        </p:nvSpPr>
        <p:spPr>
          <a:xfrm>
            <a:off x="251520" y="1772816"/>
            <a:ext cx="8712968" cy="4752528"/>
          </a:xfrm>
        </p:spPr>
        <p:txBody>
          <a:bodyPr/>
          <a:lstStyle/>
          <a:p>
            <a:pPr lvl="0"/>
            <a:r>
              <a:rPr lang="tr-TR" b="1" dirty="0"/>
              <a:t>Işığa duyarlılık (</a:t>
            </a:r>
            <a:r>
              <a:rPr lang="tr-TR" b="1" dirty="0" err="1"/>
              <a:t>fotosensitizasyon</a:t>
            </a:r>
            <a:r>
              <a:rPr lang="tr-TR" b="1" dirty="0"/>
              <a:t>) yapanlar: </a:t>
            </a:r>
            <a:r>
              <a:rPr lang="tr-TR" dirty="0" err="1"/>
              <a:t>Fenolik</a:t>
            </a:r>
            <a:r>
              <a:rPr lang="tr-TR" dirty="0"/>
              <a:t> </a:t>
            </a:r>
            <a:r>
              <a:rPr lang="tr-TR" dirty="0" err="1"/>
              <a:t>fungusitler</a:t>
            </a:r>
            <a:r>
              <a:rPr lang="tr-TR" dirty="0"/>
              <a:t> (temas doku nekrozu), </a:t>
            </a:r>
            <a:r>
              <a:rPr lang="tr-TR" dirty="0" err="1"/>
              <a:t>insektisit</a:t>
            </a:r>
            <a:r>
              <a:rPr lang="tr-TR" dirty="0"/>
              <a:t> </a:t>
            </a:r>
            <a:r>
              <a:rPr lang="tr-TR" dirty="0" err="1"/>
              <a:t>formülasyonlarında</a:t>
            </a:r>
            <a:r>
              <a:rPr lang="tr-TR" dirty="0"/>
              <a:t> kullanılan taşıt maddeler, mavi-yeşil su yosunları (1-2 gün içinde ölüm), </a:t>
            </a:r>
            <a:r>
              <a:rPr lang="tr-TR" dirty="0" err="1"/>
              <a:t>fenotiyazinler</a:t>
            </a:r>
            <a:r>
              <a:rPr lang="tr-TR" dirty="0"/>
              <a:t>, yonca (</a:t>
            </a:r>
            <a:r>
              <a:rPr lang="tr-TR" dirty="0" err="1"/>
              <a:t>alfalfa</a:t>
            </a:r>
            <a:r>
              <a:rPr lang="tr-TR" dirty="0"/>
              <a:t>), </a:t>
            </a:r>
            <a:r>
              <a:rPr lang="tr-TR" i="1" dirty="0" err="1"/>
              <a:t>Hypericum</a:t>
            </a:r>
            <a:r>
              <a:rPr lang="tr-TR" i="1" dirty="0"/>
              <a:t> </a:t>
            </a:r>
            <a:r>
              <a:rPr lang="tr-TR" i="1" dirty="0" err="1"/>
              <a:t>perforatum</a:t>
            </a:r>
            <a:r>
              <a:rPr lang="tr-TR" i="1" dirty="0"/>
              <a:t> </a:t>
            </a:r>
            <a:r>
              <a:rPr lang="tr-TR" dirty="0"/>
              <a:t>gibi</a:t>
            </a:r>
          </a:p>
          <a:p>
            <a:endParaRPr lang="tr-T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7504" y="244475"/>
            <a:ext cx="8734871" cy="1384325"/>
          </a:xfrm>
        </p:spPr>
        <p:txBody>
          <a:bodyPr/>
          <a:lstStyle/>
          <a:p>
            <a:r>
              <a:rPr lang="tr-TR" sz="3200" b="0" dirty="0"/>
              <a:t>Etkilerine göre zehirlerin sınıflandırılması</a:t>
            </a:r>
            <a:endParaRPr lang="tr-TR" sz="3200" dirty="0"/>
          </a:p>
        </p:txBody>
      </p:sp>
      <p:sp>
        <p:nvSpPr>
          <p:cNvPr id="3" name="2 İçerik Yer Tutucusu"/>
          <p:cNvSpPr>
            <a:spLocks noGrp="1"/>
          </p:cNvSpPr>
          <p:nvPr>
            <p:ph idx="1"/>
          </p:nvPr>
        </p:nvSpPr>
        <p:spPr>
          <a:xfrm>
            <a:off x="323528" y="1844824"/>
            <a:ext cx="8522022" cy="4251176"/>
          </a:xfrm>
        </p:spPr>
        <p:txBody>
          <a:bodyPr/>
          <a:lstStyle/>
          <a:p>
            <a:pPr lvl="0"/>
            <a:r>
              <a:rPr lang="tr-TR" b="1" dirty="0"/>
              <a:t>Yüksek ateşe neden olanlar: </a:t>
            </a:r>
            <a:r>
              <a:rPr lang="tr-TR" dirty="0"/>
              <a:t>Hint yağı ve </a:t>
            </a:r>
            <a:r>
              <a:rPr lang="tr-TR" dirty="0" err="1"/>
              <a:t>oleander</a:t>
            </a:r>
            <a:r>
              <a:rPr lang="tr-TR" dirty="0"/>
              <a:t> hızlı etkiyen zehirlerdir ve 1-2 gün içinde ölüme neden olurlar. Öte yandan ipek otu (</a:t>
            </a:r>
            <a:r>
              <a:rPr lang="tr-TR" i="1" dirty="0" err="1"/>
              <a:t>Asclepias</a:t>
            </a:r>
            <a:r>
              <a:rPr lang="tr-TR" dirty="0"/>
              <a:t> türleri), eğrelti otu, atkestanesi gibi bitkilerin yavaş etkili olduğu bilinmektedir</a:t>
            </a:r>
          </a:p>
          <a:p>
            <a:endParaRPr lang="tr-T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rrowheads="1"/>
          </p:cNvSpPr>
          <p:nvPr>
            <p:ph type="title"/>
          </p:nvPr>
        </p:nvSpPr>
        <p:spPr>
          <a:xfrm>
            <a:off x="0" y="274639"/>
            <a:ext cx="8686800" cy="778098"/>
          </a:xfrm>
        </p:spPr>
        <p:txBody>
          <a:bodyPr/>
          <a:lstStyle/>
          <a:p>
            <a:pPr eaLnBrk="1" hangingPunct="1">
              <a:defRPr/>
            </a:pPr>
            <a:r>
              <a:rPr lang="tr-TR" sz="3200" b="1" dirty="0"/>
              <a:t>Etkilerine göre zehirlerin sınıflandırılması</a:t>
            </a:r>
          </a:p>
        </p:txBody>
      </p:sp>
      <p:sp>
        <p:nvSpPr>
          <p:cNvPr id="105475" name="Rectangle 3"/>
          <p:cNvSpPr>
            <a:spLocks noGrp="1" noRot="1" noChangeArrowheads="1"/>
          </p:cNvSpPr>
          <p:nvPr>
            <p:ph idx="1"/>
          </p:nvPr>
        </p:nvSpPr>
        <p:spPr>
          <a:xfrm>
            <a:off x="0" y="1124745"/>
            <a:ext cx="9144000" cy="5472906"/>
          </a:xfrm>
        </p:spPr>
        <p:txBody>
          <a:bodyPr/>
          <a:lstStyle/>
          <a:p>
            <a:pPr eaLnBrk="1" hangingPunct="1">
              <a:defRPr/>
            </a:pPr>
            <a:r>
              <a:rPr lang="tr-TR" sz="2800" b="1" dirty="0"/>
              <a:t>Kan ve kan yapıcı organ zehirleri</a:t>
            </a:r>
            <a:r>
              <a:rPr lang="tr-TR" sz="2800" dirty="0"/>
              <a:t>:</a:t>
            </a:r>
          </a:p>
          <a:p>
            <a:pPr lvl="0" eaLnBrk="1" hangingPunct="1">
              <a:buFontTx/>
              <a:buChar char="-"/>
              <a:defRPr/>
            </a:pPr>
            <a:r>
              <a:rPr lang="tr-TR" sz="2800" dirty="0"/>
              <a:t>Hemoglobini oksijen taşımayan türevlere dönüştürerek </a:t>
            </a:r>
            <a:r>
              <a:rPr lang="tr-TR" sz="2800" dirty="0" err="1"/>
              <a:t>anoksiye</a:t>
            </a:r>
            <a:r>
              <a:rPr lang="tr-TR" sz="2800" dirty="0"/>
              <a:t> neden olan zehirler (karbon monoksit, nitrat-</a:t>
            </a:r>
            <a:r>
              <a:rPr lang="tr-TR" sz="2800" dirty="0" err="1"/>
              <a:t>nitritler</a:t>
            </a:r>
            <a:r>
              <a:rPr lang="tr-TR" sz="2800" dirty="0"/>
              <a:t> ve </a:t>
            </a:r>
            <a:r>
              <a:rPr lang="tr-TR" sz="2800" dirty="0" err="1"/>
              <a:t>kloratlar</a:t>
            </a:r>
            <a:r>
              <a:rPr lang="tr-TR" sz="2800" dirty="0"/>
              <a:t>), </a:t>
            </a:r>
          </a:p>
          <a:p>
            <a:pPr lvl="0" eaLnBrk="1" hangingPunct="1">
              <a:buFontTx/>
              <a:buChar char="-"/>
              <a:defRPr/>
            </a:pPr>
            <a:r>
              <a:rPr lang="tr-TR" sz="2800" dirty="0"/>
              <a:t>Doku solunumuyla ilgili enzimleri engelleyenler (siyanürler),</a:t>
            </a:r>
          </a:p>
          <a:p>
            <a:pPr lvl="0" eaLnBrk="1" hangingPunct="1">
              <a:buFontTx/>
              <a:buChar char="-"/>
              <a:defRPr/>
            </a:pPr>
            <a:r>
              <a:rPr lang="tr-TR" sz="2800" dirty="0" err="1"/>
              <a:t>Hemoliz</a:t>
            </a:r>
            <a:r>
              <a:rPr lang="tr-TR" sz="2800" dirty="0"/>
              <a:t> yapanlar (</a:t>
            </a:r>
            <a:r>
              <a:rPr lang="tr-TR" sz="2800" dirty="0" err="1"/>
              <a:t>saponinler</a:t>
            </a:r>
            <a:r>
              <a:rPr lang="tr-TR" sz="2800" dirty="0"/>
              <a:t>),</a:t>
            </a:r>
          </a:p>
          <a:p>
            <a:pPr lvl="0" eaLnBrk="1" hangingPunct="1">
              <a:buFontTx/>
              <a:buChar char="-"/>
              <a:defRPr/>
            </a:pPr>
            <a:r>
              <a:rPr lang="tr-TR" sz="2800" dirty="0"/>
              <a:t>Kan yapıcı organlara etkiyenler (</a:t>
            </a:r>
            <a:r>
              <a:rPr lang="tr-TR" sz="2800" dirty="0" err="1"/>
              <a:t>radyoetkin</a:t>
            </a:r>
            <a:r>
              <a:rPr lang="tr-TR" sz="2800" dirty="0"/>
              <a:t> maddeler, </a:t>
            </a:r>
            <a:r>
              <a:rPr lang="tr-TR" sz="2800" dirty="0" err="1"/>
              <a:t>kloramfenikol</a:t>
            </a:r>
            <a:r>
              <a:rPr lang="tr-TR" sz="2800" dirty="0"/>
              <a:t>). </a:t>
            </a:r>
          </a:p>
          <a:p>
            <a:pPr eaLnBrk="1" hangingPunct="1">
              <a:defRPr/>
            </a:pPr>
            <a:endParaRPr lang="tr-T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3600" dirty="0"/>
              <a:t>Etkilerine göre zehirlerin sınıflandırılması</a:t>
            </a:r>
          </a:p>
        </p:txBody>
      </p:sp>
      <p:sp>
        <p:nvSpPr>
          <p:cNvPr id="3" name="2 İçerik Yer Tutucusu"/>
          <p:cNvSpPr>
            <a:spLocks noGrp="1"/>
          </p:cNvSpPr>
          <p:nvPr>
            <p:ph idx="1"/>
          </p:nvPr>
        </p:nvSpPr>
        <p:spPr/>
        <p:txBody>
          <a:bodyPr/>
          <a:lstStyle/>
          <a:p>
            <a:pPr lvl="0"/>
            <a:r>
              <a:rPr lang="tr-TR" b="1" dirty="0" err="1"/>
              <a:t>Hemorajik</a:t>
            </a:r>
            <a:r>
              <a:rPr lang="tr-TR" b="1" dirty="0"/>
              <a:t> sendroma neden olanlar: </a:t>
            </a:r>
            <a:r>
              <a:rPr lang="tr-TR" dirty="0"/>
              <a:t>Eğrelti otu (yüksek ateşle birlikte) ve yüksek ateşe neden olmayan kokulu yonca, </a:t>
            </a:r>
            <a:r>
              <a:rPr lang="tr-TR" dirty="0" err="1"/>
              <a:t>varfarin</a:t>
            </a:r>
            <a:r>
              <a:rPr lang="tr-TR" dirty="0"/>
              <a:t>, </a:t>
            </a:r>
            <a:r>
              <a:rPr lang="tr-TR" dirty="0" err="1"/>
              <a:t>pindon</a:t>
            </a:r>
            <a:r>
              <a:rPr lang="tr-TR" dirty="0"/>
              <a:t>, radyasyon, mikotoksinler, </a:t>
            </a:r>
            <a:r>
              <a:rPr lang="tr-TR" dirty="0" err="1"/>
              <a:t>krotalaria</a:t>
            </a:r>
            <a:r>
              <a:rPr lang="tr-TR" dirty="0"/>
              <a:t> türleri (</a:t>
            </a:r>
            <a:r>
              <a:rPr lang="tr-TR" dirty="0" err="1"/>
              <a:t>Fabaceae</a:t>
            </a:r>
            <a:r>
              <a:rPr lang="tr-TR" dirty="0"/>
              <a:t>)</a:t>
            </a:r>
          </a:p>
          <a:p>
            <a:endParaRPr lang="tr-T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228601"/>
            <a:ext cx="8812213" cy="1184176"/>
          </a:xfrm>
        </p:spPr>
        <p:txBody>
          <a:bodyPr/>
          <a:lstStyle/>
          <a:p>
            <a:r>
              <a:rPr lang="tr-TR" sz="3600" dirty="0"/>
              <a:t>Etkilerine göre zehirlerin sınıflandırılması</a:t>
            </a:r>
          </a:p>
        </p:txBody>
      </p:sp>
      <p:sp>
        <p:nvSpPr>
          <p:cNvPr id="3" name="2 İçerik Yer Tutucusu"/>
          <p:cNvSpPr>
            <a:spLocks noGrp="1"/>
          </p:cNvSpPr>
          <p:nvPr>
            <p:ph idx="1"/>
          </p:nvPr>
        </p:nvSpPr>
        <p:spPr/>
        <p:txBody>
          <a:bodyPr/>
          <a:lstStyle/>
          <a:p>
            <a:pPr lvl="0"/>
            <a:r>
              <a:rPr lang="tr-TR" b="1" dirty="0" err="1"/>
              <a:t>Korozif</a:t>
            </a:r>
            <a:r>
              <a:rPr lang="tr-TR" b="1" dirty="0"/>
              <a:t> (yakıcı) zehirler: </a:t>
            </a:r>
            <a:r>
              <a:rPr lang="tr-TR" dirty="0"/>
              <a:t>Gerek yerel, gerekse vücuttan atılırken doku ve organlarda irkiltici, yakıcı etki yapan gazlar, alkaliler, derişik asitler ve ağır madenlerin tuzları.</a:t>
            </a:r>
          </a:p>
          <a:p>
            <a:endParaRPr lang="tr-T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01625" y="228601"/>
            <a:ext cx="8510588" cy="824136"/>
          </a:xfrm>
        </p:spPr>
        <p:txBody>
          <a:bodyPr/>
          <a:lstStyle/>
          <a:p>
            <a:r>
              <a:rPr lang="tr-TR" dirty="0"/>
              <a:t>Zehirlerin sınıflandırılması </a:t>
            </a:r>
          </a:p>
        </p:txBody>
      </p:sp>
      <p:sp>
        <p:nvSpPr>
          <p:cNvPr id="3" name="İçerik Yer Tutucusu 2"/>
          <p:cNvSpPr>
            <a:spLocks noGrp="1"/>
          </p:cNvSpPr>
          <p:nvPr>
            <p:ph idx="1"/>
          </p:nvPr>
        </p:nvSpPr>
        <p:spPr>
          <a:xfrm>
            <a:off x="179512" y="1196752"/>
            <a:ext cx="8632701" cy="5184576"/>
          </a:xfrm>
        </p:spPr>
        <p:txBody>
          <a:bodyPr/>
          <a:lstStyle/>
          <a:p>
            <a:r>
              <a:rPr lang="tr-TR" dirty="0"/>
              <a:t>Zehirlerin vücutta etkiledikleri yerlere göre yapılan bu sınıflandırma her zaman başarılı olamayabilir. </a:t>
            </a:r>
          </a:p>
          <a:p>
            <a:r>
              <a:rPr lang="tr-TR" dirty="0"/>
              <a:t>Aynı madde vücudun farklı bir organını da farklı bir şekilde etkileyebilir. Çünkü zehirliliği etkileyen faktörler oldukça farklıdır ve bir madde tür, ırk, yaş, çevre ve birçok faktörden dolayı etkisini farklı şekillerde gösterebilir.</a:t>
            </a:r>
          </a:p>
        </p:txBody>
      </p:sp>
    </p:spTree>
    <p:extLst>
      <p:ext uri="{BB962C8B-B14F-4D97-AF65-F5344CB8AC3E}">
        <p14:creationId xmlns:p14="http://schemas.microsoft.com/office/powerpoint/2010/main" val="12490830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1625" y="228601"/>
            <a:ext cx="8158807" cy="896144"/>
          </a:xfrm>
        </p:spPr>
        <p:txBody>
          <a:bodyPr/>
          <a:lstStyle/>
          <a:p>
            <a:r>
              <a:rPr lang="tr-TR" sz="3200" b="1" dirty="0"/>
              <a:t>TOKSİSİTENİN ÖLÇÜTÜ </a:t>
            </a:r>
            <a:endParaRPr lang="tr-TR" sz="3200" dirty="0"/>
          </a:p>
        </p:txBody>
      </p:sp>
      <p:sp>
        <p:nvSpPr>
          <p:cNvPr id="3" name="2 İçerik Yer Tutucusu"/>
          <p:cNvSpPr>
            <a:spLocks noGrp="1"/>
          </p:cNvSpPr>
          <p:nvPr>
            <p:ph idx="1"/>
          </p:nvPr>
        </p:nvSpPr>
        <p:spPr>
          <a:xfrm>
            <a:off x="107504" y="1124744"/>
            <a:ext cx="8856984" cy="5544616"/>
          </a:xfrm>
        </p:spPr>
        <p:txBody>
          <a:bodyPr/>
          <a:lstStyle/>
          <a:p>
            <a:r>
              <a:rPr lang="tr-TR" sz="2000" dirty="0"/>
              <a:t>Bir maddenin zehirliliği, etki yerine ulaşan miktarıyla orantılıdır. Bundan dolayı zehirlilik ölçüsü olarak çeşitli doz kavramları vardır. </a:t>
            </a:r>
          </a:p>
          <a:p>
            <a:r>
              <a:rPr lang="tr-TR" sz="2000" dirty="0"/>
              <a:t>Bir maddenin ölüme yol açmaksızın zehirlenme belirtileri oluşturan miktarına </a:t>
            </a:r>
            <a:r>
              <a:rPr lang="tr-TR" sz="2000" u="sng" dirty="0"/>
              <a:t>toksik doz </a:t>
            </a:r>
            <a:r>
              <a:rPr lang="tr-TR" sz="2000" dirty="0"/>
              <a:t>adı verilir. </a:t>
            </a:r>
          </a:p>
          <a:p>
            <a:r>
              <a:rPr lang="tr-TR" sz="2000" dirty="0"/>
              <a:t>Bir kez verilince ölüme neden olan miktar ise akut </a:t>
            </a:r>
            <a:r>
              <a:rPr lang="tr-TR" sz="2000" dirty="0" err="1"/>
              <a:t>letal</a:t>
            </a:r>
            <a:r>
              <a:rPr lang="tr-TR" sz="2000" dirty="0"/>
              <a:t> doz (LD; öldürücü doz=ÖD)</a:t>
            </a:r>
          </a:p>
          <a:p>
            <a:endParaRPr lang="tr-TR" dirty="0"/>
          </a:p>
        </p:txBody>
      </p:sp>
      <p:pic>
        <p:nvPicPr>
          <p:cNvPr id="10242" name="Picture 2" descr="http://2012.igem.org/wiki/images/1/15/LD50_EC50_TD50.JPG">
            <a:hlinkClick r:id="rId2"/>
          </p:cNvPr>
          <p:cNvPicPr>
            <a:picLocks noChangeAspect="1" noChangeArrowheads="1"/>
          </p:cNvPicPr>
          <p:nvPr/>
        </p:nvPicPr>
        <p:blipFill>
          <a:blip r:embed="rId3" cstate="print"/>
          <a:srcRect/>
          <a:stretch>
            <a:fillRect/>
          </a:stretch>
        </p:blipFill>
        <p:spPr bwMode="auto">
          <a:xfrm>
            <a:off x="827584" y="3429000"/>
            <a:ext cx="7632848" cy="3238129"/>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1625" y="228600"/>
            <a:ext cx="8540750" cy="1112168"/>
          </a:xfrm>
        </p:spPr>
        <p:txBody>
          <a:bodyPr/>
          <a:lstStyle/>
          <a:p>
            <a:r>
              <a:rPr lang="tr-TR" sz="3600" b="1" dirty="0"/>
              <a:t>TOKSİSİTENİN ÖLÇÜTÜ </a:t>
            </a:r>
            <a:endParaRPr lang="tr-TR" sz="3600" dirty="0"/>
          </a:p>
        </p:txBody>
      </p:sp>
      <p:sp>
        <p:nvSpPr>
          <p:cNvPr id="3" name="2 İçerik Yer Tutucusu"/>
          <p:cNvSpPr>
            <a:spLocks noGrp="1"/>
          </p:cNvSpPr>
          <p:nvPr>
            <p:ph idx="1"/>
          </p:nvPr>
        </p:nvSpPr>
        <p:spPr>
          <a:xfrm>
            <a:off x="301625" y="1340768"/>
            <a:ext cx="8540750" cy="4758407"/>
          </a:xfrm>
        </p:spPr>
        <p:txBody>
          <a:bodyPr/>
          <a:lstStyle/>
          <a:p>
            <a:r>
              <a:rPr lang="tr-TR" dirty="0"/>
              <a:t>LD, deney hayvanlarını öldüren en küçük öldürücü doz (Minimal </a:t>
            </a:r>
            <a:r>
              <a:rPr lang="tr-TR" dirty="0" err="1"/>
              <a:t>Letal</a:t>
            </a:r>
            <a:r>
              <a:rPr lang="tr-TR" dirty="0"/>
              <a:t> Doz, MLD) ve deneye alınan hayvanların %50’sini öldüren ortalama öldürücü doz (</a:t>
            </a:r>
            <a:r>
              <a:rPr lang="tr-TR" dirty="0" err="1"/>
              <a:t>Median</a:t>
            </a:r>
            <a:r>
              <a:rPr lang="tr-TR" dirty="0"/>
              <a:t> </a:t>
            </a:r>
            <a:r>
              <a:rPr lang="tr-TR" dirty="0" err="1"/>
              <a:t>Letal</a:t>
            </a:r>
            <a:r>
              <a:rPr lang="tr-TR" dirty="0"/>
              <a:t> Doz, LD</a:t>
            </a:r>
            <a:r>
              <a:rPr lang="tr-TR" baseline="-25000" dirty="0"/>
              <a:t>50</a:t>
            </a:r>
            <a:r>
              <a:rPr lang="tr-TR" dirty="0"/>
              <a:t>) olarak ayrılır.</a:t>
            </a:r>
          </a:p>
          <a:p>
            <a:r>
              <a:rPr lang="tr-TR" dirty="0"/>
              <a:t>Ayrıca hayvanlarda %100 öldürücü olan </a:t>
            </a:r>
            <a:r>
              <a:rPr lang="tr-TR" dirty="0" err="1"/>
              <a:t>Fatal</a:t>
            </a:r>
            <a:r>
              <a:rPr lang="tr-TR" dirty="0"/>
              <a:t> Doz (LD</a:t>
            </a:r>
            <a:r>
              <a:rPr lang="tr-TR" baseline="-25000" dirty="0"/>
              <a:t>100</a:t>
            </a:r>
            <a:r>
              <a:rPr lang="tr-TR" dirty="0"/>
              <a:t>) da vardır. </a:t>
            </a:r>
            <a:r>
              <a:rPr lang="tr-TR" u="sng" dirty="0"/>
              <a:t>Bunlardan </a:t>
            </a:r>
            <a:r>
              <a:rPr lang="tr-TR" u="sng" dirty="0" err="1"/>
              <a:t>toksisitenin</a:t>
            </a:r>
            <a:r>
              <a:rPr lang="tr-TR" u="sng" dirty="0"/>
              <a:t> ifade edilmesinde en uygun ölçüt LD</a:t>
            </a:r>
            <a:r>
              <a:rPr lang="tr-TR" u="sng" baseline="-25000" dirty="0"/>
              <a:t>50</a:t>
            </a:r>
            <a:r>
              <a:rPr lang="tr-TR" u="sng" dirty="0"/>
              <a:t> veya </a:t>
            </a:r>
            <a:r>
              <a:rPr lang="tr-TR" u="sng" dirty="0" err="1"/>
              <a:t>median</a:t>
            </a:r>
            <a:r>
              <a:rPr lang="tr-TR" u="sng" dirty="0"/>
              <a:t> </a:t>
            </a:r>
            <a:r>
              <a:rPr lang="tr-TR" u="sng" dirty="0" err="1"/>
              <a:t>letal</a:t>
            </a:r>
            <a:r>
              <a:rPr lang="tr-TR" u="sng" dirty="0"/>
              <a:t> dozdur</a:t>
            </a:r>
            <a:r>
              <a:rPr lang="tr-TR" dirty="0"/>
              <a:t>.  </a:t>
            </a:r>
          </a:p>
          <a:p>
            <a:endParaRPr lang="tr-T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a:xfrm>
            <a:off x="179388" y="274638"/>
            <a:ext cx="8507412" cy="850900"/>
          </a:xfrm>
        </p:spPr>
        <p:txBody>
          <a:bodyPr/>
          <a:lstStyle/>
          <a:p>
            <a:pPr eaLnBrk="1" hangingPunct="1">
              <a:defRPr/>
            </a:pPr>
            <a:r>
              <a:rPr lang="tr-TR" b="1" dirty="0"/>
              <a:t>Toksikolojinin önemi</a:t>
            </a:r>
          </a:p>
        </p:txBody>
      </p:sp>
      <p:sp>
        <p:nvSpPr>
          <p:cNvPr id="8195" name="Rectangle 3"/>
          <p:cNvSpPr>
            <a:spLocks noGrp="1" noRot="1" noChangeArrowheads="1"/>
          </p:cNvSpPr>
          <p:nvPr>
            <p:ph type="body" idx="1"/>
          </p:nvPr>
        </p:nvSpPr>
        <p:spPr>
          <a:xfrm>
            <a:off x="0" y="1196975"/>
            <a:ext cx="8893175" cy="5472113"/>
          </a:xfrm>
        </p:spPr>
        <p:txBody>
          <a:bodyPr/>
          <a:lstStyle/>
          <a:p>
            <a:pPr marL="544513" lvl="3" indent="0" eaLnBrk="1" hangingPunct="1">
              <a:buFontTx/>
              <a:buChar char="•"/>
              <a:defRPr/>
            </a:pPr>
            <a:r>
              <a:rPr lang="tr-TR" sz="2400" dirty="0">
                <a:latin typeface="Times New Roman" pitchFamily="18" charset="0"/>
              </a:rPr>
              <a:t> </a:t>
            </a:r>
            <a:r>
              <a:rPr lang="tr-TR" sz="2800" dirty="0">
                <a:latin typeface="Times New Roman" pitchFamily="18" charset="0"/>
              </a:rPr>
              <a:t>Endüstriyel gelişmelerin doğurduğu çevre ve gıda kirlenmeleri,</a:t>
            </a:r>
          </a:p>
          <a:p>
            <a:pPr marL="544513" lvl="3" indent="0" eaLnBrk="1" hangingPunct="1">
              <a:buFontTx/>
              <a:buChar char="•"/>
              <a:defRPr/>
            </a:pPr>
            <a:r>
              <a:rPr lang="tr-TR" sz="2800" dirty="0">
                <a:latin typeface="Times New Roman" pitchFamily="18" charset="0"/>
              </a:rPr>
              <a:t> Özellikle </a:t>
            </a:r>
            <a:r>
              <a:rPr lang="tr-TR" sz="2800" dirty="0" err="1">
                <a:latin typeface="Times New Roman" pitchFamily="18" charset="0"/>
              </a:rPr>
              <a:t>pestisitler</a:t>
            </a:r>
            <a:r>
              <a:rPr lang="tr-TR" sz="2800" dirty="0">
                <a:latin typeface="Times New Roman" pitchFamily="18" charset="0"/>
              </a:rPr>
              <a:t> olmak üzere, çok sayıda ilaç ve kimyasal maddenin tarım alanları, gıda maddeleri ve canlılarla iç içe bulunan yerlerde kullanılmaları, </a:t>
            </a:r>
          </a:p>
          <a:p>
            <a:pPr marL="544513" lvl="3" indent="0" eaLnBrk="1" hangingPunct="1">
              <a:buFontTx/>
              <a:buChar char="•"/>
              <a:defRPr/>
            </a:pPr>
            <a:r>
              <a:rPr lang="tr-TR" sz="2800" dirty="0">
                <a:latin typeface="Times New Roman" pitchFamily="18" charset="0"/>
              </a:rPr>
              <a:t> Bu maddelerin insan ve hayvan sağlığı ile ekolojik dengeyi bozmaları toksikolojiyi gittikçe daha önemli bir alan haline getirmiştir. </a:t>
            </a:r>
            <a:endParaRPr lang="tr-TR" sz="28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1625" y="228601"/>
            <a:ext cx="8510588" cy="968152"/>
          </a:xfrm>
        </p:spPr>
        <p:txBody>
          <a:bodyPr/>
          <a:lstStyle/>
          <a:p>
            <a:r>
              <a:rPr lang="tr-TR" sz="3600" b="1" dirty="0"/>
              <a:t>TOKSİSİTENİN ÖLÇÜTÜ </a:t>
            </a:r>
            <a:endParaRPr lang="tr-TR" sz="3600" dirty="0"/>
          </a:p>
        </p:txBody>
      </p:sp>
      <p:sp>
        <p:nvSpPr>
          <p:cNvPr id="3" name="2 İçerik Yer Tutucusu"/>
          <p:cNvSpPr>
            <a:spLocks noGrp="1"/>
          </p:cNvSpPr>
          <p:nvPr>
            <p:ph idx="1"/>
          </p:nvPr>
        </p:nvSpPr>
        <p:spPr>
          <a:xfrm>
            <a:off x="251521" y="1484784"/>
            <a:ext cx="8568952" cy="5112568"/>
          </a:xfrm>
        </p:spPr>
        <p:txBody>
          <a:bodyPr/>
          <a:lstStyle/>
          <a:p>
            <a:r>
              <a:rPr lang="tr-TR" sz="2800" dirty="0"/>
              <a:t>Kimyasal maddelerin hava veya sudaki öldürücü doz değerleri ise </a:t>
            </a:r>
            <a:r>
              <a:rPr lang="tr-TR" sz="2800" dirty="0" err="1"/>
              <a:t>letal</a:t>
            </a:r>
            <a:r>
              <a:rPr lang="tr-TR" sz="2800" dirty="0"/>
              <a:t> konsantrasyon (LC</a:t>
            </a:r>
            <a:r>
              <a:rPr lang="tr-TR" sz="2800" baseline="-25000" dirty="0"/>
              <a:t>50</a:t>
            </a:r>
            <a:r>
              <a:rPr lang="tr-TR" sz="2800" dirty="0"/>
              <a:t>) ile ifade edilir ve belli zaman döneminde (genellikle hava için 1-4 saat, su için 48-96 saat) maruz bırakıldığında deney hayvanlarının % 50'sini öldüren dozu ifade eder.</a:t>
            </a:r>
          </a:p>
          <a:p>
            <a:pPr>
              <a:buNone/>
            </a:pPr>
            <a:endParaRPr lang="tr-TR"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1625" y="228601"/>
            <a:ext cx="8510588" cy="824136"/>
          </a:xfrm>
        </p:spPr>
        <p:txBody>
          <a:bodyPr/>
          <a:lstStyle/>
          <a:p>
            <a:r>
              <a:rPr lang="tr-TR" sz="2400" b="1" dirty="0"/>
              <a:t>Tablo 1. </a:t>
            </a:r>
            <a:r>
              <a:rPr lang="tr-TR" sz="2400" dirty="0" err="1"/>
              <a:t>Hodge</a:t>
            </a:r>
            <a:r>
              <a:rPr lang="tr-TR" sz="2400" dirty="0"/>
              <a:t> ve </a:t>
            </a:r>
            <a:r>
              <a:rPr lang="tr-TR" sz="2400" dirty="0" err="1"/>
              <a:t>Sterner</a:t>
            </a:r>
            <a:r>
              <a:rPr lang="tr-TR" sz="2400" dirty="0"/>
              <a:t> Skalasına Göre </a:t>
            </a:r>
            <a:r>
              <a:rPr lang="tr-TR" sz="2400" dirty="0" err="1"/>
              <a:t>Toksisitenin</a:t>
            </a:r>
            <a:r>
              <a:rPr lang="tr-TR" sz="2400" dirty="0"/>
              <a:t> Derecelendirilmesi (1956)</a:t>
            </a:r>
            <a:endParaRPr lang="tr-TR" dirty="0"/>
          </a:p>
        </p:txBody>
      </p:sp>
      <p:graphicFrame>
        <p:nvGraphicFramePr>
          <p:cNvPr id="4" name="3 İçerik Yer Tutucusu"/>
          <p:cNvGraphicFramePr>
            <a:graphicFrameLocks noGrp="1"/>
          </p:cNvGraphicFramePr>
          <p:nvPr>
            <p:ph idx="1"/>
          </p:nvPr>
        </p:nvGraphicFramePr>
        <p:xfrm>
          <a:off x="0" y="1412776"/>
          <a:ext cx="8964610" cy="4572000"/>
        </p:xfrm>
        <a:graphic>
          <a:graphicData uri="http://schemas.openxmlformats.org/drawingml/2006/table">
            <a:tbl>
              <a:tblPr firstRow="1" bandRow="1">
                <a:tableStyleId>{5C22544A-7EE6-4342-B048-85BDC9FD1C3A}</a:tableStyleId>
              </a:tblPr>
              <a:tblGrid>
                <a:gridCol w="1792922">
                  <a:extLst>
                    <a:ext uri="{9D8B030D-6E8A-4147-A177-3AD203B41FA5}">
                      <a16:colId xmlns:a16="http://schemas.microsoft.com/office/drawing/2014/main" val="20000"/>
                    </a:ext>
                  </a:extLst>
                </a:gridCol>
                <a:gridCol w="1792922">
                  <a:extLst>
                    <a:ext uri="{9D8B030D-6E8A-4147-A177-3AD203B41FA5}">
                      <a16:colId xmlns:a16="http://schemas.microsoft.com/office/drawing/2014/main" val="20001"/>
                    </a:ext>
                  </a:extLst>
                </a:gridCol>
                <a:gridCol w="1792922">
                  <a:extLst>
                    <a:ext uri="{9D8B030D-6E8A-4147-A177-3AD203B41FA5}">
                      <a16:colId xmlns:a16="http://schemas.microsoft.com/office/drawing/2014/main" val="20002"/>
                    </a:ext>
                  </a:extLst>
                </a:gridCol>
                <a:gridCol w="1792922">
                  <a:extLst>
                    <a:ext uri="{9D8B030D-6E8A-4147-A177-3AD203B41FA5}">
                      <a16:colId xmlns:a16="http://schemas.microsoft.com/office/drawing/2014/main" val="20003"/>
                    </a:ext>
                  </a:extLst>
                </a:gridCol>
                <a:gridCol w="1792922">
                  <a:extLst>
                    <a:ext uri="{9D8B030D-6E8A-4147-A177-3AD203B41FA5}">
                      <a16:colId xmlns:a16="http://schemas.microsoft.com/office/drawing/2014/main" val="20004"/>
                    </a:ext>
                  </a:extLst>
                </a:gridCol>
              </a:tblGrid>
              <a:tr h="298945">
                <a:tc>
                  <a:txBody>
                    <a:bodyPr/>
                    <a:lstStyle/>
                    <a:p>
                      <a:pPr algn="just">
                        <a:spcAft>
                          <a:spcPts val="0"/>
                        </a:spcAft>
                      </a:pPr>
                      <a:r>
                        <a:rPr lang="tr-TR" sz="2000" b="1" dirty="0">
                          <a:latin typeface="Times New Roman"/>
                          <a:ea typeface="Times New Roman"/>
                        </a:rPr>
                        <a:t>Zehirlilik derecesi</a:t>
                      </a:r>
                      <a:endParaRPr lang="tr-TR" sz="2000" dirty="0">
                        <a:latin typeface="Times New Roman"/>
                        <a:ea typeface="Times New Roman"/>
                      </a:endParaRPr>
                    </a:p>
                  </a:txBody>
                  <a:tcPr marL="68580" marR="68580" marT="0" marB="0"/>
                </a:tc>
                <a:tc>
                  <a:txBody>
                    <a:bodyPr/>
                    <a:lstStyle/>
                    <a:p>
                      <a:pPr marR="36195" algn="ctr">
                        <a:spcAft>
                          <a:spcPts val="0"/>
                        </a:spcAft>
                      </a:pPr>
                      <a:r>
                        <a:rPr lang="tr-TR" sz="2000" b="1" dirty="0">
                          <a:latin typeface="Times New Roman"/>
                          <a:ea typeface="Times New Roman"/>
                        </a:rPr>
                        <a:t>Oral LD50</a:t>
                      </a:r>
                      <a:endParaRPr lang="tr-TR" sz="2000" dirty="0">
                        <a:latin typeface="Times New Roman"/>
                        <a:ea typeface="Times New Roman"/>
                      </a:endParaRPr>
                    </a:p>
                    <a:p>
                      <a:pPr marR="36195" algn="ctr">
                        <a:spcAft>
                          <a:spcPts val="0"/>
                        </a:spcAft>
                      </a:pPr>
                      <a:r>
                        <a:rPr lang="tr-TR" sz="2000" b="1" dirty="0">
                          <a:latin typeface="Times New Roman"/>
                          <a:ea typeface="Times New Roman"/>
                        </a:rPr>
                        <a:t>mg/kg</a:t>
                      </a:r>
                      <a:endParaRPr lang="tr-TR" sz="2000" dirty="0">
                        <a:latin typeface="Times New Roman"/>
                        <a:ea typeface="Times New Roman"/>
                      </a:endParaRPr>
                    </a:p>
                    <a:p>
                      <a:pPr marR="36195" algn="ctr">
                        <a:spcAft>
                          <a:spcPts val="0"/>
                        </a:spcAft>
                      </a:pPr>
                      <a:r>
                        <a:rPr lang="tr-TR" sz="2000" b="1" dirty="0">
                          <a:latin typeface="Times New Roman"/>
                          <a:ea typeface="Times New Roman"/>
                        </a:rPr>
                        <a:t>(Sıçan, tek doz)</a:t>
                      </a:r>
                      <a:endParaRPr lang="tr-TR" sz="2000" dirty="0">
                        <a:latin typeface="Times New Roman"/>
                        <a:ea typeface="Times New Roman"/>
                      </a:endParaRPr>
                    </a:p>
                  </a:txBody>
                  <a:tcPr marL="68580" marR="68580" marT="0" marB="0"/>
                </a:tc>
                <a:tc>
                  <a:txBody>
                    <a:bodyPr/>
                    <a:lstStyle/>
                    <a:p>
                      <a:pPr marR="36195" algn="ctr">
                        <a:spcAft>
                          <a:spcPts val="0"/>
                        </a:spcAft>
                      </a:pPr>
                      <a:r>
                        <a:rPr lang="tr-TR" sz="2000" b="1" dirty="0" err="1">
                          <a:latin typeface="Times New Roman"/>
                          <a:ea typeface="Times New Roman"/>
                        </a:rPr>
                        <a:t>İnhalasyon</a:t>
                      </a:r>
                      <a:r>
                        <a:rPr lang="tr-TR" sz="2000" b="1" dirty="0">
                          <a:latin typeface="Times New Roman"/>
                          <a:ea typeface="Times New Roman"/>
                        </a:rPr>
                        <a:t> LC50</a:t>
                      </a:r>
                      <a:endParaRPr lang="tr-TR" sz="2000" dirty="0">
                        <a:latin typeface="Times New Roman"/>
                        <a:ea typeface="Times New Roman"/>
                      </a:endParaRPr>
                    </a:p>
                    <a:p>
                      <a:pPr marR="36195" algn="ctr">
                        <a:spcAft>
                          <a:spcPts val="0"/>
                        </a:spcAft>
                      </a:pPr>
                      <a:r>
                        <a:rPr lang="tr-TR" sz="2000" b="1" dirty="0" err="1">
                          <a:latin typeface="Times New Roman"/>
                          <a:ea typeface="Times New Roman"/>
                        </a:rPr>
                        <a:t>ppm</a:t>
                      </a:r>
                      <a:endParaRPr lang="tr-TR" sz="2000" dirty="0">
                        <a:latin typeface="Times New Roman"/>
                        <a:ea typeface="Times New Roman"/>
                      </a:endParaRPr>
                    </a:p>
                    <a:p>
                      <a:pPr marR="36195" algn="ctr">
                        <a:spcAft>
                          <a:spcPts val="0"/>
                        </a:spcAft>
                      </a:pPr>
                      <a:r>
                        <a:rPr lang="tr-TR" sz="2000" b="1" dirty="0">
                          <a:latin typeface="Times New Roman"/>
                          <a:ea typeface="Times New Roman"/>
                        </a:rPr>
                        <a:t>(sıçan, 4 saat </a:t>
                      </a:r>
                      <a:r>
                        <a:rPr lang="tr-TR" sz="2000" b="1" dirty="0" err="1">
                          <a:latin typeface="Times New Roman"/>
                          <a:ea typeface="Times New Roman"/>
                        </a:rPr>
                        <a:t>maruziyet</a:t>
                      </a:r>
                      <a:r>
                        <a:rPr lang="tr-TR" sz="2000" b="1" dirty="0">
                          <a:latin typeface="Times New Roman"/>
                          <a:ea typeface="Times New Roman"/>
                        </a:rPr>
                        <a:t>)</a:t>
                      </a:r>
                      <a:endParaRPr lang="tr-TR" sz="2000" dirty="0">
                        <a:latin typeface="Times New Roman"/>
                        <a:ea typeface="Times New Roman"/>
                      </a:endParaRPr>
                    </a:p>
                  </a:txBody>
                  <a:tcPr marL="68580" marR="68580" marT="0" marB="0"/>
                </a:tc>
                <a:tc>
                  <a:txBody>
                    <a:bodyPr/>
                    <a:lstStyle/>
                    <a:p>
                      <a:pPr marR="36195" algn="ctr">
                        <a:spcAft>
                          <a:spcPts val="0"/>
                        </a:spcAft>
                      </a:pPr>
                      <a:r>
                        <a:rPr lang="tr-TR" sz="2000" b="1" dirty="0" err="1">
                          <a:latin typeface="Times New Roman"/>
                          <a:ea typeface="Times New Roman"/>
                        </a:rPr>
                        <a:t>Dermal</a:t>
                      </a:r>
                      <a:r>
                        <a:rPr lang="tr-TR" sz="2000" b="1" dirty="0">
                          <a:latin typeface="Times New Roman"/>
                          <a:ea typeface="Times New Roman"/>
                        </a:rPr>
                        <a:t> LD50</a:t>
                      </a:r>
                      <a:endParaRPr lang="tr-TR" sz="2000" dirty="0">
                        <a:latin typeface="Times New Roman"/>
                        <a:ea typeface="Times New Roman"/>
                      </a:endParaRPr>
                    </a:p>
                    <a:p>
                      <a:pPr marR="36195" algn="ctr">
                        <a:spcAft>
                          <a:spcPts val="0"/>
                        </a:spcAft>
                      </a:pPr>
                      <a:r>
                        <a:rPr lang="tr-TR" sz="2000" b="1" dirty="0">
                          <a:latin typeface="Times New Roman"/>
                          <a:ea typeface="Times New Roman"/>
                        </a:rPr>
                        <a:t>mg/kg</a:t>
                      </a:r>
                      <a:endParaRPr lang="tr-TR" sz="2000" dirty="0">
                        <a:latin typeface="Times New Roman"/>
                        <a:ea typeface="Times New Roman"/>
                      </a:endParaRPr>
                    </a:p>
                    <a:p>
                      <a:pPr marR="36195" algn="ctr">
                        <a:spcAft>
                          <a:spcPts val="0"/>
                        </a:spcAft>
                      </a:pPr>
                      <a:r>
                        <a:rPr lang="tr-TR" sz="2000" b="1" dirty="0">
                          <a:latin typeface="Times New Roman"/>
                          <a:ea typeface="Times New Roman"/>
                        </a:rPr>
                        <a:t>(tavşan, deriye tek uygulama</a:t>
                      </a:r>
                      <a:endParaRPr lang="tr-TR" sz="2000" dirty="0">
                        <a:latin typeface="Times New Roman"/>
                        <a:ea typeface="Times New Roman"/>
                      </a:endParaRPr>
                    </a:p>
                  </a:txBody>
                  <a:tcPr marL="68580" marR="68580" marT="0" marB="0"/>
                </a:tc>
                <a:tc>
                  <a:txBody>
                    <a:bodyPr/>
                    <a:lstStyle/>
                    <a:p>
                      <a:pPr marR="36195" algn="ctr">
                        <a:spcAft>
                          <a:spcPts val="0"/>
                        </a:spcAft>
                      </a:pPr>
                      <a:r>
                        <a:rPr lang="tr-TR" sz="2000" b="1" dirty="0">
                          <a:latin typeface="Times New Roman"/>
                          <a:ea typeface="Times New Roman"/>
                        </a:rPr>
                        <a:t>Yetişkin bir insanda (70 kg) muhtemel öldürücü doz</a:t>
                      </a:r>
                      <a:endParaRPr lang="tr-TR" sz="2000" dirty="0">
                        <a:latin typeface="Times New Roman"/>
                        <a:ea typeface="Times New Roman"/>
                      </a:endParaRPr>
                    </a:p>
                  </a:txBody>
                  <a:tcPr marL="68580" marR="68580" marT="0" marB="0"/>
                </a:tc>
                <a:extLst>
                  <a:ext uri="{0D108BD9-81ED-4DB2-BD59-A6C34878D82A}">
                    <a16:rowId xmlns:a16="http://schemas.microsoft.com/office/drawing/2014/main" val="10000"/>
                  </a:ext>
                </a:extLst>
              </a:tr>
              <a:tr h="298945">
                <a:tc>
                  <a:txBody>
                    <a:bodyPr/>
                    <a:lstStyle/>
                    <a:p>
                      <a:pPr algn="just">
                        <a:spcAft>
                          <a:spcPts val="0"/>
                        </a:spcAft>
                      </a:pPr>
                      <a:r>
                        <a:rPr lang="tr-TR" sz="2000" dirty="0" err="1">
                          <a:latin typeface="Times New Roman"/>
                          <a:ea typeface="Times New Roman"/>
                        </a:rPr>
                        <a:t>Nisbi</a:t>
                      </a:r>
                      <a:r>
                        <a:rPr lang="tr-TR" sz="2000" dirty="0">
                          <a:latin typeface="Times New Roman"/>
                          <a:ea typeface="Times New Roman"/>
                        </a:rPr>
                        <a:t> olarak zararsız </a:t>
                      </a:r>
                    </a:p>
                  </a:txBody>
                  <a:tcPr marL="68580" marR="68580" marT="0" marB="0"/>
                </a:tc>
                <a:tc>
                  <a:txBody>
                    <a:bodyPr/>
                    <a:lstStyle/>
                    <a:p>
                      <a:pPr marR="36195" algn="ctr">
                        <a:spcAft>
                          <a:spcPts val="0"/>
                        </a:spcAft>
                      </a:pPr>
                      <a:r>
                        <a:rPr lang="tr-TR" sz="2000">
                          <a:latin typeface="Times New Roman"/>
                          <a:ea typeface="Times New Roman"/>
                        </a:rPr>
                        <a:t>&gt;15.000</a:t>
                      </a:r>
                    </a:p>
                  </a:txBody>
                  <a:tcPr marL="68580" marR="68580" marT="0" marB="0"/>
                </a:tc>
                <a:tc>
                  <a:txBody>
                    <a:bodyPr/>
                    <a:lstStyle/>
                    <a:p>
                      <a:pPr marR="36195" algn="ctr">
                        <a:spcAft>
                          <a:spcPts val="0"/>
                        </a:spcAft>
                      </a:pPr>
                      <a:r>
                        <a:rPr lang="tr-TR" sz="2000">
                          <a:latin typeface="Times New Roman"/>
                          <a:ea typeface="Times New Roman"/>
                        </a:rPr>
                        <a:t>&gt;100.000</a:t>
                      </a:r>
                    </a:p>
                  </a:txBody>
                  <a:tcPr marL="68580" marR="68580" marT="0" marB="0"/>
                </a:tc>
                <a:tc>
                  <a:txBody>
                    <a:bodyPr/>
                    <a:lstStyle/>
                    <a:p>
                      <a:pPr marR="36195" algn="ctr">
                        <a:spcAft>
                          <a:spcPts val="0"/>
                        </a:spcAft>
                      </a:pPr>
                      <a:r>
                        <a:rPr lang="tr-TR" sz="2000">
                          <a:latin typeface="Times New Roman"/>
                          <a:ea typeface="Times New Roman"/>
                        </a:rPr>
                        <a:t>&gt;22.600</a:t>
                      </a:r>
                    </a:p>
                  </a:txBody>
                  <a:tcPr marL="68580" marR="68580" marT="0" marB="0"/>
                </a:tc>
                <a:tc>
                  <a:txBody>
                    <a:bodyPr/>
                    <a:lstStyle/>
                    <a:p>
                      <a:pPr marR="36195" algn="ctr">
                        <a:spcAft>
                          <a:spcPts val="0"/>
                        </a:spcAft>
                      </a:pPr>
                      <a:r>
                        <a:rPr lang="tr-TR" sz="2000">
                          <a:latin typeface="Times New Roman"/>
                          <a:ea typeface="Times New Roman"/>
                        </a:rPr>
                        <a:t>1 L</a:t>
                      </a:r>
                    </a:p>
                  </a:txBody>
                  <a:tcPr marL="68580" marR="68580" marT="0" marB="0"/>
                </a:tc>
                <a:extLst>
                  <a:ext uri="{0D108BD9-81ED-4DB2-BD59-A6C34878D82A}">
                    <a16:rowId xmlns:a16="http://schemas.microsoft.com/office/drawing/2014/main" val="10001"/>
                  </a:ext>
                </a:extLst>
              </a:tr>
              <a:tr h="298945">
                <a:tc>
                  <a:txBody>
                    <a:bodyPr/>
                    <a:lstStyle/>
                    <a:p>
                      <a:pPr algn="just">
                        <a:spcAft>
                          <a:spcPts val="0"/>
                        </a:spcAft>
                      </a:pPr>
                      <a:r>
                        <a:rPr lang="tr-TR" sz="2000" dirty="0">
                          <a:latin typeface="Times New Roman"/>
                          <a:ea typeface="Times New Roman"/>
                        </a:rPr>
                        <a:t>Pratik olarak zehirli değil </a:t>
                      </a:r>
                    </a:p>
                  </a:txBody>
                  <a:tcPr marL="68580" marR="68580" marT="0" marB="0"/>
                </a:tc>
                <a:tc>
                  <a:txBody>
                    <a:bodyPr/>
                    <a:lstStyle/>
                    <a:p>
                      <a:pPr marR="36195" algn="ctr">
                        <a:spcAft>
                          <a:spcPts val="0"/>
                        </a:spcAft>
                      </a:pPr>
                      <a:r>
                        <a:rPr lang="tr-TR" sz="2000" dirty="0">
                          <a:latin typeface="Times New Roman"/>
                          <a:ea typeface="Times New Roman"/>
                        </a:rPr>
                        <a:t>5.000-15.000</a:t>
                      </a:r>
                    </a:p>
                  </a:txBody>
                  <a:tcPr marL="68580" marR="68580" marT="0" marB="0"/>
                </a:tc>
                <a:tc>
                  <a:txBody>
                    <a:bodyPr/>
                    <a:lstStyle/>
                    <a:p>
                      <a:pPr marR="36195" algn="ctr">
                        <a:spcAft>
                          <a:spcPts val="0"/>
                        </a:spcAft>
                      </a:pPr>
                      <a:r>
                        <a:rPr lang="tr-TR" sz="2000">
                          <a:latin typeface="Times New Roman"/>
                          <a:ea typeface="Times New Roman"/>
                        </a:rPr>
                        <a:t>10.000-100.000</a:t>
                      </a:r>
                    </a:p>
                  </a:txBody>
                  <a:tcPr marL="68580" marR="68580" marT="0" marB="0"/>
                </a:tc>
                <a:tc>
                  <a:txBody>
                    <a:bodyPr/>
                    <a:lstStyle/>
                    <a:p>
                      <a:pPr marR="36195" algn="ctr">
                        <a:spcAft>
                          <a:spcPts val="0"/>
                        </a:spcAft>
                      </a:pPr>
                      <a:r>
                        <a:rPr lang="tr-TR" sz="2000">
                          <a:latin typeface="Times New Roman"/>
                          <a:ea typeface="Times New Roman"/>
                        </a:rPr>
                        <a:t>2.820-22.590</a:t>
                      </a:r>
                    </a:p>
                  </a:txBody>
                  <a:tcPr marL="68580" marR="68580" marT="0" marB="0"/>
                </a:tc>
                <a:tc>
                  <a:txBody>
                    <a:bodyPr/>
                    <a:lstStyle/>
                    <a:p>
                      <a:pPr marR="36195" algn="ctr">
                        <a:spcAft>
                          <a:spcPts val="0"/>
                        </a:spcAft>
                      </a:pPr>
                      <a:r>
                        <a:rPr lang="tr-TR" sz="2000" dirty="0">
                          <a:latin typeface="Times New Roman"/>
                          <a:ea typeface="Times New Roman"/>
                        </a:rPr>
                        <a:t>1 L</a:t>
                      </a:r>
                    </a:p>
                  </a:txBody>
                  <a:tcPr marL="68580" marR="68580" marT="0" marB="0"/>
                </a:tc>
                <a:extLst>
                  <a:ext uri="{0D108BD9-81ED-4DB2-BD59-A6C34878D82A}">
                    <a16:rowId xmlns:a16="http://schemas.microsoft.com/office/drawing/2014/main" val="10002"/>
                  </a:ext>
                </a:extLst>
              </a:tr>
              <a:tr h="298945">
                <a:tc>
                  <a:txBody>
                    <a:bodyPr/>
                    <a:lstStyle/>
                    <a:p>
                      <a:pPr algn="just">
                        <a:spcAft>
                          <a:spcPts val="0"/>
                        </a:spcAft>
                      </a:pPr>
                      <a:r>
                        <a:rPr lang="tr-TR" sz="2000">
                          <a:latin typeface="Times New Roman"/>
                          <a:ea typeface="Times New Roman"/>
                        </a:rPr>
                        <a:t>Az zehirli</a:t>
                      </a:r>
                    </a:p>
                  </a:txBody>
                  <a:tcPr marL="68580" marR="68580" marT="0" marB="0"/>
                </a:tc>
                <a:tc>
                  <a:txBody>
                    <a:bodyPr/>
                    <a:lstStyle/>
                    <a:p>
                      <a:pPr marR="36195" algn="ctr">
                        <a:spcAft>
                          <a:spcPts val="0"/>
                        </a:spcAft>
                      </a:pPr>
                      <a:r>
                        <a:rPr lang="tr-TR" sz="2000" dirty="0">
                          <a:latin typeface="Times New Roman"/>
                          <a:ea typeface="Times New Roman"/>
                        </a:rPr>
                        <a:t>500-5.000</a:t>
                      </a:r>
                    </a:p>
                  </a:txBody>
                  <a:tcPr marL="68580" marR="68580" marT="0" marB="0"/>
                </a:tc>
                <a:tc>
                  <a:txBody>
                    <a:bodyPr/>
                    <a:lstStyle/>
                    <a:p>
                      <a:pPr marR="36195" algn="ctr">
                        <a:spcAft>
                          <a:spcPts val="0"/>
                        </a:spcAft>
                      </a:pPr>
                      <a:r>
                        <a:rPr lang="tr-TR" sz="2000">
                          <a:latin typeface="Times New Roman"/>
                          <a:ea typeface="Times New Roman"/>
                        </a:rPr>
                        <a:t>1.000-10.000</a:t>
                      </a:r>
                    </a:p>
                  </a:txBody>
                  <a:tcPr marL="68580" marR="68580" marT="0" marB="0"/>
                </a:tc>
                <a:tc>
                  <a:txBody>
                    <a:bodyPr/>
                    <a:lstStyle/>
                    <a:p>
                      <a:pPr marR="36195" algn="ctr">
                        <a:spcAft>
                          <a:spcPts val="0"/>
                        </a:spcAft>
                      </a:pPr>
                      <a:r>
                        <a:rPr lang="tr-TR" sz="2000">
                          <a:latin typeface="Times New Roman"/>
                          <a:ea typeface="Times New Roman"/>
                        </a:rPr>
                        <a:t>350-2.810</a:t>
                      </a:r>
                    </a:p>
                  </a:txBody>
                  <a:tcPr marL="68580" marR="68580" marT="0" marB="0"/>
                </a:tc>
                <a:tc>
                  <a:txBody>
                    <a:bodyPr/>
                    <a:lstStyle/>
                    <a:p>
                      <a:pPr marR="36195" algn="ctr">
                        <a:spcAft>
                          <a:spcPts val="0"/>
                        </a:spcAft>
                      </a:pPr>
                      <a:r>
                        <a:rPr lang="tr-TR" sz="2000">
                          <a:latin typeface="Times New Roman"/>
                          <a:ea typeface="Times New Roman"/>
                        </a:rPr>
                        <a:t>600 ml</a:t>
                      </a:r>
                    </a:p>
                  </a:txBody>
                  <a:tcPr marL="68580" marR="68580" marT="0" marB="0"/>
                </a:tc>
                <a:extLst>
                  <a:ext uri="{0D108BD9-81ED-4DB2-BD59-A6C34878D82A}">
                    <a16:rowId xmlns:a16="http://schemas.microsoft.com/office/drawing/2014/main" val="10003"/>
                  </a:ext>
                </a:extLst>
              </a:tr>
              <a:tr h="298945">
                <a:tc>
                  <a:txBody>
                    <a:bodyPr/>
                    <a:lstStyle/>
                    <a:p>
                      <a:pPr algn="just">
                        <a:spcAft>
                          <a:spcPts val="0"/>
                        </a:spcAft>
                      </a:pPr>
                      <a:r>
                        <a:rPr lang="tr-TR" sz="2000">
                          <a:latin typeface="Times New Roman"/>
                          <a:ea typeface="Times New Roman"/>
                        </a:rPr>
                        <a:t>Orta derecede zehirli</a:t>
                      </a:r>
                    </a:p>
                  </a:txBody>
                  <a:tcPr marL="68580" marR="68580" marT="0" marB="0"/>
                </a:tc>
                <a:tc>
                  <a:txBody>
                    <a:bodyPr/>
                    <a:lstStyle/>
                    <a:p>
                      <a:pPr marR="36195" algn="ctr">
                        <a:spcAft>
                          <a:spcPts val="0"/>
                        </a:spcAft>
                      </a:pPr>
                      <a:r>
                        <a:rPr lang="tr-TR" sz="2000" dirty="0">
                          <a:latin typeface="Times New Roman"/>
                          <a:ea typeface="Times New Roman"/>
                        </a:rPr>
                        <a:t>50-500</a:t>
                      </a:r>
                    </a:p>
                  </a:txBody>
                  <a:tcPr marL="68580" marR="68580" marT="0" marB="0"/>
                </a:tc>
                <a:tc>
                  <a:txBody>
                    <a:bodyPr/>
                    <a:lstStyle/>
                    <a:p>
                      <a:pPr marR="36195" algn="ctr">
                        <a:spcAft>
                          <a:spcPts val="0"/>
                        </a:spcAft>
                      </a:pPr>
                      <a:r>
                        <a:rPr lang="tr-TR" sz="2000">
                          <a:latin typeface="Times New Roman"/>
                          <a:ea typeface="Times New Roman"/>
                        </a:rPr>
                        <a:t>100-1.000</a:t>
                      </a:r>
                    </a:p>
                  </a:txBody>
                  <a:tcPr marL="68580" marR="68580" marT="0" marB="0"/>
                </a:tc>
                <a:tc>
                  <a:txBody>
                    <a:bodyPr/>
                    <a:lstStyle/>
                    <a:p>
                      <a:pPr marR="36195" algn="ctr">
                        <a:spcAft>
                          <a:spcPts val="0"/>
                        </a:spcAft>
                      </a:pPr>
                      <a:r>
                        <a:rPr lang="tr-TR" sz="2000">
                          <a:latin typeface="Times New Roman"/>
                          <a:ea typeface="Times New Roman"/>
                        </a:rPr>
                        <a:t>44-340</a:t>
                      </a:r>
                    </a:p>
                  </a:txBody>
                  <a:tcPr marL="68580" marR="68580" marT="0" marB="0"/>
                </a:tc>
                <a:tc>
                  <a:txBody>
                    <a:bodyPr/>
                    <a:lstStyle/>
                    <a:p>
                      <a:pPr marR="36195" algn="ctr">
                        <a:spcAft>
                          <a:spcPts val="0"/>
                        </a:spcAft>
                      </a:pPr>
                      <a:r>
                        <a:rPr lang="tr-TR" sz="2000">
                          <a:latin typeface="Times New Roman"/>
                          <a:ea typeface="Times New Roman"/>
                        </a:rPr>
                        <a:t>30 ml</a:t>
                      </a:r>
                    </a:p>
                  </a:txBody>
                  <a:tcPr marL="68580" marR="68580" marT="0" marB="0"/>
                </a:tc>
                <a:extLst>
                  <a:ext uri="{0D108BD9-81ED-4DB2-BD59-A6C34878D82A}">
                    <a16:rowId xmlns:a16="http://schemas.microsoft.com/office/drawing/2014/main" val="10004"/>
                  </a:ext>
                </a:extLst>
              </a:tr>
              <a:tr h="298945">
                <a:tc>
                  <a:txBody>
                    <a:bodyPr/>
                    <a:lstStyle/>
                    <a:p>
                      <a:pPr algn="just">
                        <a:spcAft>
                          <a:spcPts val="0"/>
                        </a:spcAft>
                      </a:pPr>
                      <a:r>
                        <a:rPr lang="tr-TR" sz="2000">
                          <a:latin typeface="Times New Roman"/>
                          <a:ea typeface="Times New Roman"/>
                        </a:rPr>
                        <a:t>Şiddetli zehirli</a:t>
                      </a:r>
                    </a:p>
                  </a:txBody>
                  <a:tcPr marL="68580" marR="68580" marT="0" marB="0"/>
                </a:tc>
                <a:tc>
                  <a:txBody>
                    <a:bodyPr/>
                    <a:lstStyle/>
                    <a:p>
                      <a:pPr marR="36195" algn="ctr">
                        <a:spcAft>
                          <a:spcPts val="0"/>
                        </a:spcAft>
                      </a:pPr>
                      <a:r>
                        <a:rPr lang="tr-TR" sz="2000" dirty="0">
                          <a:latin typeface="Times New Roman"/>
                          <a:ea typeface="Times New Roman"/>
                        </a:rPr>
                        <a:t>1-50</a:t>
                      </a:r>
                    </a:p>
                  </a:txBody>
                  <a:tcPr marL="68580" marR="68580" marT="0" marB="0"/>
                </a:tc>
                <a:tc>
                  <a:txBody>
                    <a:bodyPr/>
                    <a:lstStyle/>
                    <a:p>
                      <a:pPr marR="36195" algn="ctr">
                        <a:spcAft>
                          <a:spcPts val="0"/>
                        </a:spcAft>
                      </a:pPr>
                      <a:r>
                        <a:rPr lang="tr-TR" sz="2000" dirty="0">
                          <a:latin typeface="Times New Roman"/>
                          <a:ea typeface="Times New Roman"/>
                        </a:rPr>
                        <a:t>10-100</a:t>
                      </a:r>
                    </a:p>
                  </a:txBody>
                  <a:tcPr marL="68580" marR="68580" marT="0" marB="0"/>
                </a:tc>
                <a:tc>
                  <a:txBody>
                    <a:bodyPr/>
                    <a:lstStyle/>
                    <a:p>
                      <a:pPr marR="36195" algn="ctr">
                        <a:spcAft>
                          <a:spcPts val="0"/>
                        </a:spcAft>
                      </a:pPr>
                      <a:r>
                        <a:rPr lang="tr-TR" sz="2000" dirty="0">
                          <a:latin typeface="Times New Roman"/>
                          <a:ea typeface="Times New Roman"/>
                        </a:rPr>
                        <a:t>5-43</a:t>
                      </a:r>
                    </a:p>
                  </a:txBody>
                  <a:tcPr marL="68580" marR="68580" marT="0" marB="0"/>
                </a:tc>
                <a:tc>
                  <a:txBody>
                    <a:bodyPr/>
                    <a:lstStyle/>
                    <a:p>
                      <a:pPr marR="36195" algn="ctr">
                        <a:spcAft>
                          <a:spcPts val="0"/>
                        </a:spcAft>
                      </a:pPr>
                      <a:r>
                        <a:rPr lang="tr-TR" sz="2000">
                          <a:latin typeface="Times New Roman"/>
                          <a:ea typeface="Times New Roman"/>
                        </a:rPr>
                        <a:t>4 ml</a:t>
                      </a:r>
                    </a:p>
                  </a:txBody>
                  <a:tcPr marL="68580" marR="68580" marT="0" marB="0"/>
                </a:tc>
                <a:extLst>
                  <a:ext uri="{0D108BD9-81ED-4DB2-BD59-A6C34878D82A}">
                    <a16:rowId xmlns:a16="http://schemas.microsoft.com/office/drawing/2014/main" val="10005"/>
                  </a:ext>
                </a:extLst>
              </a:tr>
              <a:tr h="298945">
                <a:tc>
                  <a:txBody>
                    <a:bodyPr/>
                    <a:lstStyle/>
                    <a:p>
                      <a:pPr algn="just">
                        <a:spcAft>
                          <a:spcPts val="0"/>
                        </a:spcAft>
                      </a:pPr>
                      <a:r>
                        <a:rPr lang="tr-TR" sz="2000" dirty="0">
                          <a:latin typeface="Times New Roman"/>
                          <a:ea typeface="Times New Roman"/>
                        </a:rPr>
                        <a:t>Son derece zehirli</a:t>
                      </a:r>
                    </a:p>
                  </a:txBody>
                  <a:tcPr marL="68580" marR="68580" marT="0" marB="0"/>
                </a:tc>
                <a:tc>
                  <a:txBody>
                    <a:bodyPr/>
                    <a:lstStyle/>
                    <a:p>
                      <a:pPr marR="36195" algn="ctr">
                        <a:spcAft>
                          <a:spcPts val="0"/>
                        </a:spcAft>
                      </a:pPr>
                      <a:r>
                        <a:rPr lang="tr-TR" sz="2000" dirty="0">
                          <a:latin typeface="Times New Roman"/>
                          <a:ea typeface="Times New Roman"/>
                        </a:rPr>
                        <a:t>&lt;1</a:t>
                      </a:r>
                    </a:p>
                  </a:txBody>
                  <a:tcPr marL="68580" marR="68580" marT="0" marB="0"/>
                </a:tc>
                <a:tc>
                  <a:txBody>
                    <a:bodyPr/>
                    <a:lstStyle/>
                    <a:p>
                      <a:pPr marR="36195" algn="ctr">
                        <a:spcAft>
                          <a:spcPts val="0"/>
                        </a:spcAft>
                      </a:pPr>
                      <a:r>
                        <a:rPr lang="tr-TR" sz="2000" dirty="0">
                          <a:latin typeface="Times New Roman"/>
                          <a:ea typeface="Times New Roman"/>
                        </a:rPr>
                        <a:t>&lt;10</a:t>
                      </a:r>
                    </a:p>
                  </a:txBody>
                  <a:tcPr marL="68580" marR="68580" marT="0" marB="0"/>
                </a:tc>
                <a:tc>
                  <a:txBody>
                    <a:bodyPr/>
                    <a:lstStyle/>
                    <a:p>
                      <a:pPr marR="36195" algn="ctr">
                        <a:spcAft>
                          <a:spcPts val="0"/>
                        </a:spcAft>
                      </a:pPr>
                      <a:r>
                        <a:rPr lang="tr-TR" sz="2000" dirty="0">
                          <a:latin typeface="Times New Roman"/>
                          <a:ea typeface="Times New Roman"/>
                        </a:rPr>
                        <a:t>&lt;5</a:t>
                      </a:r>
                    </a:p>
                  </a:txBody>
                  <a:tcPr marL="68580" marR="68580" marT="0" marB="0"/>
                </a:tc>
                <a:tc>
                  <a:txBody>
                    <a:bodyPr/>
                    <a:lstStyle/>
                    <a:p>
                      <a:pPr marR="36195" algn="ctr">
                        <a:spcAft>
                          <a:spcPts val="0"/>
                        </a:spcAft>
                      </a:pPr>
                      <a:r>
                        <a:rPr lang="tr-TR" sz="2000" dirty="0">
                          <a:latin typeface="Times New Roman"/>
                          <a:ea typeface="Times New Roman"/>
                        </a:rPr>
                        <a:t>1 damla veya daha az</a:t>
                      </a:r>
                    </a:p>
                  </a:txBody>
                  <a:tcPr marL="68580" marR="68580" marT="0" marB="0"/>
                </a:tc>
                <a:extLst>
                  <a:ext uri="{0D108BD9-81ED-4DB2-BD59-A6C34878D82A}">
                    <a16:rowId xmlns:a16="http://schemas.microsoft.com/office/drawing/2014/main" val="10006"/>
                  </a:ext>
                </a:extLst>
              </a:tr>
            </a:tbl>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4"/>
          <p:cNvSpPr>
            <a:spLocks noChangeArrowheads="1"/>
          </p:cNvSpPr>
          <p:nvPr/>
        </p:nvSpPr>
        <p:spPr bwMode="auto">
          <a:xfrm>
            <a:off x="250825" y="217915"/>
            <a:ext cx="8713788" cy="830997"/>
          </a:xfrm>
          <a:prstGeom prst="rect">
            <a:avLst/>
          </a:prstGeom>
          <a:noFill/>
          <a:ln w="9525">
            <a:noFill/>
            <a:miter lim="800000"/>
            <a:headEnd/>
            <a:tailEnd/>
          </a:ln>
        </p:spPr>
        <p:txBody>
          <a:bodyPr anchor="ctr">
            <a:spAutoFit/>
          </a:bodyPr>
          <a:lstStyle/>
          <a:p>
            <a:pPr algn="just"/>
            <a:r>
              <a:rPr lang="tr-TR" sz="2400" dirty="0">
                <a:cs typeface="Times New Roman" pitchFamily="18" charset="0"/>
              </a:rPr>
              <a:t>Tablo 2. Bazı maddelerin sıçanlarda ağızdan LD</a:t>
            </a:r>
            <a:r>
              <a:rPr lang="tr-TR" sz="2400" baseline="-30000" dirty="0">
                <a:cs typeface="Times New Roman" pitchFamily="18" charset="0"/>
              </a:rPr>
              <a:t>50 </a:t>
            </a:r>
            <a:r>
              <a:rPr lang="tr-TR" sz="2400" dirty="0">
                <a:cs typeface="Times New Roman" pitchFamily="18" charset="0"/>
              </a:rPr>
              <a:t>miktarları (mg/kg).</a:t>
            </a:r>
            <a:endParaRPr lang="tr-TR" sz="2400" dirty="0"/>
          </a:p>
        </p:txBody>
      </p:sp>
      <p:graphicFrame>
        <p:nvGraphicFramePr>
          <p:cNvPr id="73813" name="Group 85"/>
          <p:cNvGraphicFramePr>
            <a:graphicFrameLocks noGrp="1"/>
          </p:cNvGraphicFramePr>
          <p:nvPr>
            <p:extLst>
              <p:ext uri="{D42A27DB-BD31-4B8C-83A1-F6EECF244321}">
                <p14:modId xmlns:p14="http://schemas.microsoft.com/office/powerpoint/2010/main" val="3447569126"/>
              </p:ext>
            </p:extLst>
          </p:nvPr>
        </p:nvGraphicFramePr>
        <p:xfrm>
          <a:off x="250825" y="1484313"/>
          <a:ext cx="8424863" cy="5041031"/>
        </p:xfrm>
        <a:graphic>
          <a:graphicData uri="http://schemas.openxmlformats.org/drawingml/2006/table">
            <a:tbl>
              <a:tblPr/>
              <a:tblGrid>
                <a:gridCol w="2462213">
                  <a:extLst>
                    <a:ext uri="{9D8B030D-6E8A-4147-A177-3AD203B41FA5}">
                      <a16:colId xmlns:a16="http://schemas.microsoft.com/office/drawing/2014/main" val="20000"/>
                    </a:ext>
                  </a:extLst>
                </a:gridCol>
                <a:gridCol w="1138237">
                  <a:extLst>
                    <a:ext uri="{9D8B030D-6E8A-4147-A177-3AD203B41FA5}">
                      <a16:colId xmlns:a16="http://schemas.microsoft.com/office/drawing/2014/main" val="20001"/>
                    </a:ext>
                  </a:extLst>
                </a:gridCol>
                <a:gridCol w="915988">
                  <a:extLst>
                    <a:ext uri="{9D8B030D-6E8A-4147-A177-3AD203B41FA5}">
                      <a16:colId xmlns:a16="http://schemas.microsoft.com/office/drawing/2014/main" val="20002"/>
                    </a:ext>
                  </a:extLst>
                </a:gridCol>
                <a:gridCol w="1964977">
                  <a:extLst>
                    <a:ext uri="{9D8B030D-6E8A-4147-A177-3AD203B41FA5}">
                      <a16:colId xmlns:a16="http://schemas.microsoft.com/office/drawing/2014/main" val="20003"/>
                    </a:ext>
                  </a:extLst>
                </a:gridCol>
                <a:gridCol w="1943448">
                  <a:extLst>
                    <a:ext uri="{9D8B030D-6E8A-4147-A177-3AD203B41FA5}">
                      <a16:colId xmlns:a16="http://schemas.microsoft.com/office/drawing/2014/main" val="20004"/>
                    </a:ext>
                  </a:extLst>
                </a:gridCol>
              </a:tblGrid>
              <a:tr h="46352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dirty="0">
                          <a:ln>
                            <a:noFill/>
                          </a:ln>
                          <a:solidFill>
                            <a:schemeClr val="tx1"/>
                          </a:solidFill>
                          <a:effectLst/>
                          <a:latin typeface="Arial" charset="0"/>
                          <a:ea typeface="Times New Roman" pitchFamily="18" charset="0"/>
                          <a:cs typeface="Arial" charset="0"/>
                        </a:rPr>
                        <a:t>Madde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a:ln>
                            <a:noFill/>
                          </a:ln>
                          <a:solidFill>
                            <a:schemeClr val="tx1"/>
                          </a:solidFill>
                          <a:effectLst/>
                          <a:latin typeface="Arial" charset="0"/>
                          <a:ea typeface="Times New Roman" pitchFamily="18" charset="0"/>
                          <a:cs typeface="Arial" charset="0"/>
                        </a:rPr>
                        <a:t>Doz</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a:ln>
                            <a:noFill/>
                          </a:ln>
                          <a:solidFill>
                            <a:schemeClr val="tx1"/>
                          </a:solidFill>
                          <a:effectLst/>
                          <a:latin typeface="Arial" charset="0"/>
                          <a:ea typeface="Times New Roman" pitchFamily="18" charset="0"/>
                          <a:cs typeface="Arial" charset="0"/>
                        </a:rPr>
                        <a:t>Madde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a:ln>
                            <a:noFill/>
                          </a:ln>
                          <a:solidFill>
                            <a:schemeClr val="tx1"/>
                          </a:solidFill>
                          <a:effectLst/>
                          <a:latin typeface="Arial" charset="0"/>
                          <a:ea typeface="Times New Roman" pitchFamily="18" charset="0"/>
                          <a:cs typeface="Arial" charset="0"/>
                        </a:rPr>
                        <a:t>Doz</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48446">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dirty="0">
                          <a:ln>
                            <a:noFill/>
                          </a:ln>
                          <a:solidFill>
                            <a:schemeClr val="tx1"/>
                          </a:solidFill>
                          <a:effectLst/>
                          <a:latin typeface="Arial" charset="0"/>
                          <a:ea typeface="Times New Roman" pitchFamily="18" charset="0"/>
                          <a:cs typeface="Arial" charset="0"/>
                        </a:rPr>
                        <a:t>Pamuk tohumu yağı </a:t>
                      </a:r>
                      <a:endParaRPr kumimoji="0" lang="tr-TR" sz="20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a:ln>
                            <a:noFill/>
                          </a:ln>
                          <a:solidFill>
                            <a:schemeClr val="tx1"/>
                          </a:solidFill>
                          <a:effectLst/>
                          <a:latin typeface="Arial" charset="0"/>
                          <a:ea typeface="Times New Roman" pitchFamily="18" charset="0"/>
                          <a:cs typeface="Arial" charset="0"/>
                        </a:rPr>
                        <a:t>Etilalkol</a:t>
                      </a:r>
                      <a:endParaRPr kumimoji="0" lang="tr-TR" sz="20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a:ln>
                            <a:noFill/>
                          </a:ln>
                          <a:solidFill>
                            <a:schemeClr val="tx1"/>
                          </a:solidFill>
                          <a:effectLst/>
                          <a:latin typeface="Arial" charset="0"/>
                          <a:ea typeface="Times New Roman" pitchFamily="18" charset="0"/>
                          <a:cs typeface="Arial" charset="0"/>
                        </a:rPr>
                        <a:t>Tuz</a:t>
                      </a:r>
                      <a:endParaRPr kumimoji="0" lang="tr-TR" sz="20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a:ln>
                            <a:noFill/>
                          </a:ln>
                          <a:solidFill>
                            <a:schemeClr val="tx1"/>
                          </a:solidFill>
                          <a:effectLst/>
                          <a:latin typeface="Arial" charset="0"/>
                          <a:ea typeface="Times New Roman" pitchFamily="18" charset="0"/>
                          <a:cs typeface="Arial" charset="0"/>
                        </a:rPr>
                        <a:t>Morfin sülfat </a:t>
                      </a:r>
                      <a:endParaRPr kumimoji="0" lang="tr-TR" sz="20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err="1">
                          <a:ln>
                            <a:noFill/>
                          </a:ln>
                          <a:solidFill>
                            <a:schemeClr val="tx1"/>
                          </a:solidFill>
                          <a:effectLst/>
                          <a:latin typeface="Arial" charset="0"/>
                          <a:ea typeface="Times New Roman" pitchFamily="18" charset="0"/>
                          <a:cs typeface="Arial" charset="0"/>
                        </a:rPr>
                        <a:t>Pikrotoksin</a:t>
                      </a:r>
                      <a:r>
                        <a:rPr kumimoji="0" lang="tr-TR" sz="2000" b="0" i="0" u="none" strike="noStrike" cap="none" normalizeH="0" baseline="0" dirty="0">
                          <a:ln>
                            <a:noFill/>
                          </a:ln>
                          <a:solidFill>
                            <a:schemeClr val="tx1"/>
                          </a:solidFill>
                          <a:effectLst/>
                          <a:latin typeface="Arial" charset="0"/>
                          <a:ea typeface="Times New Roman" pitchFamily="18" charset="0"/>
                          <a:cs typeface="Arial" charset="0"/>
                        </a:rPr>
                        <a:t> </a:t>
                      </a:r>
                      <a:endParaRPr kumimoji="0" lang="tr-TR" sz="20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a:ln>
                            <a:noFill/>
                          </a:ln>
                          <a:solidFill>
                            <a:schemeClr val="tx1"/>
                          </a:solidFill>
                          <a:effectLst/>
                          <a:latin typeface="Arial" charset="0"/>
                          <a:ea typeface="Times New Roman" pitchFamily="18" charset="0"/>
                          <a:cs typeface="Arial" charset="0"/>
                        </a:rPr>
                        <a:t>Striknin sülfat </a:t>
                      </a:r>
                      <a:endParaRPr kumimoji="0" lang="tr-TR" sz="20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a:ln>
                            <a:noFill/>
                          </a:ln>
                          <a:solidFill>
                            <a:schemeClr val="tx1"/>
                          </a:solidFill>
                          <a:effectLst/>
                          <a:latin typeface="Arial" charset="0"/>
                          <a:ea typeface="Times New Roman" pitchFamily="18" charset="0"/>
                          <a:cs typeface="Arial" charset="0"/>
                        </a:rPr>
                        <a:t>Nikotin </a:t>
                      </a:r>
                      <a:endParaRPr kumimoji="0" lang="tr-TR" sz="20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a:ln>
                            <a:noFill/>
                          </a:ln>
                          <a:solidFill>
                            <a:schemeClr val="tx1"/>
                          </a:solidFill>
                          <a:effectLst/>
                          <a:latin typeface="Arial" charset="0"/>
                          <a:ea typeface="Times New Roman" pitchFamily="18" charset="0"/>
                          <a:cs typeface="Arial" charset="0"/>
                        </a:rPr>
                        <a:t>Asya kobrası </a:t>
                      </a:r>
                      <a:r>
                        <a:rPr kumimoji="0" lang="tr-TR" sz="2000" b="0" i="0" u="none" strike="noStrike" cap="none" normalizeH="0" baseline="0" dirty="0" err="1">
                          <a:ln>
                            <a:noFill/>
                          </a:ln>
                          <a:solidFill>
                            <a:schemeClr val="tx1"/>
                          </a:solidFill>
                          <a:effectLst/>
                          <a:latin typeface="Arial" charset="0"/>
                          <a:ea typeface="Times New Roman" pitchFamily="18" charset="0"/>
                          <a:cs typeface="Arial" charset="0"/>
                        </a:rPr>
                        <a:t>zehiri</a:t>
                      </a:r>
                      <a:r>
                        <a:rPr kumimoji="0" lang="tr-TR" sz="2000" b="0" i="0" u="none" strike="noStrike" cap="none" normalizeH="0" baseline="0" dirty="0">
                          <a:ln>
                            <a:noFill/>
                          </a:ln>
                          <a:solidFill>
                            <a:schemeClr val="tx1"/>
                          </a:solidFill>
                          <a:effectLst/>
                          <a:latin typeface="Arial" charset="0"/>
                          <a:ea typeface="Times New Roman" pitchFamily="18" charset="0"/>
                          <a:cs typeface="Arial"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dirty="0">
                          <a:ln>
                            <a:noFill/>
                          </a:ln>
                          <a:solidFill>
                            <a:schemeClr val="tx1"/>
                          </a:solidFill>
                          <a:effectLst/>
                          <a:latin typeface="Arial" charset="0"/>
                          <a:ea typeface="Times New Roman" pitchFamily="18" charset="0"/>
                          <a:cs typeface="Arial" charset="0"/>
                        </a:rPr>
                        <a:t>&gt;15.000</a:t>
                      </a:r>
                      <a:endParaRPr kumimoji="0" lang="tr-TR" sz="20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a:ln>
                            <a:noFill/>
                          </a:ln>
                          <a:solidFill>
                            <a:schemeClr val="tx1"/>
                          </a:solidFill>
                          <a:effectLst/>
                          <a:latin typeface="Arial" charset="0"/>
                          <a:ea typeface="Times New Roman" pitchFamily="18" charset="0"/>
                          <a:cs typeface="Arial" charset="0"/>
                        </a:rPr>
                        <a:t>7.060</a:t>
                      </a:r>
                      <a:endParaRPr kumimoji="0" lang="tr-TR" sz="20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a:ln>
                            <a:noFill/>
                          </a:ln>
                          <a:solidFill>
                            <a:schemeClr val="tx1"/>
                          </a:solidFill>
                          <a:effectLst/>
                          <a:latin typeface="Arial" charset="0"/>
                          <a:ea typeface="Times New Roman" pitchFamily="18" charset="0"/>
                          <a:cs typeface="Arial" charset="0"/>
                        </a:rPr>
                        <a:t>3.000</a:t>
                      </a:r>
                      <a:endParaRPr kumimoji="0" lang="tr-TR" sz="20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a:ln>
                            <a:noFill/>
                          </a:ln>
                          <a:solidFill>
                            <a:schemeClr val="tx1"/>
                          </a:solidFill>
                          <a:effectLst/>
                          <a:latin typeface="Arial" charset="0"/>
                          <a:ea typeface="Times New Roman" pitchFamily="18" charset="0"/>
                          <a:cs typeface="Arial" charset="0"/>
                        </a:rPr>
                        <a:t>900</a:t>
                      </a:r>
                      <a:endParaRPr kumimoji="0" lang="tr-TR" sz="20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a:ln>
                            <a:noFill/>
                          </a:ln>
                          <a:solidFill>
                            <a:schemeClr val="tx1"/>
                          </a:solidFill>
                          <a:effectLst/>
                          <a:latin typeface="Arial" charset="0"/>
                          <a:ea typeface="Times New Roman" pitchFamily="18" charset="0"/>
                          <a:cs typeface="Arial" charset="0"/>
                        </a:rPr>
                        <a:t>5</a:t>
                      </a:r>
                      <a:endParaRPr kumimoji="0" lang="tr-TR" sz="20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a:ln>
                            <a:noFill/>
                          </a:ln>
                          <a:solidFill>
                            <a:schemeClr val="tx1"/>
                          </a:solidFill>
                          <a:effectLst/>
                          <a:latin typeface="Arial" charset="0"/>
                          <a:ea typeface="Times New Roman" pitchFamily="18" charset="0"/>
                          <a:cs typeface="Arial" charset="0"/>
                        </a:rPr>
                        <a:t>2</a:t>
                      </a:r>
                      <a:endParaRPr kumimoji="0" lang="tr-TR" sz="20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a:ln>
                            <a:noFill/>
                          </a:ln>
                          <a:solidFill>
                            <a:schemeClr val="tx1"/>
                          </a:solidFill>
                          <a:effectLst/>
                          <a:latin typeface="Arial" charset="0"/>
                          <a:ea typeface="Times New Roman" pitchFamily="18" charset="0"/>
                          <a:cs typeface="Arial" charset="0"/>
                        </a:rPr>
                        <a:t>1</a:t>
                      </a:r>
                      <a:endParaRPr kumimoji="0" lang="tr-TR" sz="20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a:ln>
                            <a:noFill/>
                          </a:ln>
                          <a:solidFill>
                            <a:schemeClr val="tx1"/>
                          </a:solidFill>
                          <a:effectLst/>
                          <a:latin typeface="Arial" charset="0"/>
                          <a:ea typeface="Times New Roman" pitchFamily="18" charset="0"/>
                          <a:cs typeface="Arial" charset="0"/>
                        </a:rPr>
                        <a:t>0.41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dirty="0" err="1">
                          <a:ln>
                            <a:noFill/>
                          </a:ln>
                          <a:solidFill>
                            <a:schemeClr val="tx1"/>
                          </a:solidFill>
                          <a:effectLst/>
                          <a:latin typeface="Arial" charset="0"/>
                          <a:ea typeface="Times New Roman" pitchFamily="18" charset="0"/>
                          <a:cs typeface="Arial" charset="0"/>
                        </a:rPr>
                        <a:t>Amotoksinler</a:t>
                      </a:r>
                      <a:endParaRPr kumimoji="0" lang="tr-TR" sz="20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a:ln>
                            <a:noFill/>
                          </a:ln>
                          <a:solidFill>
                            <a:schemeClr val="tx1"/>
                          </a:solidFill>
                          <a:effectLst/>
                          <a:latin typeface="Arial" charset="0"/>
                          <a:ea typeface="Times New Roman" pitchFamily="18" charset="0"/>
                          <a:cs typeface="Arial" charset="0"/>
                        </a:rPr>
                        <a:t>Deniz yılanı </a:t>
                      </a:r>
                      <a:r>
                        <a:rPr kumimoji="0" lang="tr-TR" sz="2000" b="0" i="0" u="none" strike="noStrike" cap="none" normalizeH="0" baseline="0" dirty="0" err="1">
                          <a:ln>
                            <a:noFill/>
                          </a:ln>
                          <a:solidFill>
                            <a:schemeClr val="tx1"/>
                          </a:solidFill>
                          <a:effectLst/>
                          <a:latin typeface="Arial" charset="0"/>
                          <a:ea typeface="Times New Roman" pitchFamily="18" charset="0"/>
                          <a:cs typeface="Arial" charset="0"/>
                        </a:rPr>
                        <a:t>zehiri</a:t>
                      </a:r>
                      <a:r>
                        <a:rPr kumimoji="0" lang="tr-TR" sz="2000" b="0" i="0" u="none" strike="noStrike" cap="none" normalizeH="0" baseline="0" dirty="0">
                          <a:ln>
                            <a:noFill/>
                          </a:ln>
                          <a:solidFill>
                            <a:schemeClr val="tx1"/>
                          </a:solidFill>
                          <a:effectLst/>
                          <a:latin typeface="Arial" charset="0"/>
                          <a:ea typeface="Times New Roman" pitchFamily="18" charset="0"/>
                          <a:cs typeface="Arial" charset="0"/>
                        </a:rPr>
                        <a:t> </a:t>
                      </a:r>
                      <a:endParaRPr kumimoji="0" lang="tr-TR" sz="20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err="1">
                          <a:ln>
                            <a:noFill/>
                          </a:ln>
                          <a:solidFill>
                            <a:schemeClr val="tx1"/>
                          </a:solidFill>
                          <a:effectLst/>
                          <a:latin typeface="Arial" charset="0"/>
                          <a:ea typeface="Times New Roman" pitchFamily="18" charset="0"/>
                          <a:cs typeface="Arial" charset="0"/>
                        </a:rPr>
                        <a:t>Risin</a:t>
                      </a:r>
                      <a:r>
                        <a:rPr kumimoji="0" lang="tr-TR" sz="2000" b="0" i="0" u="none" strike="noStrike" cap="none" normalizeH="0" baseline="0" dirty="0">
                          <a:ln>
                            <a:noFill/>
                          </a:ln>
                          <a:solidFill>
                            <a:schemeClr val="tx1"/>
                          </a:solidFill>
                          <a:effectLst/>
                          <a:latin typeface="Arial" charset="0"/>
                          <a:ea typeface="Times New Roman" pitchFamily="18" charset="0"/>
                          <a:cs typeface="Arial" charset="0"/>
                        </a:rPr>
                        <a:t> </a:t>
                      </a:r>
                      <a:endParaRPr kumimoji="0" lang="tr-TR" sz="20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err="1">
                          <a:ln>
                            <a:noFill/>
                          </a:ln>
                          <a:solidFill>
                            <a:schemeClr val="tx1"/>
                          </a:solidFill>
                          <a:effectLst/>
                          <a:latin typeface="Arial" charset="0"/>
                          <a:ea typeface="Times New Roman" pitchFamily="18" charset="0"/>
                          <a:cs typeface="Arial" charset="0"/>
                        </a:rPr>
                        <a:t>Tetrodotoksin</a:t>
                      </a:r>
                      <a:r>
                        <a:rPr kumimoji="0" lang="tr-TR" sz="2000" b="0" i="0" u="none" strike="noStrike" cap="none" normalizeH="0" baseline="0" dirty="0">
                          <a:ln>
                            <a:noFill/>
                          </a:ln>
                          <a:solidFill>
                            <a:schemeClr val="tx1"/>
                          </a:solidFill>
                          <a:effectLst/>
                          <a:latin typeface="Arial" charset="0"/>
                          <a:ea typeface="Times New Roman" pitchFamily="18" charset="0"/>
                          <a:cs typeface="Arial" charset="0"/>
                        </a:rPr>
                        <a:t> </a:t>
                      </a:r>
                      <a:endParaRPr kumimoji="0" lang="tr-TR" sz="20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a:ln>
                            <a:noFill/>
                          </a:ln>
                          <a:solidFill>
                            <a:schemeClr val="tx1"/>
                          </a:solidFill>
                          <a:effectLst/>
                          <a:latin typeface="Arial" charset="0"/>
                          <a:ea typeface="Times New Roman" pitchFamily="18" charset="0"/>
                          <a:cs typeface="Arial" charset="0"/>
                        </a:rPr>
                        <a:t>Halkalı engerek </a:t>
                      </a:r>
                      <a:endParaRPr kumimoji="0" lang="tr-TR" sz="20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err="1">
                          <a:ln>
                            <a:noFill/>
                          </a:ln>
                          <a:solidFill>
                            <a:schemeClr val="tx1"/>
                          </a:solidFill>
                          <a:effectLst/>
                          <a:latin typeface="Arial" charset="0"/>
                          <a:ea typeface="Times New Roman" pitchFamily="18" charset="0"/>
                          <a:cs typeface="Arial" charset="0"/>
                        </a:rPr>
                        <a:t>Dioksin</a:t>
                      </a:r>
                      <a:r>
                        <a:rPr kumimoji="0" lang="tr-TR" sz="2000" b="0" i="0" u="none" strike="noStrike" cap="none" normalizeH="0" baseline="0" dirty="0">
                          <a:ln>
                            <a:noFill/>
                          </a:ln>
                          <a:solidFill>
                            <a:schemeClr val="tx1"/>
                          </a:solidFill>
                          <a:effectLst/>
                          <a:latin typeface="Arial" charset="0"/>
                          <a:ea typeface="Times New Roman" pitchFamily="18" charset="0"/>
                          <a:cs typeface="Arial" charset="0"/>
                        </a:rPr>
                        <a:t> (2,3,7,8-TCDD)</a:t>
                      </a:r>
                      <a:endParaRPr kumimoji="0" lang="tr-TR" sz="20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err="1">
                          <a:ln>
                            <a:noFill/>
                          </a:ln>
                          <a:solidFill>
                            <a:schemeClr val="tx1"/>
                          </a:solidFill>
                          <a:effectLst/>
                          <a:latin typeface="Arial" charset="0"/>
                          <a:ea typeface="Times New Roman" pitchFamily="18" charset="0"/>
                          <a:cs typeface="Arial" charset="0"/>
                        </a:rPr>
                        <a:t>Tetanoz</a:t>
                      </a:r>
                      <a:r>
                        <a:rPr kumimoji="0" lang="tr-TR" sz="2000" b="0" i="0" u="none" strike="noStrike" cap="none" normalizeH="0" baseline="0" dirty="0">
                          <a:ln>
                            <a:noFill/>
                          </a:ln>
                          <a:solidFill>
                            <a:schemeClr val="tx1"/>
                          </a:solidFill>
                          <a:effectLst/>
                          <a:latin typeface="Arial" charset="0"/>
                          <a:ea typeface="Times New Roman" pitchFamily="18" charset="0"/>
                          <a:cs typeface="Arial" charset="0"/>
                        </a:rPr>
                        <a:t> toksini </a:t>
                      </a:r>
                      <a:endParaRPr kumimoji="0" lang="tr-TR" sz="20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err="1">
                          <a:ln>
                            <a:noFill/>
                          </a:ln>
                          <a:solidFill>
                            <a:schemeClr val="tx1"/>
                          </a:solidFill>
                          <a:effectLst/>
                          <a:latin typeface="Arial" charset="0"/>
                          <a:ea typeface="Times New Roman" pitchFamily="18" charset="0"/>
                          <a:cs typeface="Arial" charset="0"/>
                        </a:rPr>
                        <a:t>Botulismus</a:t>
                      </a:r>
                      <a:r>
                        <a:rPr kumimoji="0" lang="tr-TR" sz="2000" b="0" i="0" u="none" strike="noStrike" cap="none" normalizeH="0" baseline="0" dirty="0">
                          <a:ln>
                            <a:noFill/>
                          </a:ln>
                          <a:solidFill>
                            <a:schemeClr val="tx1"/>
                          </a:solidFill>
                          <a:effectLst/>
                          <a:latin typeface="Arial" charset="0"/>
                          <a:ea typeface="Times New Roman" pitchFamily="18" charset="0"/>
                          <a:cs typeface="Arial" charset="0"/>
                        </a:rPr>
                        <a:t> toksini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dirty="0">
                          <a:ln>
                            <a:noFill/>
                          </a:ln>
                          <a:solidFill>
                            <a:schemeClr val="tx1"/>
                          </a:solidFill>
                          <a:effectLst/>
                          <a:latin typeface="Arial" charset="0"/>
                          <a:ea typeface="Times New Roman" pitchFamily="18" charset="0"/>
                          <a:cs typeface="Arial" charset="0"/>
                        </a:rPr>
                        <a:t>0.1</a:t>
                      </a:r>
                      <a:endParaRPr kumimoji="0" lang="tr-TR" sz="20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a:ln>
                            <a:noFill/>
                          </a:ln>
                          <a:solidFill>
                            <a:schemeClr val="tx1"/>
                          </a:solidFill>
                          <a:effectLst/>
                          <a:latin typeface="Arial" charset="0"/>
                          <a:ea typeface="Times New Roman" pitchFamily="18" charset="0"/>
                          <a:cs typeface="Arial" charset="0"/>
                        </a:rPr>
                        <a:t>0.01</a:t>
                      </a:r>
                      <a:endParaRPr kumimoji="0" lang="tr-TR" sz="20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a:ln>
                            <a:noFill/>
                          </a:ln>
                          <a:solidFill>
                            <a:schemeClr val="tx1"/>
                          </a:solidFill>
                          <a:effectLst/>
                          <a:latin typeface="Arial" charset="0"/>
                          <a:ea typeface="Times New Roman" pitchFamily="18" charset="0"/>
                          <a:cs typeface="Arial" charset="0"/>
                        </a:rPr>
                        <a:t>0.02</a:t>
                      </a:r>
                      <a:endParaRPr kumimoji="0" lang="tr-TR" sz="20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a:ln>
                            <a:noFill/>
                          </a:ln>
                          <a:solidFill>
                            <a:schemeClr val="tx1"/>
                          </a:solidFill>
                          <a:effectLst/>
                          <a:latin typeface="Arial" charset="0"/>
                          <a:ea typeface="Times New Roman" pitchFamily="18" charset="0"/>
                          <a:cs typeface="Arial" charset="0"/>
                        </a:rPr>
                        <a:t>0.02</a:t>
                      </a:r>
                      <a:endParaRPr kumimoji="0" lang="tr-TR" sz="20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a:ln>
                            <a:noFill/>
                          </a:ln>
                          <a:solidFill>
                            <a:schemeClr val="tx1"/>
                          </a:solidFill>
                          <a:effectLst/>
                          <a:latin typeface="Arial" charset="0"/>
                          <a:ea typeface="Times New Roman" pitchFamily="18" charset="0"/>
                          <a:cs typeface="Arial" charset="0"/>
                        </a:rPr>
                        <a:t>0.08</a:t>
                      </a:r>
                      <a:endParaRPr kumimoji="0" lang="tr-TR" sz="20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a:ln>
                            <a:noFill/>
                          </a:ln>
                          <a:solidFill>
                            <a:schemeClr val="tx1"/>
                          </a:solidFill>
                          <a:effectLst/>
                          <a:latin typeface="Arial" charset="0"/>
                          <a:ea typeface="Times New Roman" pitchFamily="18" charset="0"/>
                          <a:cs typeface="Arial" charset="0"/>
                        </a:rPr>
                        <a:t>0.02</a:t>
                      </a:r>
                      <a:endParaRPr kumimoji="0" lang="tr-TR" sz="20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a:ln>
                            <a:noFill/>
                          </a:ln>
                          <a:solidFill>
                            <a:schemeClr val="tx1"/>
                          </a:solidFill>
                          <a:effectLst/>
                          <a:latin typeface="Arial" charset="0"/>
                          <a:ea typeface="Times New Roman" pitchFamily="18" charset="0"/>
                          <a:cs typeface="Arial" charset="0"/>
                        </a:rPr>
                        <a:t>0.0001</a:t>
                      </a:r>
                      <a:endParaRPr kumimoji="0" lang="tr-TR" sz="20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a:ln>
                            <a:noFill/>
                          </a:ln>
                          <a:solidFill>
                            <a:schemeClr val="tx1"/>
                          </a:solidFill>
                          <a:effectLst/>
                          <a:latin typeface="Arial" charset="0"/>
                          <a:ea typeface="Times New Roman" pitchFamily="18" charset="0"/>
                          <a:cs typeface="Arial" charset="0"/>
                        </a:rPr>
                        <a:t>0.00001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9061">
                <a:tc gridSpan="3">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dirty="0">
                        <a:ln>
                          <a:noFill/>
                        </a:ln>
                        <a:solidFill>
                          <a:schemeClr val="tx1"/>
                        </a:solidFill>
                        <a:effectLst/>
                        <a:latin typeface="Arial" charset="0"/>
                        <a:ea typeface="Times New Roman" pitchFamily="18" charset="0"/>
                        <a:cs typeface="Arial" charset="0"/>
                      </a:endParaRPr>
                    </a:p>
                  </a:txBody>
                  <a:tcPr horzOverflow="overflow">
                    <a:lnL cap="flat">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hMerge="1">
                  <a:txBody>
                    <a:bodyPr/>
                    <a:lstStyle/>
                    <a:p>
                      <a:endParaRPr lang="tr-TR"/>
                    </a:p>
                  </a:txBody>
                  <a:tcPr/>
                </a:tc>
                <a:tc hMerge="1">
                  <a:txBody>
                    <a:bodyPr/>
                    <a:lstStyle/>
                    <a:p>
                      <a:endParaRPr lang="tr-TR"/>
                    </a:p>
                  </a:txBody>
                  <a:tcPr/>
                </a:tc>
                <a:tc grid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Times New Roman" pitchFamily="18" charset="0"/>
                          <a:cs typeface="Times New Roman" pitchFamily="18" charset="0"/>
                        </a:rPr>
                        <a:t> </a:t>
                      </a:r>
                      <a:endParaRPr kumimoji="0" lang="tr-TR" sz="1800" b="0" i="0" u="none" strike="noStrike" cap="none" normalizeH="0" baseline="0" dirty="0">
                        <a:ln>
                          <a:noFill/>
                        </a:ln>
                        <a:solidFill>
                          <a:schemeClr val="tx1"/>
                        </a:solidFill>
                        <a:effectLst/>
                        <a:latin typeface="Arial" charset="0"/>
                      </a:endParaRPr>
                    </a:p>
                  </a:txBody>
                  <a:tcPr anchor="ctr" horzOverflow="overflow">
                    <a:lnL>
                      <a:noFill/>
                    </a:lnL>
                    <a:lnR cap="flat">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hMerge="1">
                  <a:txBody>
                    <a:bodyPr/>
                    <a:lstStyle/>
                    <a:p>
                      <a:endParaRPr lang="tr-TR"/>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79512" y="277813"/>
            <a:ext cx="8507288" cy="1062955"/>
          </a:xfrm>
        </p:spPr>
        <p:txBody>
          <a:bodyPr/>
          <a:lstStyle/>
          <a:p>
            <a:pPr eaLnBrk="1" hangingPunct="1">
              <a:defRPr/>
            </a:pPr>
            <a:r>
              <a:rPr lang="tr-TR" sz="3200" dirty="0"/>
              <a:t>Zehirli Maddelerin Etkilerini Değiştiren Faktörler</a:t>
            </a:r>
          </a:p>
        </p:txBody>
      </p:sp>
      <p:sp>
        <p:nvSpPr>
          <p:cNvPr id="30723" name="Rectangle 3"/>
          <p:cNvSpPr>
            <a:spLocks noGrp="1" noChangeArrowheads="1"/>
          </p:cNvSpPr>
          <p:nvPr>
            <p:ph type="body" idx="1"/>
          </p:nvPr>
        </p:nvSpPr>
        <p:spPr>
          <a:xfrm>
            <a:off x="0" y="1600200"/>
            <a:ext cx="9144000" cy="5257800"/>
          </a:xfrm>
        </p:spPr>
        <p:txBody>
          <a:bodyPr/>
          <a:lstStyle/>
          <a:p>
            <a:r>
              <a:rPr lang="tr-TR" dirty="0"/>
              <a:t>Maruz kalma durumu, </a:t>
            </a:r>
          </a:p>
          <a:p>
            <a:r>
              <a:rPr lang="tr-TR" dirty="0"/>
              <a:t>Maddenin özellikleri, </a:t>
            </a:r>
          </a:p>
          <a:p>
            <a:r>
              <a:rPr lang="tr-TR" dirty="0"/>
              <a:t>Canlıya ait faktörler</a:t>
            </a:r>
          </a:p>
          <a:p>
            <a:r>
              <a:rPr lang="tr-TR" dirty="0"/>
              <a:t>Diğer faktörler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rrowheads="1"/>
          </p:cNvSpPr>
          <p:nvPr>
            <p:ph type="title"/>
          </p:nvPr>
        </p:nvSpPr>
        <p:spPr>
          <a:xfrm>
            <a:off x="301625" y="228600"/>
            <a:ext cx="8540750" cy="823913"/>
          </a:xfrm>
        </p:spPr>
        <p:txBody>
          <a:bodyPr/>
          <a:lstStyle/>
          <a:p>
            <a:r>
              <a:rPr lang="tr-TR" sz="3600" b="1" dirty="0"/>
              <a:t>Maruz Kalmayla İlgili Faktörler</a:t>
            </a:r>
            <a:endParaRPr lang="tr-TR" sz="3600" dirty="0"/>
          </a:p>
        </p:txBody>
      </p:sp>
      <p:sp>
        <p:nvSpPr>
          <p:cNvPr id="68611" name="Rectangle 3"/>
          <p:cNvSpPr>
            <a:spLocks noGrp="1" noRot="1" noChangeArrowheads="1"/>
          </p:cNvSpPr>
          <p:nvPr>
            <p:ph type="body" idx="1"/>
          </p:nvPr>
        </p:nvSpPr>
        <p:spPr>
          <a:xfrm>
            <a:off x="107950" y="1052513"/>
            <a:ext cx="9036050" cy="5805487"/>
          </a:xfrm>
        </p:spPr>
        <p:txBody>
          <a:bodyPr/>
          <a:lstStyle/>
          <a:p>
            <a:pPr eaLnBrk="1" hangingPunct="1">
              <a:lnSpc>
                <a:spcPct val="80000"/>
              </a:lnSpc>
              <a:buFontTx/>
              <a:buChar char="-"/>
              <a:defRPr/>
            </a:pPr>
            <a:r>
              <a:rPr lang="tr-TR" sz="2400" dirty="0"/>
              <a:t>Bir maddenin zehirliği </a:t>
            </a:r>
          </a:p>
          <a:p>
            <a:pPr eaLnBrk="1" hangingPunct="1">
              <a:lnSpc>
                <a:spcPct val="80000"/>
              </a:lnSpc>
              <a:buFontTx/>
              <a:buChar char="-"/>
              <a:defRPr/>
            </a:pPr>
            <a:endParaRPr lang="tr-TR" sz="2400" dirty="0"/>
          </a:p>
          <a:p>
            <a:pPr marL="457200" indent="-457200" eaLnBrk="1" hangingPunct="1">
              <a:lnSpc>
                <a:spcPct val="80000"/>
              </a:lnSpc>
              <a:buAutoNum type="arabicPeriod"/>
              <a:defRPr/>
            </a:pPr>
            <a:r>
              <a:rPr lang="tr-TR" sz="2400" dirty="0"/>
              <a:t>Maddenin vücuda giriş yolu (ağız, solunum, deri veya </a:t>
            </a:r>
            <a:r>
              <a:rPr lang="tr-TR" sz="2400" dirty="0" err="1"/>
              <a:t>parenteral</a:t>
            </a:r>
            <a:r>
              <a:rPr lang="tr-TR" sz="2400" dirty="0"/>
              <a:t>)</a:t>
            </a:r>
          </a:p>
          <a:p>
            <a:pPr marL="457200" indent="-457200" eaLnBrk="1" hangingPunct="1">
              <a:lnSpc>
                <a:spcPct val="80000"/>
              </a:lnSpc>
              <a:buAutoNum type="arabicPeriod"/>
              <a:defRPr/>
            </a:pPr>
            <a:r>
              <a:rPr lang="tr-TR" sz="2400" dirty="0"/>
              <a:t>Tek veya tekrarlanarak maruz kalma </a:t>
            </a:r>
          </a:p>
          <a:p>
            <a:pPr marL="457200" indent="-457200" eaLnBrk="1" hangingPunct="1">
              <a:lnSpc>
                <a:spcPct val="80000"/>
              </a:lnSpc>
              <a:buAutoNum type="arabicPeriod"/>
              <a:defRPr/>
            </a:pPr>
            <a:r>
              <a:rPr lang="tr-TR" sz="2400" dirty="0"/>
              <a:t>Alınma zamanına göre değişir</a:t>
            </a:r>
          </a:p>
          <a:p>
            <a:pPr eaLnBrk="1" hangingPunct="1">
              <a:lnSpc>
                <a:spcPct val="80000"/>
              </a:lnSpc>
              <a:buFontTx/>
              <a:buChar char="-"/>
              <a:defRPr/>
            </a:pPr>
            <a:endParaRPr lang="tr-TR" sz="24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228600"/>
            <a:ext cx="8842375" cy="896144"/>
          </a:xfrm>
        </p:spPr>
        <p:txBody>
          <a:bodyPr/>
          <a:lstStyle/>
          <a:p>
            <a:r>
              <a:rPr lang="tr-TR" sz="3200" b="1" dirty="0"/>
              <a:t>Maddeyle İlgili Faktörler</a:t>
            </a:r>
            <a:endParaRPr lang="tr-TR" sz="3200" dirty="0"/>
          </a:p>
        </p:txBody>
      </p:sp>
      <p:sp>
        <p:nvSpPr>
          <p:cNvPr id="3" name="2 İçerik Yer Tutucusu"/>
          <p:cNvSpPr>
            <a:spLocks noGrp="1"/>
          </p:cNvSpPr>
          <p:nvPr>
            <p:ph idx="1"/>
          </p:nvPr>
        </p:nvSpPr>
        <p:spPr>
          <a:xfrm>
            <a:off x="251521" y="1196752"/>
            <a:ext cx="8568952" cy="5328592"/>
          </a:xfrm>
        </p:spPr>
        <p:txBody>
          <a:bodyPr/>
          <a:lstStyle/>
          <a:p>
            <a:r>
              <a:rPr lang="tr-TR" dirty="0"/>
              <a:t>Doz</a:t>
            </a:r>
          </a:p>
          <a:p>
            <a:r>
              <a:rPr lang="tr-TR" dirty="0"/>
              <a:t>Fiziksel ve kimyasal özellikler</a:t>
            </a:r>
          </a:p>
          <a:p>
            <a:r>
              <a:rPr lang="tr-TR" dirty="0"/>
              <a:t>Etkinin seçiciliği ve özgünlüğü</a:t>
            </a:r>
          </a:p>
          <a:p>
            <a:r>
              <a:rPr lang="tr-TR" dirty="0"/>
              <a:t>Vücutta uğranılan değişiklikler, </a:t>
            </a:r>
          </a:p>
          <a:p>
            <a:r>
              <a:rPr lang="tr-TR" dirty="0" err="1"/>
              <a:t>Farmasötik</a:t>
            </a:r>
            <a:r>
              <a:rPr lang="tr-TR" dirty="0"/>
              <a:t> şekil ve taşıt madde</a:t>
            </a:r>
          </a:p>
        </p:txBody>
      </p:sp>
      <p:pic>
        <p:nvPicPr>
          <p:cNvPr id="4" name="Picture 4" descr="image002"/>
          <p:cNvPicPr>
            <a:picLocks noChangeAspect="1" noChangeArrowheads="1"/>
          </p:cNvPicPr>
          <p:nvPr/>
        </p:nvPicPr>
        <p:blipFill>
          <a:blip r:embed="rId2" cstate="print"/>
          <a:srcRect/>
          <a:stretch>
            <a:fillRect/>
          </a:stretch>
        </p:blipFill>
        <p:spPr bwMode="auto">
          <a:xfrm>
            <a:off x="971600" y="4293096"/>
            <a:ext cx="7128792" cy="2344242"/>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a:t>Canlıyla İlgili Faktörler</a:t>
            </a:r>
            <a:endParaRPr lang="tr-TR" dirty="0"/>
          </a:p>
        </p:txBody>
      </p:sp>
      <p:sp>
        <p:nvSpPr>
          <p:cNvPr id="3" name="2 İçerik Yer Tutucusu"/>
          <p:cNvSpPr>
            <a:spLocks noGrp="1"/>
          </p:cNvSpPr>
          <p:nvPr>
            <p:ph idx="1"/>
          </p:nvPr>
        </p:nvSpPr>
        <p:spPr>
          <a:xfrm>
            <a:off x="301625" y="1600200"/>
            <a:ext cx="8540750" cy="4853136"/>
          </a:xfrm>
        </p:spPr>
        <p:txBody>
          <a:bodyPr/>
          <a:lstStyle/>
          <a:p>
            <a:r>
              <a:rPr lang="tr-TR" dirty="0"/>
              <a:t>Tür</a:t>
            </a:r>
          </a:p>
          <a:p>
            <a:r>
              <a:rPr lang="tr-TR" dirty="0"/>
              <a:t>Irk</a:t>
            </a:r>
          </a:p>
          <a:p>
            <a:r>
              <a:rPr lang="tr-TR" dirty="0"/>
              <a:t>Cinsiyet</a:t>
            </a:r>
          </a:p>
          <a:p>
            <a:r>
              <a:rPr lang="tr-TR" dirty="0"/>
              <a:t>Yaş</a:t>
            </a:r>
          </a:p>
          <a:p>
            <a:r>
              <a:rPr lang="tr-TR" dirty="0"/>
              <a:t>Genetik yapı</a:t>
            </a:r>
          </a:p>
          <a:p>
            <a:r>
              <a:rPr lang="tr-TR" dirty="0"/>
              <a:t>Cüsse</a:t>
            </a:r>
          </a:p>
          <a:p>
            <a:r>
              <a:rPr lang="tr-TR" dirty="0" err="1"/>
              <a:t>Fizyo</a:t>
            </a:r>
            <a:r>
              <a:rPr lang="tr-TR" dirty="0"/>
              <a:t>-patolojik durumlar (stres, hastalık, gebelik, </a:t>
            </a:r>
            <a:r>
              <a:rPr lang="tr-TR" dirty="0" err="1"/>
              <a:t>laktasyon</a:t>
            </a:r>
            <a:r>
              <a:rPr lang="tr-TR" dirty="0"/>
              <a:t>)</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Diğer faktörler</a:t>
            </a:r>
          </a:p>
        </p:txBody>
      </p:sp>
      <p:sp>
        <p:nvSpPr>
          <p:cNvPr id="3" name="2 İçerik Yer Tutucusu"/>
          <p:cNvSpPr>
            <a:spLocks noGrp="1"/>
          </p:cNvSpPr>
          <p:nvPr>
            <p:ph idx="1"/>
          </p:nvPr>
        </p:nvSpPr>
        <p:spPr/>
        <p:txBody>
          <a:bodyPr/>
          <a:lstStyle/>
          <a:p>
            <a:r>
              <a:rPr lang="tr-TR" dirty="0"/>
              <a:t>Beslenme</a:t>
            </a:r>
          </a:p>
          <a:p>
            <a:r>
              <a:rPr lang="tr-TR"/>
              <a:t>Çevre sıcaklığı</a:t>
            </a:r>
            <a:endParaRPr lang="tr-TR" dirty="0"/>
          </a:p>
          <a:p>
            <a:r>
              <a:rPr lang="tr-TR" dirty="0"/>
              <a:t>Gerilim (Stres)</a:t>
            </a:r>
          </a:p>
          <a:p>
            <a:r>
              <a:rPr lang="tr-TR" dirty="0"/>
              <a:t>Işık</a:t>
            </a:r>
          </a:p>
          <a:p>
            <a:r>
              <a:rPr lang="tr-TR" dirty="0"/>
              <a:t>Enzim etkinliğinde değişmeler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7504" y="228600"/>
            <a:ext cx="8734871" cy="824136"/>
          </a:xfrm>
        </p:spPr>
        <p:txBody>
          <a:bodyPr/>
          <a:lstStyle/>
          <a:p>
            <a:r>
              <a:rPr lang="tr-TR" dirty="0"/>
              <a:t>Toksikolojinin önemi</a:t>
            </a:r>
          </a:p>
        </p:txBody>
      </p:sp>
      <p:sp>
        <p:nvSpPr>
          <p:cNvPr id="3" name="İçerik Yer Tutucusu 2"/>
          <p:cNvSpPr>
            <a:spLocks noGrp="1"/>
          </p:cNvSpPr>
          <p:nvPr>
            <p:ph idx="1"/>
          </p:nvPr>
        </p:nvSpPr>
        <p:spPr>
          <a:xfrm>
            <a:off x="251520" y="1268760"/>
            <a:ext cx="8590855" cy="4830415"/>
          </a:xfrm>
        </p:spPr>
        <p:txBody>
          <a:bodyPr/>
          <a:lstStyle/>
          <a:p>
            <a:r>
              <a:rPr lang="tr-TR" dirty="0"/>
              <a:t>Günümüzde kimyasallar veya zararlı ışınlarla temasın sonucunda oluşan bireysel ölümler veya fiziksel hasarların sonuçları ile </a:t>
            </a:r>
            <a:r>
              <a:rPr lang="tr-TR" u="sng" dirty="0"/>
              <a:t>büyüme, üreme, yemden yararlanma etkinliği, kanser ve genel olarak davranış üzerine </a:t>
            </a:r>
            <a:r>
              <a:rPr lang="tr-TR" dirty="0"/>
              <a:t>olan potansiyel etkileri toksikoloji sayesinde daha iyi bilinmektedir. </a:t>
            </a:r>
          </a:p>
        </p:txBody>
      </p:sp>
    </p:spTree>
    <p:extLst>
      <p:ext uri="{BB962C8B-B14F-4D97-AF65-F5344CB8AC3E}">
        <p14:creationId xmlns:p14="http://schemas.microsoft.com/office/powerpoint/2010/main" val="4220184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01625" y="228600"/>
            <a:ext cx="8540750" cy="896938"/>
          </a:xfrm>
        </p:spPr>
        <p:txBody>
          <a:bodyPr/>
          <a:lstStyle/>
          <a:p>
            <a:pPr>
              <a:defRPr/>
            </a:pPr>
            <a:r>
              <a:rPr lang="tr-TR" sz="4000" dirty="0"/>
              <a:t>Toksikologların görevi</a:t>
            </a:r>
          </a:p>
        </p:txBody>
      </p:sp>
      <p:sp>
        <p:nvSpPr>
          <p:cNvPr id="3" name="İçerik Yer Tutucusu 2"/>
          <p:cNvSpPr>
            <a:spLocks noGrp="1"/>
          </p:cNvSpPr>
          <p:nvPr>
            <p:ph idx="1"/>
          </p:nvPr>
        </p:nvSpPr>
        <p:spPr/>
        <p:txBody>
          <a:bodyPr/>
          <a:lstStyle/>
          <a:p>
            <a:pPr>
              <a:defRPr/>
            </a:pPr>
            <a:r>
              <a:rPr lang="tr-TR" dirty="0"/>
              <a:t>Toksikologlar, zehirlenme olayları ve zehirlenmelerin sağaltımı yanında, zehirlenmelerden nasıl </a:t>
            </a:r>
            <a:r>
              <a:rPr lang="tr-TR" dirty="0" err="1"/>
              <a:t>korunulacağını</a:t>
            </a:r>
            <a:r>
              <a:rPr lang="tr-TR" dirty="0"/>
              <a:t> öncelikle araştırmak zorundadırlar.</a:t>
            </a:r>
          </a:p>
          <a:p>
            <a:pPr>
              <a:defRPr/>
            </a:pPr>
            <a:r>
              <a:rPr lang="tr-TR" dirty="0">
                <a:solidFill>
                  <a:srgbClr val="92D050"/>
                </a:solidFill>
              </a:rPr>
              <a:t>«Korunma tedaviden üstündür»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01625" y="228600"/>
            <a:ext cx="8540750" cy="896938"/>
          </a:xfrm>
        </p:spPr>
        <p:txBody>
          <a:bodyPr/>
          <a:lstStyle/>
          <a:p>
            <a:pPr>
              <a:defRPr/>
            </a:pPr>
            <a:r>
              <a:rPr lang="tr-TR" sz="3200" dirty="0"/>
              <a:t>Veteriner Hekim ve Toksikoloji</a:t>
            </a:r>
          </a:p>
        </p:txBody>
      </p:sp>
      <p:sp>
        <p:nvSpPr>
          <p:cNvPr id="3" name="İçerik Yer Tutucusu 2"/>
          <p:cNvSpPr>
            <a:spLocks noGrp="1"/>
          </p:cNvSpPr>
          <p:nvPr>
            <p:ph idx="1"/>
          </p:nvPr>
        </p:nvSpPr>
        <p:spPr>
          <a:xfrm>
            <a:off x="107950" y="1125538"/>
            <a:ext cx="8734425" cy="4973637"/>
          </a:xfrm>
        </p:spPr>
        <p:txBody>
          <a:bodyPr/>
          <a:lstStyle/>
          <a:p>
            <a:pPr marL="0" indent="0">
              <a:buFont typeface="Arial" charset="0"/>
              <a:buNone/>
              <a:defRPr/>
            </a:pPr>
            <a:r>
              <a:rPr lang="tr-TR" sz="2400" dirty="0"/>
              <a:t>Bir veteriner hekim </a:t>
            </a:r>
          </a:p>
          <a:p>
            <a:pPr>
              <a:defRPr/>
            </a:pPr>
            <a:r>
              <a:rPr lang="tr-TR" sz="2400" dirty="0"/>
              <a:t>Hayvanları etkileyen zehirleri bilmeli, </a:t>
            </a:r>
          </a:p>
          <a:p>
            <a:pPr>
              <a:defRPr/>
            </a:pPr>
            <a:r>
              <a:rPr lang="tr-TR" sz="2400" dirty="0"/>
              <a:t>Hayvansal gıdalarda kalıntı bırakan maddelerin onları tüketen insanlarda zararlı olup olmayacağını öğrenmeli,  </a:t>
            </a:r>
          </a:p>
          <a:p>
            <a:pPr>
              <a:defRPr/>
            </a:pPr>
            <a:r>
              <a:rPr lang="tr-TR" sz="2400" dirty="0"/>
              <a:t>İnsanlara doğrudan kullanılacak maddelerin (ilaç, kimyasal, ışın gibi) güvenliğinin  belirlenmesiyle (hayvan deneylerinin sonuçlarının değerlendirmesiyle) ilgilenmelidir.</a:t>
            </a:r>
          </a:p>
          <a:p>
            <a:pPr>
              <a:defRPr/>
            </a:pPr>
            <a:endParaRPr lang="tr-TR" sz="2400" dirty="0"/>
          </a:p>
          <a:p>
            <a:pPr>
              <a:defRPr/>
            </a:pPr>
            <a:endParaRPr lang="tr-TR" sz="2400" dirty="0"/>
          </a:p>
          <a:p>
            <a:pPr marL="0" indent="0">
              <a:buNone/>
              <a:defRPr/>
            </a:pPr>
            <a:r>
              <a:rPr lang="tr-TR" sz="2400" i="1" dirty="0">
                <a:solidFill>
                  <a:schemeClr val="accent5"/>
                </a:solidFill>
              </a:rPr>
              <a:t>Beşeri hekimlik insanlar içinse veteriner hekimlik insanlık içindir (İsmet İnönü)</a:t>
            </a:r>
          </a:p>
        </p:txBody>
      </p:sp>
    </p:spTree>
  </p:cSld>
  <p:clrMapOvr>
    <a:masterClrMapping/>
  </p:clrMapOvr>
</p:sld>
</file>

<file path=ppt/theme/theme1.xml><?xml version="1.0" encoding="utf-8"?>
<a:theme xmlns:a="http://schemas.openxmlformats.org/drawingml/2006/main" name="Havai Fişekler">
  <a:themeElements>
    <a:clrScheme name="Havai Fişekler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fontScheme name="Havai Fişekler">
      <a:majorFont>
        <a:latin typeface="Arial Black"/>
        <a:ea typeface=""/>
        <a:cs typeface=""/>
      </a:majorFont>
      <a:minorFont>
        <a:latin typeface="Arial Black"/>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avai Fişekler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Havai Fişekler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Havai Fişekler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Havai Fişekler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Havai Fişekler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Havai Fişekler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kçaağaç">
  <a:themeElements>
    <a:clrScheme name="Akçaağaç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Akçaağaç">
      <a:majorFont>
        <a:latin typeface="Times New Roman"/>
        <a:ea typeface=""/>
        <a:cs typeface=""/>
      </a:majorFont>
      <a:minorFont>
        <a:latin typeface="Times New Roman"/>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kçaağaç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Akçaağaç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Akçaağaç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Akçaağaç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Akçaağaç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Akçaağaç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Akçaağaç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Akçaağaç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Akçaağaç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re">
  <a:themeElements>
    <a:clrScheme name="Dere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Dere">
      <a:majorFont>
        <a:latin typeface="Garamond"/>
        <a:ea typeface=""/>
        <a:cs typeface=""/>
      </a:majorFont>
      <a:minorFont>
        <a:latin typeface="Garamond"/>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re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Dere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Dere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Dere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Dere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Dere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Dere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Dere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Dere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oyalı Kalemler">
  <a:themeElements>
    <a:clrScheme name="Boyalı Kalemler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Boyalı Kalemler">
      <a:majorFont>
        <a:latin typeface="Comic Sans MS"/>
        <a:ea typeface=""/>
        <a:cs typeface=""/>
      </a:majorFont>
      <a:minorFont>
        <a:latin typeface="Comic Sans MS"/>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oyalı Kalemler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Boyalı Kalemler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Boyalı Kalemler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Boyalı Kalemler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Boyalı Kalemler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Boyalı Kalemler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oyalı Kalemler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Boyalı Kalemler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usula">
  <a:themeElements>
    <a:clrScheme name="Pusula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Pusula">
      <a:majorFont>
        <a:latin typeface="Tahoma"/>
        <a:ea typeface=""/>
        <a:cs typeface=""/>
      </a:majorFont>
      <a:minorFont>
        <a:latin typeface="Tahom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usula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Pusula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Pusula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Pusula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Pusula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Pusula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Pusula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Pusula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Pusula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Cam Katmanlar">
  <a:themeElements>
    <a:clrScheme name="Cam Katmanlar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Cam Katmanlar">
      <a:majorFont>
        <a:latin typeface="Arial Black"/>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am Katmanlar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Cam Katmanlar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Cam Katmanlar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Cam Katmanlar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Cam Katmanlar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Cam Katmanlar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Cam Katmanlar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Cam Katmanlar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Pusula">
  <a:themeElements>
    <a:clrScheme name="Pusula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Pusula">
      <a:majorFont>
        <a:latin typeface="Tahoma"/>
        <a:ea typeface=""/>
        <a:cs typeface=""/>
      </a:majorFont>
      <a:minorFont>
        <a:latin typeface="Tahom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usula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Pusula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Pusula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Pusula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Pusula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Pusula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Pusula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Pusula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Pusula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Boyalı Kalemler">
  <a:themeElements>
    <a:clrScheme name="Boyalı Kalemler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Boyalı Kalemler">
      <a:majorFont>
        <a:latin typeface="Comic Sans MS"/>
        <a:ea typeface=""/>
        <a:cs typeface=""/>
      </a:majorFont>
      <a:minorFont>
        <a:latin typeface="Comic Sans MS"/>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oyalı Kalemler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Boyalı Kalemler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Boyalı Kalemler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Boyalı Kalemler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Boyalı Kalemler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Boyalı Kalemler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oyalı Kalemler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Boyalı Kalemler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Pusula">
  <a:themeElements>
    <a:clrScheme name="Pusula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Pusula">
      <a:majorFont>
        <a:latin typeface="Tahoma"/>
        <a:ea typeface=""/>
        <a:cs typeface=""/>
      </a:majorFont>
      <a:minorFont>
        <a:latin typeface="Tahom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usula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Pusula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Pusula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Pusula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Pusula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Pusula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Pusula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Pusula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Pusula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2189</TotalTime>
  <Words>3478</Words>
  <Application>Microsoft Office PowerPoint</Application>
  <PresentationFormat>Ekran Gösterisi (4:3)</PresentationFormat>
  <Paragraphs>340</Paragraphs>
  <Slides>67</Slides>
  <Notes>0</Notes>
  <HiddenSlides>0</HiddenSlides>
  <MMClips>0</MMClips>
  <ScaleCrop>false</ScaleCrop>
  <HeadingPairs>
    <vt:vector size="6" baseType="variant">
      <vt:variant>
        <vt:lpstr>Kullanılan Yazı Tipleri</vt:lpstr>
      </vt:variant>
      <vt:variant>
        <vt:i4>8</vt:i4>
      </vt:variant>
      <vt:variant>
        <vt:lpstr>Tema</vt:lpstr>
      </vt:variant>
      <vt:variant>
        <vt:i4>9</vt:i4>
      </vt:variant>
      <vt:variant>
        <vt:lpstr>Slayt Başlıkları</vt:lpstr>
      </vt:variant>
      <vt:variant>
        <vt:i4>67</vt:i4>
      </vt:variant>
    </vt:vector>
  </HeadingPairs>
  <TitlesOfParts>
    <vt:vector size="84" baseType="lpstr">
      <vt:lpstr>Arial</vt:lpstr>
      <vt:lpstr>Arial Black</vt:lpstr>
      <vt:lpstr>Calibri</vt:lpstr>
      <vt:lpstr>Comic Sans MS</vt:lpstr>
      <vt:lpstr>Garamond</vt:lpstr>
      <vt:lpstr>Tahoma</vt:lpstr>
      <vt:lpstr>Times New Roman</vt:lpstr>
      <vt:lpstr>Wingdings</vt:lpstr>
      <vt:lpstr>Havai Fişekler</vt:lpstr>
      <vt:lpstr>Akçaağaç</vt:lpstr>
      <vt:lpstr>Dere</vt:lpstr>
      <vt:lpstr>Boyalı Kalemler</vt:lpstr>
      <vt:lpstr>Pusula</vt:lpstr>
      <vt:lpstr>Cam Katmanlar</vt:lpstr>
      <vt:lpstr>1_Pusula</vt:lpstr>
      <vt:lpstr>1_Boyalı Kalemler</vt:lpstr>
      <vt:lpstr>2_Pusula</vt:lpstr>
      <vt:lpstr>TOKSİKOLOJİYE GİRİŞ VE GENEL BİLGİLER </vt:lpstr>
      <vt:lpstr>Referans Kaynaklar</vt:lpstr>
      <vt:lpstr>Toksikoloji nedir?</vt:lpstr>
      <vt:lpstr>Toksikoloji nedir? </vt:lpstr>
      <vt:lpstr>Toksikoloji </vt:lpstr>
      <vt:lpstr>Toksikolojinin önemi</vt:lpstr>
      <vt:lpstr>Toksikolojinin önemi</vt:lpstr>
      <vt:lpstr>Toksikologların görevi</vt:lpstr>
      <vt:lpstr>Veteriner Hekim ve Toksikoloji</vt:lpstr>
      <vt:lpstr>Tarihi gelişim</vt:lpstr>
      <vt:lpstr>Tarihi gelişim</vt:lpstr>
      <vt:lpstr>Tarihi gelişim</vt:lpstr>
      <vt:lpstr>Tarihi gelişim</vt:lpstr>
      <vt:lpstr>Tarihi gelişim</vt:lpstr>
      <vt:lpstr>Tarihi gelişim</vt:lpstr>
      <vt:lpstr>Tarihi gelişim</vt:lpstr>
      <vt:lpstr>Tarihi gelişim</vt:lpstr>
      <vt:lpstr>Tarihi gelişim</vt:lpstr>
      <vt:lpstr>Tarihi gelişim</vt:lpstr>
      <vt:lpstr>Tarihi gelişim</vt:lpstr>
      <vt:lpstr>Tarihi gelişim</vt:lpstr>
      <vt:lpstr>Tarihi gelişim</vt:lpstr>
      <vt:lpstr>Veteriner Toksikolojinin Doğuşu</vt:lpstr>
      <vt:lpstr>Veteriner Toksikolojinin Doğuşu</vt:lpstr>
      <vt:lpstr>Veteriner Toksikolojinin Doğuşu</vt:lpstr>
      <vt:lpstr>Veteriner Toksikolojinin Doğuşu</vt:lpstr>
      <vt:lpstr>Veteriner Toksikolojinin Doğuşu</vt:lpstr>
      <vt:lpstr>Veteriner Toksikolojinin Doğuşu</vt:lpstr>
      <vt:lpstr>Toksikolojinin alt-dalları</vt:lpstr>
      <vt:lpstr>Toksikolojinin alt-dalları</vt:lpstr>
      <vt:lpstr>Toksikolojinin alt-dalları</vt:lpstr>
      <vt:lpstr>Toksikolojinin alt-dalları</vt:lpstr>
      <vt:lpstr>Zehir (zehirli madde veya toksik madde nedir?</vt:lpstr>
      <vt:lpstr>Zehirlenme (toksikozis veya intoksikasyon) nedir?</vt:lpstr>
      <vt:lpstr>Toksik belirti nedir?</vt:lpstr>
      <vt:lpstr>Seçici toksisite nedir?</vt:lpstr>
      <vt:lpstr>Bireysel duyarlılık nedir?</vt:lpstr>
      <vt:lpstr>Duyarlı alt popülasyon nedir?</vt:lpstr>
      <vt:lpstr> Zehirlilik (Toksisite) nedir?</vt:lpstr>
      <vt:lpstr>Zehirli maddelerin sınıflandırılması</vt:lpstr>
      <vt:lpstr>Zehirli maddelerin sınıflandırılması</vt:lpstr>
      <vt:lpstr>Zehirli maddelerin sınıflandırılması</vt:lpstr>
      <vt:lpstr>Zehirli maddelerin sınıflandırılması</vt:lpstr>
      <vt:lpstr>Etkilerine göre zehirlerin sınıflandırılması</vt:lpstr>
      <vt:lpstr>Etkilerine göre zehirlerin sınıflandırılması</vt:lpstr>
      <vt:lpstr>Etkilerine göre zehirlerin sınıflandırılması</vt:lpstr>
      <vt:lpstr>Etkilerine göre zehirlerin sınıflandırılması</vt:lpstr>
      <vt:lpstr>Etkilerine göre zehirlerin sınıflandırılması</vt:lpstr>
      <vt:lpstr>Etkilerine göre zehirlerin sınıflandırılması</vt:lpstr>
      <vt:lpstr>Etkilerine göre zehirlerin sınıflandırılması</vt:lpstr>
      <vt:lpstr>Etkilerine göre zehirlerin sınıflandırılması</vt:lpstr>
      <vt:lpstr>Etkilerine göre zehirlerin sınıflandırılması</vt:lpstr>
      <vt:lpstr>Etkilerine göre zehirlerin sınıflandırılması</vt:lpstr>
      <vt:lpstr>Etkilerine göre zehirlerin sınıflandırılması</vt:lpstr>
      <vt:lpstr>Etkilerine göre zehirlerin sınıflandırılması</vt:lpstr>
      <vt:lpstr>Etkilerine göre zehirlerin sınıflandırılması</vt:lpstr>
      <vt:lpstr>Zehirlerin sınıflandırılması </vt:lpstr>
      <vt:lpstr>TOKSİSİTENİN ÖLÇÜTÜ </vt:lpstr>
      <vt:lpstr>TOKSİSİTENİN ÖLÇÜTÜ </vt:lpstr>
      <vt:lpstr>TOKSİSİTENİN ÖLÇÜTÜ </vt:lpstr>
      <vt:lpstr>Tablo 1. Hodge ve Sterner Skalasına Göre Toksisitenin Derecelendirilmesi (1956)</vt:lpstr>
      <vt:lpstr>PowerPoint Sunusu</vt:lpstr>
      <vt:lpstr>Zehirli Maddelerin Etkilerini Değiştiren Faktörler</vt:lpstr>
      <vt:lpstr>Maruz Kalmayla İlgili Faktörler</vt:lpstr>
      <vt:lpstr>Maddeyle İlgili Faktörler</vt:lpstr>
      <vt:lpstr>Canlıyla İlgili Faktörler</vt:lpstr>
      <vt:lpstr>Diğer faktörler</vt:lpstr>
    </vt:vector>
  </TitlesOfParts>
  <Company>ankara üniversitesi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TOKSİKOLOJİYE GİRİŞ</dc:title>
  <dc:creator>terminal</dc:creator>
  <cp:lastModifiedBy>Ayhan Filazi</cp:lastModifiedBy>
  <cp:revision>174</cp:revision>
  <dcterms:created xsi:type="dcterms:W3CDTF">2006-09-15T11:16:41Z</dcterms:created>
  <dcterms:modified xsi:type="dcterms:W3CDTF">2024-09-22T22:34:10Z</dcterms:modified>
</cp:coreProperties>
</file>