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0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483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36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30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1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06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71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05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32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43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07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1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2D86A-388D-413B-9818-05A3CF20F79B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91BC-C699-45CE-9B76-6E29200543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56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14511" y="2894128"/>
            <a:ext cx="10170017" cy="2387600"/>
          </a:xfrm>
        </p:spPr>
        <p:txBody>
          <a:bodyPr>
            <a:normAutofit fontScale="90000"/>
          </a:bodyPr>
          <a:lstStyle/>
          <a:p>
            <a:pPr lvl="0"/>
            <a:r>
              <a:rPr lang="tr-TR" b="1" u="sng" dirty="0" smtClean="0"/>
              <a:t/>
            </a:r>
            <a:br>
              <a:rPr lang="tr-TR" b="1" u="sng" dirty="0" smtClean="0"/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VII. KURULU İKTİDAR</a:t>
            </a:r>
            <a:r>
              <a:rPr lang="tr-TR" b="1" u="sng" dirty="0" smtClean="0"/>
              <a:t/>
            </a:r>
            <a:br>
              <a:rPr lang="tr-TR" b="1" u="sng" dirty="0" smtClean="0"/>
            </a:br>
            <a:r>
              <a:rPr lang="tr-TR" b="1" u="sng" dirty="0" smtClean="0"/>
              <a:t/>
            </a:r>
            <a:br>
              <a:rPr lang="tr-TR" b="1" u="sng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256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08425" y="4216743"/>
            <a:ext cx="10170017" cy="2387600"/>
          </a:xfrm>
        </p:spPr>
        <p:txBody>
          <a:bodyPr>
            <a:normAutofit fontScale="90000"/>
          </a:bodyPr>
          <a:lstStyle/>
          <a:p>
            <a:pPr lvl="0" algn="l"/>
            <a:r>
              <a:rPr lang="tr-TR" b="1" u="sng" dirty="0" smtClean="0"/>
              <a:t/>
            </a:r>
            <a:br>
              <a:rPr lang="tr-TR" b="1" u="sng" dirty="0" smtClean="0"/>
            </a:br>
            <a:r>
              <a:rPr lang="tr-TR" sz="4900" b="1" dirty="0" smtClean="0">
                <a:latin typeface="Times New Roman" pitchFamily="18" charset="0"/>
                <a:cs typeface="Times New Roman" pitchFamily="18" charset="0"/>
              </a:rPr>
              <a:t>VII. Kurulu İktidar</a:t>
            </a:r>
            <a:r>
              <a:rPr lang="tr-TR" sz="49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9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9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9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9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A. Kurulu </a:t>
            </a:r>
            <a:r>
              <a:rPr lang="tr-TR" sz="4900" dirty="0">
                <a:latin typeface="Times New Roman" pitchFamily="18" charset="0"/>
                <a:cs typeface="Times New Roman" pitchFamily="18" charset="0"/>
              </a:rPr>
              <a:t>İktidar 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Kavramı</a:t>
            </a:r>
            <a:br>
              <a:rPr lang="tr-TR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900" dirty="0">
                <a:latin typeface="Times New Roman" pitchFamily="18" charset="0"/>
                <a:cs typeface="Times New Roman" pitchFamily="18" charset="0"/>
              </a:rPr>
            </a:b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	B. Genel </a:t>
            </a:r>
            <a:r>
              <a:rPr lang="tr-TR" sz="4900" dirty="0">
                <a:latin typeface="Times New Roman" pitchFamily="18" charset="0"/>
                <a:cs typeface="Times New Roman" pitchFamily="18" charset="0"/>
              </a:rPr>
              <a:t>Olarak 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Devletin Temel 	   	     Organları </a:t>
            </a:r>
            <a:br>
              <a:rPr lang="tr-TR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	C.Devletin </a:t>
            </a:r>
            <a:r>
              <a:rPr lang="tr-TR" sz="4900" dirty="0">
                <a:latin typeface="Times New Roman" pitchFamily="18" charset="0"/>
                <a:cs typeface="Times New Roman" pitchFamily="18" charset="0"/>
              </a:rPr>
              <a:t>Hukukî İşlevleri (Kamu </a:t>
            </a:r>
            <a:r>
              <a:rPr lang="tr-TR" sz="4900" dirty="0" smtClean="0">
                <a:latin typeface="Times New Roman" pitchFamily="18" charset="0"/>
                <a:cs typeface="Times New Roman" pitchFamily="18" charset="0"/>
              </a:rPr>
              <a:t>	    	    Hukuku </a:t>
            </a:r>
            <a:r>
              <a:rPr lang="tr-TR" sz="4900" dirty="0">
                <a:latin typeface="Times New Roman" pitchFamily="18" charset="0"/>
                <a:cs typeface="Times New Roman" pitchFamily="18" charset="0"/>
              </a:rPr>
              <a:t>İşlemleri)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25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898071" y="947057"/>
          <a:ext cx="9976757" cy="4476295"/>
        </p:xfrm>
        <a:graphic>
          <a:graphicData uri="http://schemas.openxmlformats.org/drawingml/2006/table">
            <a:tbl>
              <a:tblPr/>
              <a:tblGrid>
                <a:gridCol w="2981055"/>
                <a:gridCol w="2979059"/>
                <a:gridCol w="4016643"/>
              </a:tblGrid>
              <a:tr h="90476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“Kurulu İktidar” Konusu için Genel Kaynakça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3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Konu Alt Başlıkları</a:t>
                      </a:r>
                      <a:endParaRPr lang="tr-TR" sz="1600" b="1" u="sng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Erdoğan </a:t>
                      </a:r>
                      <a:r>
                        <a:rPr lang="tr-TR" sz="2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Teziç</a:t>
                      </a: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tr-TR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</a:t>
                      </a:r>
                      <a:r>
                        <a:rPr lang="tr-TR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19.b. , Beta, İstanbul 2015. </a:t>
                      </a:r>
                      <a:endParaRPr lang="tr-TR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Kemal Gözler, </a:t>
                      </a:r>
                      <a:r>
                        <a:rPr lang="tr-TR" sz="2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Hukukunun Genel Esasları,</a:t>
                      </a:r>
                      <a:r>
                        <a:rPr lang="tr-TR" sz="2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7.b. , Ekin, Bursa 2015</a:t>
                      </a:r>
                      <a:endParaRPr lang="tr-TR" sz="2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u="sng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Kurulu İktidar: Devlet Organları</a:t>
                      </a:r>
                      <a:endParaRPr lang="tr-TR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177, 423-428, 441-447</a:t>
                      </a:r>
                      <a:endParaRPr lang="tr-TR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tr-T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4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Devletin Hukukî İşlevleri ve </a:t>
                      </a:r>
                      <a:r>
                        <a:rPr lang="tr-TR" sz="1600" b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Kamu</a:t>
                      </a:r>
                      <a:r>
                        <a:rPr lang="tr-TR" sz="1600" b="0" u="none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tr-TR" sz="1600" b="1" u="sng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Hukuku </a:t>
                      </a:r>
                      <a:r>
                        <a:rPr lang="tr-TR" sz="1600" b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İşlemleri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423-424, 15-18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329-399</a:t>
                      </a:r>
                      <a:endParaRPr lang="tr-T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465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Not:</a:t>
                      </a:r>
                      <a:r>
                        <a:rPr lang="tr-TR" sz="1600" b="1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“Okuma Çizelgesi”, öğrencilerin </a:t>
                      </a:r>
                      <a:r>
                        <a:rPr lang="tr-TR" sz="16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2017-2018 güz yarı yılında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anılan eserlerden yararlanmalarını kolaylaştırmak amacıyla düzenlenmiş olup, </a:t>
                      </a:r>
                      <a:r>
                        <a:rPr lang="tr-TR" sz="16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derslerde işlene konuların hepsini kapsamamaktadır.</a:t>
                      </a:r>
                      <a:endParaRPr lang="tr-TR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2442" y="209089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u="sng" dirty="0">
                <a:latin typeface="Times New Roman" pitchFamily="18" charset="0"/>
                <a:cs typeface="Times New Roman" pitchFamily="18" charset="0"/>
              </a:rPr>
            </a:br>
            <a:r>
              <a:rPr lang="tr-TR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u="sng" dirty="0" smtClean="0">
                <a:latin typeface="Times New Roman" pitchFamily="18" charset="0"/>
                <a:cs typeface="Times New Roman" pitchFamily="18" charset="0"/>
              </a:rPr>
              <a:t>SORU ÖRNEKLERİ</a:t>
            </a:r>
            <a:br>
              <a:rPr lang="tr-TR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Aşağıdaki kavramları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açıklayınız: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Çift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meclis (iki meclis)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sistemi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Düalist (İkici ) Yürütme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Şekli anlamda yasama işlemi ve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kanun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Maddi anlamda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yasama işlemi ve kanun</a:t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56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87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Teması</vt:lpstr>
      <vt:lpstr> VII. KURULU İKTİDAR   </vt:lpstr>
      <vt:lpstr> VII. Kurulu İktidar   A. Kurulu İktidar Kavramı   B. Genel Olarak Devletin Temel           Organları    C.Devletin Hukukî İşlevleri (Kamu           Hukuku İşlemleri) </vt:lpstr>
      <vt:lpstr>PowerPoint Presentation</vt:lpstr>
      <vt:lpstr>   SORU ÖRNEKLERİ  1. Aşağıdaki kavramları açıklayınız:  a. Çift meclis (iki meclis) sistemi b. Düalist (İkici ) Yürütme c. Şekli anlamda yasama işlemi ve kanun d. Maddi anlamda yasama işlemi ve kanun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Oden</cp:lastModifiedBy>
  <cp:revision>12</cp:revision>
  <dcterms:created xsi:type="dcterms:W3CDTF">2017-10-24T12:59:45Z</dcterms:created>
  <dcterms:modified xsi:type="dcterms:W3CDTF">2017-11-27T15:12:45Z</dcterms:modified>
</cp:coreProperties>
</file>