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58" r:id="rId4"/>
    <p:sldId id="260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3980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9247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7272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98524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40359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89220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8333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6494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3949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4420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0222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6798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1037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3514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100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9791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3711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Kendi İşini Kurmanın Avantajları</a:t>
            </a:r>
            <a:endParaRPr lang="tr-TR" dirty="0"/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>
          <a:xfrm>
            <a:off x="1959429" y="1905000"/>
            <a:ext cx="9545183" cy="4006222"/>
          </a:xfrm>
        </p:spPr>
        <p:txBody>
          <a:bodyPr>
            <a:normAutofit/>
          </a:bodyPr>
          <a:lstStyle/>
          <a:p>
            <a:r>
              <a:rPr lang="tr-TR" sz="2800" dirty="0" smtClean="0"/>
              <a:t>Bağımsızlık </a:t>
            </a:r>
            <a:endParaRPr lang="tr-TR" sz="2800" dirty="0" smtClean="0"/>
          </a:p>
          <a:p>
            <a:r>
              <a:rPr lang="tr-TR" sz="2800" dirty="0" smtClean="0"/>
              <a:t>Başarma Hissi</a:t>
            </a:r>
          </a:p>
          <a:p>
            <a:r>
              <a:rPr lang="tr-TR" sz="2800" dirty="0" smtClean="0"/>
              <a:t>Finansal </a:t>
            </a:r>
            <a:r>
              <a:rPr lang="tr-TR" sz="2800" dirty="0" smtClean="0"/>
              <a:t>k</a:t>
            </a:r>
            <a:r>
              <a:rPr lang="tr-TR" sz="2800" dirty="0" smtClean="0"/>
              <a:t>ontrol</a:t>
            </a:r>
          </a:p>
          <a:p>
            <a:r>
              <a:rPr lang="tr-TR" sz="2800" dirty="0" smtClean="0"/>
              <a:t>Kar elde etmek</a:t>
            </a:r>
            <a:endParaRPr lang="tr-TR" sz="2800" dirty="0" smtClean="0"/>
          </a:p>
          <a:p>
            <a:r>
              <a:rPr lang="tr-TR" sz="2800" dirty="0" smtClean="0"/>
              <a:t>Saygınlık kazanma</a:t>
            </a:r>
            <a:endParaRPr lang="tr-TR" sz="2800" dirty="0" smtClean="0"/>
          </a:p>
          <a:p>
            <a:r>
              <a:rPr lang="tr-TR" sz="2800" dirty="0"/>
              <a:t>İzlemek yerine liderlik </a:t>
            </a:r>
            <a:r>
              <a:rPr lang="tr-TR" sz="2800" dirty="0" smtClean="0"/>
              <a:t>yapma</a:t>
            </a:r>
            <a:endParaRPr lang="tr-TR" sz="2800" dirty="0"/>
          </a:p>
          <a:p>
            <a:r>
              <a:rPr lang="tr-TR" sz="2800" dirty="0" smtClean="0"/>
              <a:t>Fikirleri icraata geçirme</a:t>
            </a:r>
            <a:endParaRPr lang="tr-TR" sz="2800" dirty="0"/>
          </a:p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715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Kendi İşini Kurmanın Avantajları</a:t>
            </a:r>
            <a:endParaRPr lang="tr-TR" dirty="0"/>
          </a:p>
        </p:txBody>
      </p:sp>
      <p:sp>
        <p:nvSpPr>
          <p:cNvPr id="11" name="İçerik Yer Tutucusu 10"/>
          <p:cNvSpPr>
            <a:spLocks noGrp="1"/>
          </p:cNvSpPr>
          <p:nvPr>
            <p:ph idx="1"/>
          </p:nvPr>
        </p:nvSpPr>
        <p:spPr>
          <a:xfrm>
            <a:off x="2589212" y="1410789"/>
            <a:ext cx="8915400" cy="4500433"/>
          </a:xfrm>
        </p:spPr>
        <p:txBody>
          <a:bodyPr/>
          <a:lstStyle/>
          <a:p>
            <a:r>
              <a:rPr lang="tr-TR" sz="2400" dirty="0"/>
              <a:t>Yaratıcılığa açık </a:t>
            </a:r>
            <a:r>
              <a:rPr lang="tr-TR" sz="2400" dirty="0" smtClean="0"/>
              <a:t>olma</a:t>
            </a:r>
          </a:p>
          <a:p>
            <a:r>
              <a:rPr lang="tr-TR" sz="2400" dirty="0" smtClean="0"/>
              <a:t>Toplumsal fayda </a:t>
            </a:r>
            <a:endParaRPr lang="tr-TR" sz="2400" dirty="0"/>
          </a:p>
          <a:p>
            <a:r>
              <a:rPr lang="tr-TR" sz="2400" dirty="0"/>
              <a:t>Yüksek kazanç elde </a:t>
            </a:r>
            <a:r>
              <a:rPr lang="tr-TR" sz="2400" dirty="0" smtClean="0"/>
              <a:t>etme</a:t>
            </a:r>
          </a:p>
          <a:p>
            <a:r>
              <a:rPr lang="tr-TR" sz="2400" dirty="0"/>
              <a:t>İş ortamını kontrolde tutma</a:t>
            </a:r>
          </a:p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076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Kendi İşini Kurmanın Dezavantajları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Kişisel </a:t>
            </a:r>
            <a:r>
              <a:rPr lang="tr-TR" dirty="0" smtClean="0"/>
              <a:t>Özveriler</a:t>
            </a:r>
          </a:p>
          <a:p>
            <a:r>
              <a:rPr lang="tr-TR" dirty="0"/>
              <a:t>Sorumluluk </a:t>
            </a:r>
            <a:endParaRPr lang="tr-TR" dirty="0" smtClean="0"/>
          </a:p>
          <a:p>
            <a:r>
              <a:rPr lang="tr-TR" dirty="0"/>
              <a:t>Risk </a:t>
            </a:r>
          </a:p>
          <a:p>
            <a:r>
              <a:rPr lang="tr-TR" dirty="0" smtClean="0"/>
              <a:t>Gelir düzensizliği</a:t>
            </a:r>
            <a:endParaRPr lang="tr-TR" dirty="0"/>
          </a:p>
          <a:p>
            <a:r>
              <a:rPr lang="tr-TR" dirty="0"/>
              <a:t>Daima finansmanla uğraşma </a:t>
            </a:r>
            <a:r>
              <a:rPr lang="tr-TR" dirty="0" smtClean="0"/>
              <a:t>zorunluluğu</a:t>
            </a:r>
          </a:p>
          <a:p>
            <a:r>
              <a:rPr lang="tr-TR" dirty="0" smtClean="0"/>
              <a:t>Kurumların veya toplumun baskısı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580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Kendi İşini Kurmanın Dezavantajları</a:t>
            </a:r>
            <a:endParaRPr lang="tr-TR" dirty="0"/>
          </a:p>
        </p:txBody>
      </p:sp>
      <p:sp>
        <p:nvSpPr>
          <p:cNvPr id="7" name="İçerik Yer Tutucusu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Zaman </a:t>
            </a:r>
            <a:r>
              <a:rPr lang="tr-TR" dirty="0" err="1"/>
              <a:t>kısıtı</a:t>
            </a:r>
            <a:endParaRPr lang="tr-TR" dirty="0"/>
          </a:p>
          <a:p>
            <a:r>
              <a:rPr lang="tr-TR" dirty="0"/>
              <a:t>Sürekli </a:t>
            </a:r>
            <a:r>
              <a:rPr lang="tr-TR" dirty="0" smtClean="0"/>
              <a:t>yenilikleri takip etme ve öğrenme</a:t>
            </a:r>
            <a:endParaRPr lang="tr-TR" dirty="0"/>
          </a:p>
          <a:p>
            <a:r>
              <a:rPr lang="tr-TR" dirty="0"/>
              <a:t>Talep yaratamama </a:t>
            </a:r>
            <a:r>
              <a:rPr lang="tr-TR" dirty="0" smtClean="0"/>
              <a:t>sorunu</a:t>
            </a:r>
            <a:endParaRPr lang="tr-TR" dirty="0"/>
          </a:p>
          <a:p>
            <a:r>
              <a:rPr lang="tr-TR" dirty="0" smtClean="0"/>
              <a:t>Çalışma süresi</a:t>
            </a:r>
            <a:endParaRPr lang="tr-TR" dirty="0"/>
          </a:p>
          <a:p>
            <a:r>
              <a:rPr lang="tr-TR" dirty="0" smtClean="0"/>
              <a:t>Fiziksel problemler</a:t>
            </a:r>
            <a:endParaRPr lang="da-DK" dirty="0"/>
          </a:p>
          <a:p>
            <a:r>
              <a:rPr lang="tr-TR" dirty="0" smtClean="0"/>
              <a:t>Başarısızlık sebebiyle ortaya çıkan psikolojik sıkıntı</a:t>
            </a:r>
            <a:endParaRPr lang="da-DK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730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</TotalTime>
  <Words>85</Words>
  <Application>Microsoft Office PowerPoint</Application>
  <PresentationFormat>Geniş ekran</PresentationFormat>
  <Paragraphs>31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Duman</vt:lpstr>
      <vt:lpstr>Kendi İşini Kurmanın Avantajları</vt:lpstr>
      <vt:lpstr>Kendi İşini Kurmanın Avantajları</vt:lpstr>
      <vt:lpstr>Kendi İşini Kurmanın Dezavantajları</vt:lpstr>
      <vt:lpstr>Kendi İşini Kurmanın Dezavantajları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4</cp:revision>
  <dcterms:created xsi:type="dcterms:W3CDTF">2020-02-21T09:39:03Z</dcterms:created>
  <dcterms:modified xsi:type="dcterms:W3CDTF">2020-02-21T15:13:49Z</dcterms:modified>
</cp:coreProperties>
</file>