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49" d="100"/>
          <a:sy n="49" d="100"/>
        </p:scale>
        <p:origin x="91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55C5B9-5142-4A9F-8729-D7D3EB77F9F5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E85EB8A9-3139-4291-A18B-DEBF8C4E9E7F}">
      <dgm:prSet phldrT="[Metin]" custT="1"/>
      <dgm:spPr/>
      <dgm:t>
        <a:bodyPr/>
        <a:lstStyle/>
        <a:p>
          <a:r>
            <a:rPr lang="tr-TR" sz="1800" baseline="0" dirty="0" smtClean="0"/>
            <a:t>İnek sütü</a:t>
          </a:r>
          <a:endParaRPr lang="tr-TR" sz="1800" baseline="0" dirty="0"/>
        </a:p>
      </dgm:t>
    </dgm:pt>
    <dgm:pt modelId="{716F3DA1-9D4F-45E5-9B86-CBC88F6BA9C4}" type="parTrans" cxnId="{BDD6B56D-8B3D-4C40-AAED-881E731DB700}">
      <dgm:prSet/>
      <dgm:spPr/>
      <dgm:t>
        <a:bodyPr/>
        <a:lstStyle/>
        <a:p>
          <a:endParaRPr lang="tr-TR"/>
        </a:p>
      </dgm:t>
    </dgm:pt>
    <dgm:pt modelId="{AC8C9CEF-D886-45D5-86AE-C41EB208DA0E}" type="sibTrans" cxnId="{BDD6B56D-8B3D-4C40-AAED-881E731DB700}">
      <dgm:prSet/>
      <dgm:spPr/>
      <dgm:t>
        <a:bodyPr/>
        <a:lstStyle/>
        <a:p>
          <a:endParaRPr lang="tr-TR"/>
        </a:p>
      </dgm:t>
    </dgm:pt>
    <dgm:pt modelId="{B0E3D167-B6F2-4550-BEA3-138383E8C147}">
      <dgm:prSet phldrT="[Metin]" custT="1"/>
      <dgm:spPr/>
      <dgm:t>
        <a:bodyPr/>
        <a:lstStyle/>
        <a:p>
          <a:r>
            <a:rPr lang="tr-TR" sz="1600" dirty="0" err="1" smtClean="0"/>
            <a:t>Kurumadde</a:t>
          </a:r>
          <a:r>
            <a:rPr lang="tr-TR" sz="1600" dirty="0" smtClean="0"/>
            <a:t> (%12.6)</a:t>
          </a:r>
          <a:endParaRPr lang="tr-TR" sz="1600" dirty="0"/>
        </a:p>
      </dgm:t>
    </dgm:pt>
    <dgm:pt modelId="{DFDB3CAA-464A-4977-86EC-28981E492A29}" type="parTrans" cxnId="{64D6914B-D283-4A2D-A2F3-5B5F76C40378}">
      <dgm:prSet/>
      <dgm:spPr/>
      <dgm:t>
        <a:bodyPr/>
        <a:lstStyle/>
        <a:p>
          <a:endParaRPr lang="tr-TR"/>
        </a:p>
      </dgm:t>
    </dgm:pt>
    <dgm:pt modelId="{E7E5C542-46DC-4B77-8182-E864D999CF99}" type="sibTrans" cxnId="{64D6914B-D283-4A2D-A2F3-5B5F76C40378}">
      <dgm:prSet/>
      <dgm:spPr/>
      <dgm:t>
        <a:bodyPr/>
        <a:lstStyle/>
        <a:p>
          <a:endParaRPr lang="tr-TR"/>
        </a:p>
      </dgm:t>
    </dgm:pt>
    <dgm:pt modelId="{733F13DF-C745-4422-B8AC-9C5F219AE468}">
      <dgm:prSet phldrT="[Metin]" custT="1"/>
      <dgm:spPr/>
      <dgm:t>
        <a:bodyPr/>
        <a:lstStyle/>
        <a:p>
          <a:endParaRPr lang="tr-TR" sz="1600" dirty="0" smtClean="0"/>
        </a:p>
        <a:p>
          <a:r>
            <a:rPr lang="tr-TR" sz="1600" dirty="0" smtClean="0"/>
            <a:t>Protein (%3.1) </a:t>
          </a:r>
        </a:p>
        <a:p>
          <a:endParaRPr lang="tr-TR" sz="1600" dirty="0"/>
        </a:p>
      </dgm:t>
    </dgm:pt>
    <dgm:pt modelId="{11348F07-1ADB-437A-90FB-B8DF05D8DF2E}" type="parTrans" cxnId="{CE1808AB-5EE5-4D72-848A-33B7EA9F8CDC}">
      <dgm:prSet/>
      <dgm:spPr/>
      <dgm:t>
        <a:bodyPr/>
        <a:lstStyle/>
        <a:p>
          <a:endParaRPr lang="tr-TR"/>
        </a:p>
      </dgm:t>
    </dgm:pt>
    <dgm:pt modelId="{2A449679-20A9-413E-8774-C475BB3DCD3B}" type="sibTrans" cxnId="{CE1808AB-5EE5-4D72-848A-33B7EA9F8CDC}">
      <dgm:prSet/>
      <dgm:spPr/>
      <dgm:t>
        <a:bodyPr/>
        <a:lstStyle/>
        <a:p>
          <a:endParaRPr lang="tr-TR"/>
        </a:p>
      </dgm:t>
    </dgm:pt>
    <dgm:pt modelId="{6A50F98C-6473-44CA-9B58-8D4D3F5CF753}">
      <dgm:prSet phldrT="[Metin]" custT="1"/>
      <dgm:spPr/>
      <dgm:t>
        <a:bodyPr/>
        <a:lstStyle/>
        <a:p>
          <a:r>
            <a:rPr lang="tr-TR" sz="1600" dirty="0" smtClean="0"/>
            <a:t>Laktoz</a:t>
          </a:r>
        </a:p>
        <a:p>
          <a:r>
            <a:rPr lang="tr-TR" sz="1600" dirty="0" smtClean="0"/>
            <a:t> (% 4.7)</a:t>
          </a:r>
          <a:endParaRPr lang="tr-TR" sz="1600" dirty="0"/>
        </a:p>
      </dgm:t>
    </dgm:pt>
    <dgm:pt modelId="{5652B35C-C502-43D3-97A9-3555BA501858}" type="parTrans" cxnId="{FFAB09E1-C556-41D6-9FD9-8B6AB8B5839D}">
      <dgm:prSet/>
      <dgm:spPr/>
      <dgm:t>
        <a:bodyPr/>
        <a:lstStyle/>
        <a:p>
          <a:endParaRPr lang="tr-TR"/>
        </a:p>
      </dgm:t>
    </dgm:pt>
    <dgm:pt modelId="{4D6D46EC-61BD-450E-B94F-DE0B31C9AB72}" type="sibTrans" cxnId="{FFAB09E1-C556-41D6-9FD9-8B6AB8B5839D}">
      <dgm:prSet/>
      <dgm:spPr/>
      <dgm:t>
        <a:bodyPr/>
        <a:lstStyle/>
        <a:p>
          <a:endParaRPr lang="tr-TR"/>
        </a:p>
      </dgm:t>
    </dgm:pt>
    <dgm:pt modelId="{7DB38D1E-A802-4D77-A311-F1F7B3425264}">
      <dgm:prSet phldrT="[Metin]" custT="1"/>
      <dgm:spPr/>
      <dgm:t>
        <a:bodyPr/>
        <a:lstStyle/>
        <a:p>
          <a:r>
            <a:rPr lang="tr-TR" sz="1600" dirty="0" smtClean="0"/>
            <a:t>Su </a:t>
          </a:r>
        </a:p>
        <a:p>
          <a:r>
            <a:rPr lang="tr-TR" sz="1600" dirty="0" smtClean="0"/>
            <a:t>% 87.4)</a:t>
          </a:r>
          <a:endParaRPr lang="tr-TR" sz="1600" dirty="0"/>
        </a:p>
      </dgm:t>
    </dgm:pt>
    <dgm:pt modelId="{8C2FB484-7967-4F78-BE5B-DBD7C3C9B68A}" type="parTrans" cxnId="{45C7DFEF-27B6-4822-AC2E-1B9D3024AB70}">
      <dgm:prSet/>
      <dgm:spPr/>
      <dgm:t>
        <a:bodyPr/>
        <a:lstStyle/>
        <a:p>
          <a:endParaRPr lang="tr-TR"/>
        </a:p>
      </dgm:t>
    </dgm:pt>
    <dgm:pt modelId="{7E49C7BB-12E0-444C-8FC7-55F9101A34E7}" type="sibTrans" cxnId="{45C7DFEF-27B6-4822-AC2E-1B9D3024AB70}">
      <dgm:prSet/>
      <dgm:spPr/>
      <dgm:t>
        <a:bodyPr/>
        <a:lstStyle/>
        <a:p>
          <a:endParaRPr lang="tr-TR"/>
        </a:p>
      </dgm:t>
    </dgm:pt>
    <dgm:pt modelId="{F763C564-3016-469B-840F-C59D960DBCA4}">
      <dgm:prSet phldrT="[Metin]" custT="1"/>
      <dgm:spPr/>
      <dgm:t>
        <a:bodyPr/>
        <a:lstStyle/>
        <a:p>
          <a:r>
            <a:rPr lang="tr-TR" sz="1600" dirty="0" smtClean="0"/>
            <a:t>Mineral maddeler </a:t>
          </a:r>
        </a:p>
        <a:p>
          <a:r>
            <a:rPr lang="tr-TR" sz="1600" dirty="0" smtClean="0"/>
            <a:t>(% 0.75)</a:t>
          </a:r>
          <a:endParaRPr lang="tr-TR" sz="1600" dirty="0"/>
        </a:p>
      </dgm:t>
    </dgm:pt>
    <dgm:pt modelId="{185C8BE9-3126-4DEB-AE7B-D3090B34F641}" type="parTrans" cxnId="{23353713-7897-42AC-A000-36F70D403134}">
      <dgm:prSet/>
      <dgm:spPr/>
      <dgm:t>
        <a:bodyPr/>
        <a:lstStyle/>
        <a:p>
          <a:endParaRPr lang="tr-TR"/>
        </a:p>
      </dgm:t>
    </dgm:pt>
    <dgm:pt modelId="{D7E7AA92-C5E6-4584-8C68-044DF167EC11}" type="sibTrans" cxnId="{23353713-7897-42AC-A000-36F70D403134}">
      <dgm:prSet/>
      <dgm:spPr/>
      <dgm:t>
        <a:bodyPr/>
        <a:lstStyle/>
        <a:p>
          <a:endParaRPr lang="tr-TR"/>
        </a:p>
      </dgm:t>
    </dgm:pt>
    <dgm:pt modelId="{10095544-EA39-4D0F-BA5D-92A553ED1F2E}">
      <dgm:prSet phldrT="[Metin]" custT="1"/>
      <dgm:spPr/>
      <dgm:t>
        <a:bodyPr/>
        <a:lstStyle/>
        <a:p>
          <a:r>
            <a:rPr lang="tr-TR" sz="1600" dirty="0" smtClean="0"/>
            <a:t>Diğer maddeler </a:t>
          </a:r>
          <a:endParaRPr lang="tr-TR" sz="1600" dirty="0"/>
        </a:p>
      </dgm:t>
    </dgm:pt>
    <dgm:pt modelId="{9147B936-3263-4436-8836-028692F401C2}" type="parTrans" cxnId="{FF941ABF-86A4-4692-847E-DCCA4D6BD371}">
      <dgm:prSet/>
      <dgm:spPr/>
      <dgm:t>
        <a:bodyPr/>
        <a:lstStyle/>
        <a:p>
          <a:endParaRPr lang="tr-TR"/>
        </a:p>
      </dgm:t>
    </dgm:pt>
    <dgm:pt modelId="{25C658AC-AEFE-4010-99FA-77D2CE65E8CB}" type="sibTrans" cxnId="{FF941ABF-86A4-4692-847E-DCCA4D6BD371}">
      <dgm:prSet/>
      <dgm:spPr/>
      <dgm:t>
        <a:bodyPr/>
        <a:lstStyle/>
        <a:p>
          <a:endParaRPr lang="tr-TR"/>
        </a:p>
      </dgm:t>
    </dgm:pt>
    <dgm:pt modelId="{9BDA7F7C-4823-4C67-A715-EB8971C3786B}">
      <dgm:prSet phldrT="[Metin]" custT="1"/>
      <dgm:spPr/>
      <dgm:t>
        <a:bodyPr/>
        <a:lstStyle/>
        <a:p>
          <a:r>
            <a:rPr lang="tr-TR" sz="1600" dirty="0" smtClean="0"/>
            <a:t>Yağ </a:t>
          </a:r>
        </a:p>
        <a:p>
          <a:r>
            <a:rPr lang="tr-TR" sz="1600" dirty="0" smtClean="0"/>
            <a:t>( %3.7)</a:t>
          </a:r>
          <a:endParaRPr lang="tr-TR" sz="1600" dirty="0"/>
        </a:p>
      </dgm:t>
    </dgm:pt>
    <dgm:pt modelId="{B024DF6B-66CA-4EA0-A3C0-94B53A23B2F1}" type="parTrans" cxnId="{F239418E-37F8-4931-A962-3E2BE850EE03}">
      <dgm:prSet/>
      <dgm:spPr/>
      <dgm:t>
        <a:bodyPr/>
        <a:lstStyle/>
        <a:p>
          <a:endParaRPr lang="tr-TR"/>
        </a:p>
      </dgm:t>
    </dgm:pt>
    <dgm:pt modelId="{D51693EC-D471-4828-BCEE-FCA1010FD521}" type="sibTrans" cxnId="{F239418E-37F8-4931-A962-3E2BE850EE03}">
      <dgm:prSet/>
      <dgm:spPr/>
      <dgm:t>
        <a:bodyPr/>
        <a:lstStyle/>
        <a:p>
          <a:endParaRPr lang="tr-TR"/>
        </a:p>
      </dgm:t>
    </dgm:pt>
    <dgm:pt modelId="{98A51266-B792-41B1-A3D7-D05141E5719B}">
      <dgm:prSet custT="1"/>
      <dgm:spPr/>
      <dgm:t>
        <a:bodyPr/>
        <a:lstStyle/>
        <a:p>
          <a:r>
            <a:rPr lang="tr-TR" sz="1000" dirty="0" smtClean="0"/>
            <a:t>Kazein</a:t>
          </a:r>
        </a:p>
        <a:p>
          <a:r>
            <a:rPr lang="tr-TR" sz="1000" dirty="0" err="1" smtClean="0"/>
            <a:t>Laktoalbumin</a:t>
          </a:r>
          <a:endParaRPr lang="tr-TR" sz="1000" dirty="0" smtClean="0"/>
        </a:p>
        <a:p>
          <a:r>
            <a:rPr lang="tr-TR" sz="1000" dirty="0" err="1" smtClean="0"/>
            <a:t>Laktoglobulin</a:t>
          </a:r>
          <a:endParaRPr lang="tr-TR" sz="1000" dirty="0" smtClean="0"/>
        </a:p>
        <a:p>
          <a:r>
            <a:rPr lang="tr-TR" sz="1000" dirty="0" err="1" smtClean="0"/>
            <a:t>Proteoz</a:t>
          </a:r>
          <a:r>
            <a:rPr lang="tr-TR" sz="1000" dirty="0" smtClean="0"/>
            <a:t>-pepton</a:t>
          </a:r>
        </a:p>
        <a:p>
          <a:r>
            <a:rPr lang="tr-TR" sz="1000" dirty="0" err="1" smtClean="0"/>
            <a:t>immunoglobulinler</a:t>
          </a:r>
          <a:endParaRPr lang="tr-TR" sz="1000" dirty="0" smtClean="0"/>
        </a:p>
        <a:p>
          <a:endParaRPr lang="tr-TR" sz="1000" dirty="0"/>
        </a:p>
      </dgm:t>
    </dgm:pt>
    <dgm:pt modelId="{AFE768AA-2DD8-4997-9146-5C0759078484}" type="parTrans" cxnId="{5D802498-8169-47AE-A103-9B8ECB88A0E4}">
      <dgm:prSet/>
      <dgm:spPr/>
      <dgm:t>
        <a:bodyPr/>
        <a:lstStyle/>
        <a:p>
          <a:endParaRPr lang="tr-TR"/>
        </a:p>
      </dgm:t>
    </dgm:pt>
    <dgm:pt modelId="{8999A8F6-C799-45E4-B7D4-3A455EFF76B4}" type="sibTrans" cxnId="{5D802498-8169-47AE-A103-9B8ECB88A0E4}">
      <dgm:prSet/>
      <dgm:spPr/>
      <dgm:t>
        <a:bodyPr/>
        <a:lstStyle/>
        <a:p>
          <a:endParaRPr lang="tr-TR"/>
        </a:p>
      </dgm:t>
    </dgm:pt>
    <dgm:pt modelId="{7A9196F7-4201-456F-9CEB-2CC2693AC34C}">
      <dgm:prSet custT="1"/>
      <dgm:spPr/>
      <dgm:t>
        <a:bodyPr/>
        <a:lstStyle/>
        <a:p>
          <a:r>
            <a:rPr lang="tr-TR" sz="1000" dirty="0" err="1" smtClean="0"/>
            <a:t>Trigliseridler</a:t>
          </a:r>
          <a:endParaRPr lang="tr-TR" sz="1000" dirty="0" smtClean="0"/>
        </a:p>
        <a:p>
          <a:r>
            <a:rPr lang="tr-TR" sz="1000" dirty="0" err="1" smtClean="0"/>
            <a:t>Fosfolipidler</a:t>
          </a:r>
          <a:endParaRPr lang="tr-TR" sz="1000" dirty="0" smtClean="0"/>
        </a:p>
        <a:p>
          <a:r>
            <a:rPr lang="tr-TR" sz="1000" dirty="0" smtClean="0"/>
            <a:t>Steroller</a:t>
          </a:r>
        </a:p>
        <a:p>
          <a:r>
            <a:rPr lang="tr-TR" sz="1000" dirty="0" smtClean="0"/>
            <a:t>Serbest yağ asitleri</a:t>
          </a:r>
        </a:p>
        <a:p>
          <a:r>
            <a:rPr lang="tr-TR" sz="1000" dirty="0" smtClean="0"/>
            <a:t>Mumlar</a:t>
          </a:r>
        </a:p>
        <a:p>
          <a:r>
            <a:rPr lang="tr-TR" sz="1000" dirty="0" err="1" smtClean="0"/>
            <a:t>Squelenler</a:t>
          </a:r>
          <a:endParaRPr lang="tr-TR" sz="1000" dirty="0" smtClean="0"/>
        </a:p>
        <a:p>
          <a:r>
            <a:rPr lang="tr-TR" sz="1000" dirty="0" smtClean="0"/>
            <a:t>Yağda eriyen vitaminler</a:t>
          </a:r>
          <a:endParaRPr lang="tr-TR" sz="1000" dirty="0"/>
        </a:p>
      </dgm:t>
    </dgm:pt>
    <dgm:pt modelId="{0347EAC7-2804-4642-85BE-06F94165B4AA}" type="parTrans" cxnId="{B7C9E890-81CB-4A3F-9834-4954634DEEFD}">
      <dgm:prSet/>
      <dgm:spPr/>
      <dgm:t>
        <a:bodyPr/>
        <a:lstStyle/>
        <a:p>
          <a:endParaRPr lang="tr-TR"/>
        </a:p>
      </dgm:t>
    </dgm:pt>
    <dgm:pt modelId="{70DFC6AF-F781-4A93-92C9-8DCC181FE735}" type="sibTrans" cxnId="{B7C9E890-81CB-4A3F-9834-4954634DEEFD}">
      <dgm:prSet/>
      <dgm:spPr/>
      <dgm:t>
        <a:bodyPr/>
        <a:lstStyle/>
        <a:p>
          <a:endParaRPr lang="tr-TR"/>
        </a:p>
      </dgm:t>
    </dgm:pt>
    <dgm:pt modelId="{2FC52876-EC48-4588-BB8C-C7532E269CD3}">
      <dgm:prSet custT="1"/>
      <dgm:spPr/>
      <dgm:t>
        <a:bodyPr/>
        <a:lstStyle/>
        <a:p>
          <a:r>
            <a:rPr lang="tr-TR" sz="1000" dirty="0" err="1" smtClean="0"/>
            <a:t>Ca</a:t>
          </a:r>
          <a:r>
            <a:rPr lang="tr-TR" sz="1000" dirty="0" smtClean="0"/>
            <a:t>, </a:t>
          </a:r>
          <a:r>
            <a:rPr lang="tr-TR" sz="1000" dirty="0" err="1" smtClean="0"/>
            <a:t>Na</a:t>
          </a:r>
          <a:r>
            <a:rPr lang="tr-TR" sz="1000" dirty="0" smtClean="0"/>
            <a:t>, K, Mg, P, Cl2</a:t>
          </a:r>
        </a:p>
        <a:p>
          <a:r>
            <a:rPr lang="tr-TR" sz="1000" dirty="0" smtClean="0"/>
            <a:t>İz olarak; </a:t>
          </a:r>
          <a:r>
            <a:rPr lang="tr-TR" sz="1000" dirty="0" err="1" smtClean="0"/>
            <a:t>Fe</a:t>
          </a:r>
          <a:r>
            <a:rPr lang="tr-TR" sz="1000" dirty="0" smtClean="0"/>
            <a:t>, </a:t>
          </a:r>
          <a:r>
            <a:rPr lang="tr-TR" sz="1000" dirty="0" err="1" smtClean="0"/>
            <a:t>Cu</a:t>
          </a:r>
          <a:r>
            <a:rPr lang="tr-TR" sz="1000" dirty="0" smtClean="0"/>
            <a:t>, I’ un fosfat, </a:t>
          </a:r>
          <a:r>
            <a:rPr lang="tr-TR" sz="1000" dirty="0" err="1" smtClean="0"/>
            <a:t>sitrat</a:t>
          </a:r>
          <a:r>
            <a:rPr lang="tr-TR" sz="1000" dirty="0" smtClean="0"/>
            <a:t> ve klorürleri</a:t>
          </a:r>
          <a:endParaRPr lang="tr-TR" sz="1000" dirty="0"/>
        </a:p>
      </dgm:t>
    </dgm:pt>
    <dgm:pt modelId="{8D441DA6-6E81-4D5E-8A67-DDD057C4229A}" type="parTrans" cxnId="{A3224B93-6E85-4813-ACF8-FCE12149F6BA}">
      <dgm:prSet/>
      <dgm:spPr/>
      <dgm:t>
        <a:bodyPr/>
        <a:lstStyle/>
        <a:p>
          <a:endParaRPr lang="tr-TR"/>
        </a:p>
      </dgm:t>
    </dgm:pt>
    <dgm:pt modelId="{46836BDD-066D-409C-A4A1-561A79CA06AF}" type="sibTrans" cxnId="{A3224B93-6E85-4813-ACF8-FCE12149F6BA}">
      <dgm:prSet/>
      <dgm:spPr/>
      <dgm:t>
        <a:bodyPr/>
        <a:lstStyle/>
        <a:p>
          <a:endParaRPr lang="tr-TR"/>
        </a:p>
      </dgm:t>
    </dgm:pt>
    <dgm:pt modelId="{7DBBA122-C318-46BE-8522-A5CFFC72D2CE}">
      <dgm:prSet custT="1"/>
      <dgm:spPr/>
      <dgm:t>
        <a:bodyPr/>
        <a:lstStyle/>
        <a:p>
          <a:r>
            <a:rPr lang="tr-TR" sz="1000" dirty="0" smtClean="0"/>
            <a:t>Gazlar</a:t>
          </a:r>
        </a:p>
        <a:p>
          <a:r>
            <a:rPr lang="tr-TR" sz="1000" dirty="0" smtClean="0"/>
            <a:t>Vitaminler</a:t>
          </a:r>
        </a:p>
        <a:p>
          <a:r>
            <a:rPr lang="tr-TR" sz="1000" dirty="0" smtClean="0"/>
            <a:t>Enzimler</a:t>
          </a:r>
        </a:p>
        <a:p>
          <a:r>
            <a:rPr lang="tr-TR" sz="1000" dirty="0" smtClean="0"/>
            <a:t>Koruyucu maddeler</a:t>
          </a:r>
        </a:p>
        <a:p>
          <a:r>
            <a:rPr lang="tr-TR" sz="1000" dirty="0" smtClean="0"/>
            <a:t>Organik asitler</a:t>
          </a:r>
          <a:endParaRPr lang="tr-TR" sz="1000" dirty="0"/>
        </a:p>
      </dgm:t>
    </dgm:pt>
    <dgm:pt modelId="{0E3960FC-BDE3-4C2C-90A3-0A75A1E28922}" type="parTrans" cxnId="{6117A55E-2681-4032-8DA7-C12604160D3A}">
      <dgm:prSet/>
      <dgm:spPr/>
      <dgm:t>
        <a:bodyPr/>
        <a:lstStyle/>
        <a:p>
          <a:endParaRPr lang="tr-TR"/>
        </a:p>
      </dgm:t>
    </dgm:pt>
    <dgm:pt modelId="{3C022BA5-8B67-40A7-966F-19A1EE4A3524}" type="sibTrans" cxnId="{6117A55E-2681-4032-8DA7-C12604160D3A}">
      <dgm:prSet/>
      <dgm:spPr/>
      <dgm:t>
        <a:bodyPr/>
        <a:lstStyle/>
        <a:p>
          <a:endParaRPr lang="tr-TR"/>
        </a:p>
      </dgm:t>
    </dgm:pt>
    <dgm:pt modelId="{240958AA-9BBE-4524-8E7E-88DB2FF9A4B4}" type="pres">
      <dgm:prSet presAssocID="{0955C5B9-5142-4A9F-8729-D7D3EB77F9F5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BB91BF53-595E-495E-8CA1-CFD2467DEF97}" type="pres">
      <dgm:prSet presAssocID="{E85EB8A9-3139-4291-A18B-DEBF8C4E9E7F}" presName="root1" presStyleCnt="0"/>
      <dgm:spPr/>
    </dgm:pt>
    <dgm:pt modelId="{6BD4C64F-916B-4534-A7FC-EDC7043E4AD6}" type="pres">
      <dgm:prSet presAssocID="{E85EB8A9-3139-4291-A18B-DEBF8C4E9E7F}" presName="LevelOneTextNode" presStyleLbl="node0" presStyleIdx="0" presStyleCnt="1" custScaleX="125486" custScaleY="26044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4B85538-4596-4E72-9196-15AC3E2AEF24}" type="pres">
      <dgm:prSet presAssocID="{E85EB8A9-3139-4291-A18B-DEBF8C4E9E7F}" presName="level2hierChild" presStyleCnt="0"/>
      <dgm:spPr/>
    </dgm:pt>
    <dgm:pt modelId="{3B417D27-4081-4418-B3DD-AE15E33B8B72}" type="pres">
      <dgm:prSet presAssocID="{DFDB3CAA-464A-4977-86EC-28981E492A29}" presName="conn2-1" presStyleLbl="parChTrans1D2" presStyleIdx="0" presStyleCnt="2"/>
      <dgm:spPr/>
      <dgm:t>
        <a:bodyPr/>
        <a:lstStyle/>
        <a:p>
          <a:endParaRPr lang="tr-TR"/>
        </a:p>
      </dgm:t>
    </dgm:pt>
    <dgm:pt modelId="{0837DD17-194E-451E-8653-9AA9054223D3}" type="pres">
      <dgm:prSet presAssocID="{DFDB3CAA-464A-4977-86EC-28981E492A29}" presName="connTx" presStyleLbl="parChTrans1D2" presStyleIdx="0" presStyleCnt="2"/>
      <dgm:spPr/>
      <dgm:t>
        <a:bodyPr/>
        <a:lstStyle/>
        <a:p>
          <a:endParaRPr lang="tr-TR"/>
        </a:p>
      </dgm:t>
    </dgm:pt>
    <dgm:pt modelId="{35CF908A-5CCC-44D9-B33F-EA0FA6880912}" type="pres">
      <dgm:prSet presAssocID="{B0E3D167-B6F2-4550-BEA3-138383E8C147}" presName="root2" presStyleCnt="0"/>
      <dgm:spPr/>
    </dgm:pt>
    <dgm:pt modelId="{9561E1FA-E52F-46B0-B70E-3B59B8ED67A7}" type="pres">
      <dgm:prSet presAssocID="{B0E3D167-B6F2-4550-BEA3-138383E8C147}" presName="LevelTwoTextNode" presStyleLbl="node2" presStyleIdx="0" presStyleCnt="2" custScaleX="142457" custScaleY="211119" custLinFactNeighborX="1234" custLinFactNeighborY="340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6A2FB63-3FEB-48BD-AF62-62C09E1F72F6}" type="pres">
      <dgm:prSet presAssocID="{B0E3D167-B6F2-4550-BEA3-138383E8C147}" presName="level3hierChild" presStyleCnt="0"/>
      <dgm:spPr/>
    </dgm:pt>
    <dgm:pt modelId="{87E595BD-C216-44EF-88C5-67F21D6655B6}" type="pres">
      <dgm:prSet presAssocID="{11348F07-1ADB-437A-90FB-B8DF05D8DF2E}" presName="conn2-1" presStyleLbl="parChTrans1D3" presStyleIdx="0" presStyleCnt="5"/>
      <dgm:spPr/>
      <dgm:t>
        <a:bodyPr/>
        <a:lstStyle/>
        <a:p>
          <a:endParaRPr lang="tr-TR"/>
        </a:p>
      </dgm:t>
    </dgm:pt>
    <dgm:pt modelId="{AC5E66D7-7EFD-4922-B9C8-E76149738936}" type="pres">
      <dgm:prSet presAssocID="{11348F07-1ADB-437A-90FB-B8DF05D8DF2E}" presName="connTx" presStyleLbl="parChTrans1D3" presStyleIdx="0" presStyleCnt="5"/>
      <dgm:spPr/>
      <dgm:t>
        <a:bodyPr/>
        <a:lstStyle/>
        <a:p>
          <a:endParaRPr lang="tr-TR"/>
        </a:p>
      </dgm:t>
    </dgm:pt>
    <dgm:pt modelId="{F4E9232A-0F53-4226-99FD-A83A1EAB15BC}" type="pres">
      <dgm:prSet presAssocID="{733F13DF-C745-4422-B8AC-9C5F219AE468}" presName="root2" presStyleCnt="0"/>
      <dgm:spPr/>
    </dgm:pt>
    <dgm:pt modelId="{5B66B3C6-ED1F-4796-B306-0AB918EA7D26}" type="pres">
      <dgm:prSet presAssocID="{733F13DF-C745-4422-B8AC-9C5F219AE468}" presName="LevelTwoTextNode" presStyleLbl="node3" presStyleIdx="0" presStyleCnt="5" custScaleX="105647" custScaleY="16752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F631727-CF26-4DDD-8F7B-5E3DEE8711DA}" type="pres">
      <dgm:prSet presAssocID="{733F13DF-C745-4422-B8AC-9C5F219AE468}" presName="level3hierChild" presStyleCnt="0"/>
      <dgm:spPr/>
    </dgm:pt>
    <dgm:pt modelId="{9DB11B09-3B04-4F6F-9839-C62EDA5A33B2}" type="pres">
      <dgm:prSet presAssocID="{AFE768AA-2DD8-4997-9146-5C0759078484}" presName="conn2-1" presStyleLbl="parChTrans1D4" presStyleIdx="0" presStyleCnt="4"/>
      <dgm:spPr/>
      <dgm:t>
        <a:bodyPr/>
        <a:lstStyle/>
        <a:p>
          <a:endParaRPr lang="tr-TR"/>
        </a:p>
      </dgm:t>
    </dgm:pt>
    <dgm:pt modelId="{E4C8588F-A399-4B90-9FDE-ACB1551895E6}" type="pres">
      <dgm:prSet presAssocID="{AFE768AA-2DD8-4997-9146-5C0759078484}" presName="connTx" presStyleLbl="parChTrans1D4" presStyleIdx="0" presStyleCnt="4"/>
      <dgm:spPr/>
      <dgm:t>
        <a:bodyPr/>
        <a:lstStyle/>
        <a:p>
          <a:endParaRPr lang="tr-TR"/>
        </a:p>
      </dgm:t>
    </dgm:pt>
    <dgm:pt modelId="{09EDB49F-89A8-45F1-967A-A5CCD7718982}" type="pres">
      <dgm:prSet presAssocID="{98A51266-B792-41B1-A3D7-D05141E5719B}" presName="root2" presStyleCnt="0"/>
      <dgm:spPr/>
    </dgm:pt>
    <dgm:pt modelId="{72BED6B1-4A35-4ED0-9F58-AC88175A58CD}" type="pres">
      <dgm:prSet presAssocID="{98A51266-B792-41B1-A3D7-D05141E5719B}" presName="LevelTwoTextNode" presStyleLbl="node4" presStyleIdx="0" presStyleCnt="4" custScaleX="144142" custScaleY="25255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69389ED-8BD5-4FD7-BCD6-7A29EF3D2BDB}" type="pres">
      <dgm:prSet presAssocID="{98A51266-B792-41B1-A3D7-D05141E5719B}" presName="level3hierChild" presStyleCnt="0"/>
      <dgm:spPr/>
    </dgm:pt>
    <dgm:pt modelId="{39934B5A-C488-4A21-BF78-40E7624688E9}" type="pres">
      <dgm:prSet presAssocID="{B024DF6B-66CA-4EA0-A3C0-94B53A23B2F1}" presName="conn2-1" presStyleLbl="parChTrans1D3" presStyleIdx="1" presStyleCnt="5"/>
      <dgm:spPr/>
      <dgm:t>
        <a:bodyPr/>
        <a:lstStyle/>
        <a:p>
          <a:endParaRPr lang="tr-TR"/>
        </a:p>
      </dgm:t>
    </dgm:pt>
    <dgm:pt modelId="{7CAA2519-0731-4C93-8DC0-44BF473D942B}" type="pres">
      <dgm:prSet presAssocID="{B024DF6B-66CA-4EA0-A3C0-94B53A23B2F1}" presName="connTx" presStyleLbl="parChTrans1D3" presStyleIdx="1" presStyleCnt="5"/>
      <dgm:spPr/>
      <dgm:t>
        <a:bodyPr/>
        <a:lstStyle/>
        <a:p>
          <a:endParaRPr lang="tr-TR"/>
        </a:p>
      </dgm:t>
    </dgm:pt>
    <dgm:pt modelId="{ACCA6E05-D842-495D-A0FC-E69D4CEDF832}" type="pres">
      <dgm:prSet presAssocID="{9BDA7F7C-4823-4C67-A715-EB8971C3786B}" presName="root2" presStyleCnt="0"/>
      <dgm:spPr/>
    </dgm:pt>
    <dgm:pt modelId="{350C192C-0D5C-4D35-9A12-9F7454007A68}" type="pres">
      <dgm:prSet presAssocID="{9BDA7F7C-4823-4C67-A715-EB8971C3786B}" presName="LevelTwoTextNode" presStyleLbl="node3" presStyleIdx="1" presStyleCnt="5" custScaleX="111294" custScaleY="16208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412F9F4-690B-4FCE-9DD1-4D4C5F6872C2}" type="pres">
      <dgm:prSet presAssocID="{9BDA7F7C-4823-4C67-A715-EB8971C3786B}" presName="level3hierChild" presStyleCnt="0"/>
      <dgm:spPr/>
    </dgm:pt>
    <dgm:pt modelId="{CC4AF05F-1D07-4C0E-BAF8-894BE4B28049}" type="pres">
      <dgm:prSet presAssocID="{0347EAC7-2804-4642-85BE-06F94165B4AA}" presName="conn2-1" presStyleLbl="parChTrans1D4" presStyleIdx="1" presStyleCnt="4"/>
      <dgm:spPr/>
      <dgm:t>
        <a:bodyPr/>
        <a:lstStyle/>
        <a:p>
          <a:endParaRPr lang="tr-TR"/>
        </a:p>
      </dgm:t>
    </dgm:pt>
    <dgm:pt modelId="{35E9B7B6-A259-4C98-8DD5-D92EF12C313F}" type="pres">
      <dgm:prSet presAssocID="{0347EAC7-2804-4642-85BE-06F94165B4AA}" presName="connTx" presStyleLbl="parChTrans1D4" presStyleIdx="1" presStyleCnt="4"/>
      <dgm:spPr/>
      <dgm:t>
        <a:bodyPr/>
        <a:lstStyle/>
        <a:p>
          <a:endParaRPr lang="tr-TR"/>
        </a:p>
      </dgm:t>
    </dgm:pt>
    <dgm:pt modelId="{8A929B1D-5BEB-4143-8883-821F97B4B97F}" type="pres">
      <dgm:prSet presAssocID="{7A9196F7-4201-456F-9CEB-2CC2693AC34C}" presName="root2" presStyleCnt="0"/>
      <dgm:spPr/>
    </dgm:pt>
    <dgm:pt modelId="{1BFAEB36-6D65-4720-929D-686DAC4D6D4D}" type="pres">
      <dgm:prSet presAssocID="{7A9196F7-4201-456F-9CEB-2CC2693AC34C}" presName="LevelTwoTextNode" presStyleLbl="node4" presStyleIdx="1" presStyleCnt="4" custScaleX="129741" custScaleY="34858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DF4DD37-66EC-4518-91D5-A626353665CC}" type="pres">
      <dgm:prSet presAssocID="{7A9196F7-4201-456F-9CEB-2CC2693AC34C}" presName="level3hierChild" presStyleCnt="0"/>
      <dgm:spPr/>
    </dgm:pt>
    <dgm:pt modelId="{6700F6F1-7A41-49E7-9AF6-3FB8D3B153D5}" type="pres">
      <dgm:prSet presAssocID="{5652B35C-C502-43D3-97A9-3555BA501858}" presName="conn2-1" presStyleLbl="parChTrans1D3" presStyleIdx="2" presStyleCnt="5"/>
      <dgm:spPr/>
      <dgm:t>
        <a:bodyPr/>
        <a:lstStyle/>
        <a:p>
          <a:endParaRPr lang="tr-TR"/>
        </a:p>
      </dgm:t>
    </dgm:pt>
    <dgm:pt modelId="{A3BDE644-EF0C-404F-AC8B-AB75D6A56AAA}" type="pres">
      <dgm:prSet presAssocID="{5652B35C-C502-43D3-97A9-3555BA501858}" presName="connTx" presStyleLbl="parChTrans1D3" presStyleIdx="2" presStyleCnt="5"/>
      <dgm:spPr/>
      <dgm:t>
        <a:bodyPr/>
        <a:lstStyle/>
        <a:p>
          <a:endParaRPr lang="tr-TR"/>
        </a:p>
      </dgm:t>
    </dgm:pt>
    <dgm:pt modelId="{1387F26E-F03F-4116-BAC7-B97AB52E4687}" type="pres">
      <dgm:prSet presAssocID="{6A50F98C-6473-44CA-9B58-8D4D3F5CF753}" presName="root2" presStyleCnt="0"/>
      <dgm:spPr/>
    </dgm:pt>
    <dgm:pt modelId="{958FBE3C-495B-4A8A-AC13-52F91AD86C2D}" type="pres">
      <dgm:prSet presAssocID="{6A50F98C-6473-44CA-9B58-8D4D3F5CF753}" presName="LevelTwoTextNode" presStyleLbl="node3" presStyleIdx="2" presStyleCnt="5" custScaleX="114212" custScaleY="17190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2FB526E-18D8-462C-AD12-1CD4560D7746}" type="pres">
      <dgm:prSet presAssocID="{6A50F98C-6473-44CA-9B58-8D4D3F5CF753}" presName="level3hierChild" presStyleCnt="0"/>
      <dgm:spPr/>
    </dgm:pt>
    <dgm:pt modelId="{CA8FA766-A75A-4EEB-8CAA-DD7968657978}" type="pres">
      <dgm:prSet presAssocID="{185C8BE9-3126-4DEB-AE7B-D3090B34F641}" presName="conn2-1" presStyleLbl="parChTrans1D3" presStyleIdx="3" presStyleCnt="5"/>
      <dgm:spPr/>
      <dgm:t>
        <a:bodyPr/>
        <a:lstStyle/>
        <a:p>
          <a:endParaRPr lang="tr-TR"/>
        </a:p>
      </dgm:t>
    </dgm:pt>
    <dgm:pt modelId="{56850EB3-35A5-45B0-B235-44049B36909D}" type="pres">
      <dgm:prSet presAssocID="{185C8BE9-3126-4DEB-AE7B-D3090B34F641}" presName="connTx" presStyleLbl="parChTrans1D3" presStyleIdx="3" presStyleCnt="5"/>
      <dgm:spPr/>
      <dgm:t>
        <a:bodyPr/>
        <a:lstStyle/>
        <a:p>
          <a:endParaRPr lang="tr-TR"/>
        </a:p>
      </dgm:t>
    </dgm:pt>
    <dgm:pt modelId="{138B5085-E1F5-4A4A-B761-A83D67E00196}" type="pres">
      <dgm:prSet presAssocID="{F763C564-3016-469B-840F-C59D960DBCA4}" presName="root2" presStyleCnt="0"/>
      <dgm:spPr/>
    </dgm:pt>
    <dgm:pt modelId="{7B247F88-1D36-42B5-A3AA-69B46F7FD3FF}" type="pres">
      <dgm:prSet presAssocID="{F763C564-3016-469B-840F-C59D960DBCA4}" presName="LevelTwoTextNode" presStyleLbl="node3" presStyleIdx="3" presStyleCnt="5" custScaleX="114212" custScaleY="21629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09F923D-F91A-45FC-9747-1B743860BEF8}" type="pres">
      <dgm:prSet presAssocID="{F763C564-3016-469B-840F-C59D960DBCA4}" presName="level3hierChild" presStyleCnt="0"/>
      <dgm:spPr/>
    </dgm:pt>
    <dgm:pt modelId="{A32686C8-FA60-49D7-8931-579EF70756AD}" type="pres">
      <dgm:prSet presAssocID="{8D441DA6-6E81-4D5E-8A67-DDD057C4229A}" presName="conn2-1" presStyleLbl="parChTrans1D4" presStyleIdx="2" presStyleCnt="4"/>
      <dgm:spPr/>
      <dgm:t>
        <a:bodyPr/>
        <a:lstStyle/>
        <a:p>
          <a:endParaRPr lang="tr-TR"/>
        </a:p>
      </dgm:t>
    </dgm:pt>
    <dgm:pt modelId="{765E2448-221B-41BA-8156-C15BAB6AF1C8}" type="pres">
      <dgm:prSet presAssocID="{8D441DA6-6E81-4D5E-8A67-DDD057C4229A}" presName="connTx" presStyleLbl="parChTrans1D4" presStyleIdx="2" presStyleCnt="4"/>
      <dgm:spPr/>
      <dgm:t>
        <a:bodyPr/>
        <a:lstStyle/>
        <a:p>
          <a:endParaRPr lang="tr-TR"/>
        </a:p>
      </dgm:t>
    </dgm:pt>
    <dgm:pt modelId="{4F88B1BC-5422-4656-9DB7-E25C943B8AD6}" type="pres">
      <dgm:prSet presAssocID="{2FC52876-EC48-4588-BB8C-C7532E269CD3}" presName="root2" presStyleCnt="0"/>
      <dgm:spPr/>
    </dgm:pt>
    <dgm:pt modelId="{0DB300B5-D053-4D31-8090-FD14AAFD88B4}" type="pres">
      <dgm:prSet presAssocID="{2FC52876-EC48-4588-BB8C-C7532E269CD3}" presName="LevelTwoTextNode" presStyleLbl="node4" presStyleIdx="2" presStyleCnt="4" custScaleX="121046" custScaleY="22841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94B9A91-9154-4B25-A78C-082B39A03E33}" type="pres">
      <dgm:prSet presAssocID="{2FC52876-EC48-4588-BB8C-C7532E269CD3}" presName="level3hierChild" presStyleCnt="0"/>
      <dgm:spPr/>
    </dgm:pt>
    <dgm:pt modelId="{E87034E5-7880-4119-A12E-647622DC64A6}" type="pres">
      <dgm:prSet presAssocID="{9147B936-3263-4436-8836-028692F401C2}" presName="conn2-1" presStyleLbl="parChTrans1D3" presStyleIdx="4" presStyleCnt="5"/>
      <dgm:spPr/>
      <dgm:t>
        <a:bodyPr/>
        <a:lstStyle/>
        <a:p>
          <a:endParaRPr lang="tr-TR"/>
        </a:p>
      </dgm:t>
    </dgm:pt>
    <dgm:pt modelId="{E39AA58B-EF7D-4BD6-A9A5-210F93BF0B45}" type="pres">
      <dgm:prSet presAssocID="{9147B936-3263-4436-8836-028692F401C2}" presName="connTx" presStyleLbl="parChTrans1D3" presStyleIdx="4" presStyleCnt="5"/>
      <dgm:spPr/>
      <dgm:t>
        <a:bodyPr/>
        <a:lstStyle/>
        <a:p>
          <a:endParaRPr lang="tr-TR"/>
        </a:p>
      </dgm:t>
    </dgm:pt>
    <dgm:pt modelId="{4574C2AE-00C2-4746-B1A2-ABF17BAEAE77}" type="pres">
      <dgm:prSet presAssocID="{10095544-EA39-4D0F-BA5D-92A553ED1F2E}" presName="root2" presStyleCnt="0"/>
      <dgm:spPr/>
    </dgm:pt>
    <dgm:pt modelId="{DF662FAA-5605-4FED-886E-D9F737257EDA}" type="pres">
      <dgm:prSet presAssocID="{10095544-EA39-4D0F-BA5D-92A553ED1F2E}" presName="LevelTwoTextNode" presStyleLbl="node3" presStyleIdx="4" presStyleCnt="5" custScaleX="117130" custScaleY="21491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C1A46E0-177D-4D0D-9CE6-96D73108BEB7}" type="pres">
      <dgm:prSet presAssocID="{10095544-EA39-4D0F-BA5D-92A553ED1F2E}" presName="level3hierChild" presStyleCnt="0"/>
      <dgm:spPr/>
    </dgm:pt>
    <dgm:pt modelId="{A0150CB7-8F7E-4684-A8B3-E6B860ED7C99}" type="pres">
      <dgm:prSet presAssocID="{0E3960FC-BDE3-4C2C-90A3-0A75A1E28922}" presName="conn2-1" presStyleLbl="parChTrans1D4" presStyleIdx="3" presStyleCnt="4"/>
      <dgm:spPr/>
      <dgm:t>
        <a:bodyPr/>
        <a:lstStyle/>
        <a:p>
          <a:endParaRPr lang="tr-TR"/>
        </a:p>
      </dgm:t>
    </dgm:pt>
    <dgm:pt modelId="{BCD882DF-45C4-4CAB-9C3C-F5374E1BB99A}" type="pres">
      <dgm:prSet presAssocID="{0E3960FC-BDE3-4C2C-90A3-0A75A1E28922}" presName="connTx" presStyleLbl="parChTrans1D4" presStyleIdx="3" presStyleCnt="4"/>
      <dgm:spPr/>
      <dgm:t>
        <a:bodyPr/>
        <a:lstStyle/>
        <a:p>
          <a:endParaRPr lang="tr-TR"/>
        </a:p>
      </dgm:t>
    </dgm:pt>
    <dgm:pt modelId="{38C77315-23F8-4AD3-A3A8-C5094CE228D9}" type="pres">
      <dgm:prSet presAssocID="{7DBBA122-C318-46BE-8522-A5CFFC72D2CE}" presName="root2" presStyleCnt="0"/>
      <dgm:spPr/>
    </dgm:pt>
    <dgm:pt modelId="{E6588C98-7E05-4433-ACAF-AD3E87C21D17}" type="pres">
      <dgm:prSet presAssocID="{7DBBA122-C318-46BE-8522-A5CFFC72D2CE}" presName="LevelTwoTextNode" presStyleLbl="node4" presStyleIdx="3" presStyleCnt="4" custScaleX="121046" custScaleY="241444" custLinFactNeighborX="4019" custLinFactNeighborY="536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A3E87AA-5DAB-4169-BF2D-DA99C5B954F6}" type="pres">
      <dgm:prSet presAssocID="{7DBBA122-C318-46BE-8522-A5CFFC72D2CE}" presName="level3hierChild" presStyleCnt="0"/>
      <dgm:spPr/>
    </dgm:pt>
    <dgm:pt modelId="{96785610-42E9-40BA-A29D-48DF6E69514B}" type="pres">
      <dgm:prSet presAssocID="{8C2FB484-7967-4F78-BE5B-DBD7C3C9B68A}" presName="conn2-1" presStyleLbl="parChTrans1D2" presStyleIdx="1" presStyleCnt="2"/>
      <dgm:spPr/>
      <dgm:t>
        <a:bodyPr/>
        <a:lstStyle/>
        <a:p>
          <a:endParaRPr lang="tr-TR"/>
        </a:p>
      </dgm:t>
    </dgm:pt>
    <dgm:pt modelId="{3DB5D44C-42F5-49B8-B6D2-94167E14A2DD}" type="pres">
      <dgm:prSet presAssocID="{8C2FB484-7967-4F78-BE5B-DBD7C3C9B68A}" presName="connTx" presStyleLbl="parChTrans1D2" presStyleIdx="1" presStyleCnt="2"/>
      <dgm:spPr/>
      <dgm:t>
        <a:bodyPr/>
        <a:lstStyle/>
        <a:p>
          <a:endParaRPr lang="tr-TR"/>
        </a:p>
      </dgm:t>
    </dgm:pt>
    <dgm:pt modelId="{DD9DBD09-0E92-420B-9727-6C48EC89DBD3}" type="pres">
      <dgm:prSet presAssocID="{7DB38D1E-A802-4D77-A311-F1F7B3425264}" presName="root2" presStyleCnt="0"/>
      <dgm:spPr/>
    </dgm:pt>
    <dgm:pt modelId="{FBBAEF27-E78E-4239-9115-B2991FB3F685}" type="pres">
      <dgm:prSet presAssocID="{7DB38D1E-A802-4D77-A311-F1F7B3425264}" presName="LevelTwoTextNode" presStyleLbl="node2" presStyleIdx="1" presStyleCnt="2" custScaleX="138724" custScaleY="19736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6BE1F1E-71EE-482D-8DED-D5D4C2DEB755}" type="pres">
      <dgm:prSet presAssocID="{7DB38D1E-A802-4D77-A311-F1F7B3425264}" presName="level3hierChild" presStyleCnt="0"/>
      <dgm:spPr/>
    </dgm:pt>
  </dgm:ptLst>
  <dgm:cxnLst>
    <dgm:cxn modelId="{DB365F66-E809-44EC-A692-459A835DECF7}" type="presOf" srcId="{6A50F98C-6473-44CA-9B58-8D4D3F5CF753}" destId="{958FBE3C-495B-4A8A-AC13-52F91AD86C2D}" srcOrd="0" destOrd="0" presId="urn:microsoft.com/office/officeart/2005/8/layout/hierarchy2"/>
    <dgm:cxn modelId="{E70493E1-42B8-4D5C-8A46-A7C45635C7A6}" type="presOf" srcId="{8D441DA6-6E81-4D5E-8A67-DDD057C4229A}" destId="{A32686C8-FA60-49D7-8931-579EF70756AD}" srcOrd="0" destOrd="0" presId="urn:microsoft.com/office/officeart/2005/8/layout/hierarchy2"/>
    <dgm:cxn modelId="{A19E0555-628C-4DEE-861D-601132350F0F}" type="presOf" srcId="{8C2FB484-7967-4F78-BE5B-DBD7C3C9B68A}" destId="{3DB5D44C-42F5-49B8-B6D2-94167E14A2DD}" srcOrd="1" destOrd="0" presId="urn:microsoft.com/office/officeart/2005/8/layout/hierarchy2"/>
    <dgm:cxn modelId="{3A98BF54-BD01-4895-A8D7-EB6C5842F51A}" type="presOf" srcId="{B024DF6B-66CA-4EA0-A3C0-94B53A23B2F1}" destId="{39934B5A-C488-4A21-BF78-40E7624688E9}" srcOrd="0" destOrd="0" presId="urn:microsoft.com/office/officeart/2005/8/layout/hierarchy2"/>
    <dgm:cxn modelId="{52096857-7333-498D-8A7A-610BF61AF516}" type="presOf" srcId="{7DB38D1E-A802-4D77-A311-F1F7B3425264}" destId="{FBBAEF27-E78E-4239-9115-B2991FB3F685}" srcOrd="0" destOrd="0" presId="urn:microsoft.com/office/officeart/2005/8/layout/hierarchy2"/>
    <dgm:cxn modelId="{F7337970-6338-417A-A03D-DC1EC1B6C84E}" type="presOf" srcId="{B0E3D167-B6F2-4550-BEA3-138383E8C147}" destId="{9561E1FA-E52F-46B0-B70E-3B59B8ED67A7}" srcOrd="0" destOrd="0" presId="urn:microsoft.com/office/officeart/2005/8/layout/hierarchy2"/>
    <dgm:cxn modelId="{5D802498-8169-47AE-A103-9B8ECB88A0E4}" srcId="{733F13DF-C745-4422-B8AC-9C5F219AE468}" destId="{98A51266-B792-41B1-A3D7-D05141E5719B}" srcOrd="0" destOrd="0" parTransId="{AFE768AA-2DD8-4997-9146-5C0759078484}" sibTransId="{8999A8F6-C799-45E4-B7D4-3A455EFF76B4}"/>
    <dgm:cxn modelId="{B90BAC0F-5D4A-41D1-81A2-A54DA71A7D04}" type="presOf" srcId="{11348F07-1ADB-437A-90FB-B8DF05D8DF2E}" destId="{87E595BD-C216-44EF-88C5-67F21D6655B6}" srcOrd="0" destOrd="0" presId="urn:microsoft.com/office/officeart/2005/8/layout/hierarchy2"/>
    <dgm:cxn modelId="{7E84E6B9-5B73-4502-B0D3-3BB730F0A765}" type="presOf" srcId="{0E3960FC-BDE3-4C2C-90A3-0A75A1E28922}" destId="{BCD882DF-45C4-4CAB-9C3C-F5374E1BB99A}" srcOrd="1" destOrd="0" presId="urn:microsoft.com/office/officeart/2005/8/layout/hierarchy2"/>
    <dgm:cxn modelId="{64D6914B-D283-4A2D-A2F3-5B5F76C40378}" srcId="{E85EB8A9-3139-4291-A18B-DEBF8C4E9E7F}" destId="{B0E3D167-B6F2-4550-BEA3-138383E8C147}" srcOrd="0" destOrd="0" parTransId="{DFDB3CAA-464A-4977-86EC-28981E492A29}" sibTransId="{E7E5C542-46DC-4B77-8182-E864D999CF99}"/>
    <dgm:cxn modelId="{45C7DFEF-27B6-4822-AC2E-1B9D3024AB70}" srcId="{E85EB8A9-3139-4291-A18B-DEBF8C4E9E7F}" destId="{7DB38D1E-A802-4D77-A311-F1F7B3425264}" srcOrd="1" destOrd="0" parTransId="{8C2FB484-7967-4F78-BE5B-DBD7C3C9B68A}" sibTransId="{7E49C7BB-12E0-444C-8FC7-55F9101A34E7}"/>
    <dgm:cxn modelId="{4630E760-FBBB-4472-A657-A9C8CF723D78}" type="presOf" srcId="{0347EAC7-2804-4642-85BE-06F94165B4AA}" destId="{CC4AF05F-1D07-4C0E-BAF8-894BE4B28049}" srcOrd="0" destOrd="0" presId="urn:microsoft.com/office/officeart/2005/8/layout/hierarchy2"/>
    <dgm:cxn modelId="{A3224B93-6E85-4813-ACF8-FCE12149F6BA}" srcId="{F763C564-3016-469B-840F-C59D960DBCA4}" destId="{2FC52876-EC48-4588-BB8C-C7532E269CD3}" srcOrd="0" destOrd="0" parTransId="{8D441DA6-6E81-4D5E-8A67-DDD057C4229A}" sibTransId="{46836BDD-066D-409C-A4A1-561A79CA06AF}"/>
    <dgm:cxn modelId="{BDD6B56D-8B3D-4C40-AAED-881E731DB700}" srcId="{0955C5B9-5142-4A9F-8729-D7D3EB77F9F5}" destId="{E85EB8A9-3139-4291-A18B-DEBF8C4E9E7F}" srcOrd="0" destOrd="0" parTransId="{716F3DA1-9D4F-45E5-9B86-CBC88F6BA9C4}" sibTransId="{AC8C9CEF-D886-45D5-86AE-C41EB208DA0E}"/>
    <dgm:cxn modelId="{D84391B1-6BFF-41D2-8BF5-3D78E44AFB00}" type="presOf" srcId="{10095544-EA39-4D0F-BA5D-92A553ED1F2E}" destId="{DF662FAA-5605-4FED-886E-D9F737257EDA}" srcOrd="0" destOrd="0" presId="urn:microsoft.com/office/officeart/2005/8/layout/hierarchy2"/>
    <dgm:cxn modelId="{66F774E3-74A7-499C-8B87-6EA6A8E54CB2}" type="presOf" srcId="{DFDB3CAA-464A-4977-86EC-28981E492A29}" destId="{0837DD17-194E-451E-8653-9AA9054223D3}" srcOrd="1" destOrd="0" presId="urn:microsoft.com/office/officeart/2005/8/layout/hierarchy2"/>
    <dgm:cxn modelId="{73712484-5EF6-479B-BD2E-6DDF9FAC1B38}" type="presOf" srcId="{DFDB3CAA-464A-4977-86EC-28981E492A29}" destId="{3B417D27-4081-4418-B3DD-AE15E33B8B72}" srcOrd="0" destOrd="0" presId="urn:microsoft.com/office/officeart/2005/8/layout/hierarchy2"/>
    <dgm:cxn modelId="{2E7F68CF-F4EF-4A54-9D56-A1BE0EC69F16}" type="presOf" srcId="{11348F07-1ADB-437A-90FB-B8DF05D8DF2E}" destId="{AC5E66D7-7EFD-4922-B9C8-E76149738936}" srcOrd="1" destOrd="0" presId="urn:microsoft.com/office/officeart/2005/8/layout/hierarchy2"/>
    <dgm:cxn modelId="{DF27D84D-CF0C-41F4-9315-0C1AAED70E9E}" type="presOf" srcId="{185C8BE9-3126-4DEB-AE7B-D3090B34F641}" destId="{56850EB3-35A5-45B0-B235-44049B36909D}" srcOrd="1" destOrd="0" presId="urn:microsoft.com/office/officeart/2005/8/layout/hierarchy2"/>
    <dgm:cxn modelId="{7EF425B0-7B51-42D5-AF14-614D64D86D59}" type="presOf" srcId="{7A9196F7-4201-456F-9CEB-2CC2693AC34C}" destId="{1BFAEB36-6D65-4720-929D-686DAC4D6D4D}" srcOrd="0" destOrd="0" presId="urn:microsoft.com/office/officeart/2005/8/layout/hierarchy2"/>
    <dgm:cxn modelId="{EB1AB5C9-E7F7-4551-B8EE-D06452BDC98B}" type="presOf" srcId="{185C8BE9-3126-4DEB-AE7B-D3090B34F641}" destId="{CA8FA766-A75A-4EEB-8CAA-DD7968657978}" srcOrd="0" destOrd="0" presId="urn:microsoft.com/office/officeart/2005/8/layout/hierarchy2"/>
    <dgm:cxn modelId="{600F472B-3E0F-4D89-9D35-D257E476A26F}" type="presOf" srcId="{5652B35C-C502-43D3-97A9-3555BA501858}" destId="{A3BDE644-EF0C-404F-AC8B-AB75D6A56AAA}" srcOrd="1" destOrd="0" presId="urn:microsoft.com/office/officeart/2005/8/layout/hierarchy2"/>
    <dgm:cxn modelId="{56B8D22D-3D43-4DB5-A96F-E1D040F3B475}" type="presOf" srcId="{9147B936-3263-4436-8836-028692F401C2}" destId="{E87034E5-7880-4119-A12E-647622DC64A6}" srcOrd="0" destOrd="0" presId="urn:microsoft.com/office/officeart/2005/8/layout/hierarchy2"/>
    <dgm:cxn modelId="{B7C9E890-81CB-4A3F-9834-4954634DEEFD}" srcId="{9BDA7F7C-4823-4C67-A715-EB8971C3786B}" destId="{7A9196F7-4201-456F-9CEB-2CC2693AC34C}" srcOrd="0" destOrd="0" parTransId="{0347EAC7-2804-4642-85BE-06F94165B4AA}" sibTransId="{70DFC6AF-F781-4A93-92C9-8DCC181FE735}"/>
    <dgm:cxn modelId="{F239418E-37F8-4931-A962-3E2BE850EE03}" srcId="{B0E3D167-B6F2-4550-BEA3-138383E8C147}" destId="{9BDA7F7C-4823-4C67-A715-EB8971C3786B}" srcOrd="1" destOrd="0" parTransId="{B024DF6B-66CA-4EA0-A3C0-94B53A23B2F1}" sibTransId="{D51693EC-D471-4828-BCEE-FCA1010FD521}"/>
    <dgm:cxn modelId="{C5C20250-5240-4428-96A8-631E53F97E98}" type="presOf" srcId="{9147B936-3263-4436-8836-028692F401C2}" destId="{E39AA58B-EF7D-4BD6-A9A5-210F93BF0B45}" srcOrd="1" destOrd="0" presId="urn:microsoft.com/office/officeart/2005/8/layout/hierarchy2"/>
    <dgm:cxn modelId="{378E35BC-41FA-456A-A12B-017AC4FAFE51}" type="presOf" srcId="{B024DF6B-66CA-4EA0-A3C0-94B53A23B2F1}" destId="{7CAA2519-0731-4C93-8DC0-44BF473D942B}" srcOrd="1" destOrd="0" presId="urn:microsoft.com/office/officeart/2005/8/layout/hierarchy2"/>
    <dgm:cxn modelId="{C1A47C67-1A55-428E-8B63-787C6B43FCBD}" type="presOf" srcId="{2FC52876-EC48-4588-BB8C-C7532E269CD3}" destId="{0DB300B5-D053-4D31-8090-FD14AAFD88B4}" srcOrd="0" destOrd="0" presId="urn:microsoft.com/office/officeart/2005/8/layout/hierarchy2"/>
    <dgm:cxn modelId="{CE1808AB-5EE5-4D72-848A-33B7EA9F8CDC}" srcId="{B0E3D167-B6F2-4550-BEA3-138383E8C147}" destId="{733F13DF-C745-4422-B8AC-9C5F219AE468}" srcOrd="0" destOrd="0" parTransId="{11348F07-1ADB-437A-90FB-B8DF05D8DF2E}" sibTransId="{2A449679-20A9-413E-8774-C475BB3DCD3B}"/>
    <dgm:cxn modelId="{688B223F-560D-48E6-8FDF-9D2E99A44904}" type="presOf" srcId="{7DBBA122-C318-46BE-8522-A5CFFC72D2CE}" destId="{E6588C98-7E05-4433-ACAF-AD3E87C21D17}" srcOrd="0" destOrd="0" presId="urn:microsoft.com/office/officeart/2005/8/layout/hierarchy2"/>
    <dgm:cxn modelId="{6117A55E-2681-4032-8DA7-C12604160D3A}" srcId="{10095544-EA39-4D0F-BA5D-92A553ED1F2E}" destId="{7DBBA122-C318-46BE-8522-A5CFFC72D2CE}" srcOrd="0" destOrd="0" parTransId="{0E3960FC-BDE3-4C2C-90A3-0A75A1E28922}" sibTransId="{3C022BA5-8B67-40A7-966F-19A1EE4A3524}"/>
    <dgm:cxn modelId="{4577B6E6-D775-40E3-8746-CB901355A8B1}" type="presOf" srcId="{F763C564-3016-469B-840F-C59D960DBCA4}" destId="{7B247F88-1D36-42B5-A3AA-69B46F7FD3FF}" srcOrd="0" destOrd="0" presId="urn:microsoft.com/office/officeart/2005/8/layout/hierarchy2"/>
    <dgm:cxn modelId="{FFAB09E1-C556-41D6-9FD9-8B6AB8B5839D}" srcId="{B0E3D167-B6F2-4550-BEA3-138383E8C147}" destId="{6A50F98C-6473-44CA-9B58-8D4D3F5CF753}" srcOrd="2" destOrd="0" parTransId="{5652B35C-C502-43D3-97A9-3555BA501858}" sibTransId="{4D6D46EC-61BD-450E-B94F-DE0B31C9AB72}"/>
    <dgm:cxn modelId="{9DF0480B-4A34-47F0-A2A8-F5409ECE3F33}" type="presOf" srcId="{0347EAC7-2804-4642-85BE-06F94165B4AA}" destId="{35E9B7B6-A259-4C98-8DD5-D92EF12C313F}" srcOrd="1" destOrd="0" presId="urn:microsoft.com/office/officeart/2005/8/layout/hierarchy2"/>
    <dgm:cxn modelId="{09817936-B4B3-4646-BCD8-E6160FCDE30F}" type="presOf" srcId="{AFE768AA-2DD8-4997-9146-5C0759078484}" destId="{E4C8588F-A399-4B90-9FDE-ACB1551895E6}" srcOrd="1" destOrd="0" presId="urn:microsoft.com/office/officeart/2005/8/layout/hierarchy2"/>
    <dgm:cxn modelId="{23353713-7897-42AC-A000-36F70D403134}" srcId="{B0E3D167-B6F2-4550-BEA3-138383E8C147}" destId="{F763C564-3016-469B-840F-C59D960DBCA4}" srcOrd="3" destOrd="0" parTransId="{185C8BE9-3126-4DEB-AE7B-D3090B34F641}" sibTransId="{D7E7AA92-C5E6-4584-8C68-044DF167EC11}"/>
    <dgm:cxn modelId="{8C04B47F-0B89-47A3-BBCF-888028C7C5E9}" type="presOf" srcId="{AFE768AA-2DD8-4997-9146-5C0759078484}" destId="{9DB11B09-3B04-4F6F-9839-C62EDA5A33B2}" srcOrd="0" destOrd="0" presId="urn:microsoft.com/office/officeart/2005/8/layout/hierarchy2"/>
    <dgm:cxn modelId="{5D87B869-58D7-45C8-9781-71F6DFDB9F98}" type="presOf" srcId="{9BDA7F7C-4823-4C67-A715-EB8971C3786B}" destId="{350C192C-0D5C-4D35-9A12-9F7454007A68}" srcOrd="0" destOrd="0" presId="urn:microsoft.com/office/officeart/2005/8/layout/hierarchy2"/>
    <dgm:cxn modelId="{72D43BD3-694F-45CC-B5B9-5C3577E5BB84}" type="presOf" srcId="{E85EB8A9-3139-4291-A18B-DEBF8C4E9E7F}" destId="{6BD4C64F-916B-4534-A7FC-EDC7043E4AD6}" srcOrd="0" destOrd="0" presId="urn:microsoft.com/office/officeart/2005/8/layout/hierarchy2"/>
    <dgm:cxn modelId="{7C9A2AA6-A0DB-4079-A04E-E4C4BB4956FB}" type="presOf" srcId="{8D441DA6-6E81-4D5E-8A67-DDD057C4229A}" destId="{765E2448-221B-41BA-8156-C15BAB6AF1C8}" srcOrd="1" destOrd="0" presId="urn:microsoft.com/office/officeart/2005/8/layout/hierarchy2"/>
    <dgm:cxn modelId="{9D5EBEAE-7175-4899-8875-DEFB528FF59B}" type="presOf" srcId="{98A51266-B792-41B1-A3D7-D05141E5719B}" destId="{72BED6B1-4A35-4ED0-9F58-AC88175A58CD}" srcOrd="0" destOrd="0" presId="urn:microsoft.com/office/officeart/2005/8/layout/hierarchy2"/>
    <dgm:cxn modelId="{1ACF3C2B-DEAA-4849-90A9-7C79F316DE0B}" type="presOf" srcId="{733F13DF-C745-4422-B8AC-9C5F219AE468}" destId="{5B66B3C6-ED1F-4796-B306-0AB918EA7D26}" srcOrd="0" destOrd="0" presId="urn:microsoft.com/office/officeart/2005/8/layout/hierarchy2"/>
    <dgm:cxn modelId="{2C32450F-FE7E-40E2-B12B-8485DEBF694C}" type="presOf" srcId="{8C2FB484-7967-4F78-BE5B-DBD7C3C9B68A}" destId="{96785610-42E9-40BA-A29D-48DF6E69514B}" srcOrd="0" destOrd="0" presId="urn:microsoft.com/office/officeart/2005/8/layout/hierarchy2"/>
    <dgm:cxn modelId="{FF941ABF-86A4-4692-847E-DCCA4D6BD371}" srcId="{B0E3D167-B6F2-4550-BEA3-138383E8C147}" destId="{10095544-EA39-4D0F-BA5D-92A553ED1F2E}" srcOrd="4" destOrd="0" parTransId="{9147B936-3263-4436-8836-028692F401C2}" sibTransId="{25C658AC-AEFE-4010-99FA-77D2CE65E8CB}"/>
    <dgm:cxn modelId="{38A64EF8-07F5-4761-9B16-D495E9D1611B}" type="presOf" srcId="{0E3960FC-BDE3-4C2C-90A3-0A75A1E28922}" destId="{A0150CB7-8F7E-4684-A8B3-E6B860ED7C99}" srcOrd="0" destOrd="0" presId="urn:microsoft.com/office/officeart/2005/8/layout/hierarchy2"/>
    <dgm:cxn modelId="{4A1A7372-8A1D-4513-A9F9-748900466059}" type="presOf" srcId="{5652B35C-C502-43D3-97A9-3555BA501858}" destId="{6700F6F1-7A41-49E7-9AF6-3FB8D3B153D5}" srcOrd="0" destOrd="0" presId="urn:microsoft.com/office/officeart/2005/8/layout/hierarchy2"/>
    <dgm:cxn modelId="{9C5B34FC-1F55-40B1-9A26-1398D5C67045}" type="presOf" srcId="{0955C5B9-5142-4A9F-8729-D7D3EB77F9F5}" destId="{240958AA-9BBE-4524-8E7E-88DB2FF9A4B4}" srcOrd="0" destOrd="0" presId="urn:microsoft.com/office/officeart/2005/8/layout/hierarchy2"/>
    <dgm:cxn modelId="{29D847B2-BBBF-408E-B0A8-6CDF909976A1}" type="presParOf" srcId="{240958AA-9BBE-4524-8E7E-88DB2FF9A4B4}" destId="{BB91BF53-595E-495E-8CA1-CFD2467DEF97}" srcOrd="0" destOrd="0" presId="urn:microsoft.com/office/officeart/2005/8/layout/hierarchy2"/>
    <dgm:cxn modelId="{D3B5B416-BD9B-47A1-90A1-4C8CB80D445F}" type="presParOf" srcId="{BB91BF53-595E-495E-8CA1-CFD2467DEF97}" destId="{6BD4C64F-916B-4534-A7FC-EDC7043E4AD6}" srcOrd="0" destOrd="0" presId="urn:microsoft.com/office/officeart/2005/8/layout/hierarchy2"/>
    <dgm:cxn modelId="{A1C40367-22C9-483A-9A9D-6CE8634893F3}" type="presParOf" srcId="{BB91BF53-595E-495E-8CA1-CFD2467DEF97}" destId="{D4B85538-4596-4E72-9196-15AC3E2AEF24}" srcOrd="1" destOrd="0" presId="urn:microsoft.com/office/officeart/2005/8/layout/hierarchy2"/>
    <dgm:cxn modelId="{E770F2BE-4E80-49A3-94E2-427E4D1227E3}" type="presParOf" srcId="{D4B85538-4596-4E72-9196-15AC3E2AEF24}" destId="{3B417D27-4081-4418-B3DD-AE15E33B8B72}" srcOrd="0" destOrd="0" presId="urn:microsoft.com/office/officeart/2005/8/layout/hierarchy2"/>
    <dgm:cxn modelId="{1A56E36B-F4AD-4DAA-9602-72967CC8BF56}" type="presParOf" srcId="{3B417D27-4081-4418-B3DD-AE15E33B8B72}" destId="{0837DD17-194E-451E-8653-9AA9054223D3}" srcOrd="0" destOrd="0" presId="urn:microsoft.com/office/officeart/2005/8/layout/hierarchy2"/>
    <dgm:cxn modelId="{9CC638FB-944D-46F6-ADEC-A8603388ED12}" type="presParOf" srcId="{D4B85538-4596-4E72-9196-15AC3E2AEF24}" destId="{35CF908A-5CCC-44D9-B33F-EA0FA6880912}" srcOrd="1" destOrd="0" presId="urn:microsoft.com/office/officeart/2005/8/layout/hierarchy2"/>
    <dgm:cxn modelId="{05AEDEE9-7382-4AFA-AFCF-2D9090175AAC}" type="presParOf" srcId="{35CF908A-5CCC-44D9-B33F-EA0FA6880912}" destId="{9561E1FA-E52F-46B0-B70E-3B59B8ED67A7}" srcOrd="0" destOrd="0" presId="urn:microsoft.com/office/officeart/2005/8/layout/hierarchy2"/>
    <dgm:cxn modelId="{057ECCDC-F068-4432-A21B-6DBE6EEA63B4}" type="presParOf" srcId="{35CF908A-5CCC-44D9-B33F-EA0FA6880912}" destId="{26A2FB63-3FEB-48BD-AF62-62C09E1F72F6}" srcOrd="1" destOrd="0" presId="urn:microsoft.com/office/officeart/2005/8/layout/hierarchy2"/>
    <dgm:cxn modelId="{FF9973FB-FC88-4C8A-BC15-153BE64E40A5}" type="presParOf" srcId="{26A2FB63-3FEB-48BD-AF62-62C09E1F72F6}" destId="{87E595BD-C216-44EF-88C5-67F21D6655B6}" srcOrd="0" destOrd="0" presId="urn:microsoft.com/office/officeart/2005/8/layout/hierarchy2"/>
    <dgm:cxn modelId="{E0436127-F9E6-4DDA-AEBD-6AFD009CF37F}" type="presParOf" srcId="{87E595BD-C216-44EF-88C5-67F21D6655B6}" destId="{AC5E66D7-7EFD-4922-B9C8-E76149738936}" srcOrd="0" destOrd="0" presId="urn:microsoft.com/office/officeart/2005/8/layout/hierarchy2"/>
    <dgm:cxn modelId="{66A09692-368C-4654-8F98-907AA89CE29B}" type="presParOf" srcId="{26A2FB63-3FEB-48BD-AF62-62C09E1F72F6}" destId="{F4E9232A-0F53-4226-99FD-A83A1EAB15BC}" srcOrd="1" destOrd="0" presId="urn:microsoft.com/office/officeart/2005/8/layout/hierarchy2"/>
    <dgm:cxn modelId="{53635211-C659-464B-9355-398291236F6F}" type="presParOf" srcId="{F4E9232A-0F53-4226-99FD-A83A1EAB15BC}" destId="{5B66B3C6-ED1F-4796-B306-0AB918EA7D26}" srcOrd="0" destOrd="0" presId="urn:microsoft.com/office/officeart/2005/8/layout/hierarchy2"/>
    <dgm:cxn modelId="{73D88672-51E9-4781-9FC6-7C654C8741F8}" type="presParOf" srcId="{F4E9232A-0F53-4226-99FD-A83A1EAB15BC}" destId="{7F631727-CF26-4DDD-8F7B-5E3DEE8711DA}" srcOrd="1" destOrd="0" presId="urn:microsoft.com/office/officeart/2005/8/layout/hierarchy2"/>
    <dgm:cxn modelId="{C6C500FE-0D89-4A69-A50A-000CF3E79BAC}" type="presParOf" srcId="{7F631727-CF26-4DDD-8F7B-5E3DEE8711DA}" destId="{9DB11B09-3B04-4F6F-9839-C62EDA5A33B2}" srcOrd="0" destOrd="0" presId="urn:microsoft.com/office/officeart/2005/8/layout/hierarchy2"/>
    <dgm:cxn modelId="{C5DBE44E-4821-404E-A05A-1EC56C672E6B}" type="presParOf" srcId="{9DB11B09-3B04-4F6F-9839-C62EDA5A33B2}" destId="{E4C8588F-A399-4B90-9FDE-ACB1551895E6}" srcOrd="0" destOrd="0" presId="urn:microsoft.com/office/officeart/2005/8/layout/hierarchy2"/>
    <dgm:cxn modelId="{C7FC98B2-A503-4605-864C-4B02F61D2398}" type="presParOf" srcId="{7F631727-CF26-4DDD-8F7B-5E3DEE8711DA}" destId="{09EDB49F-89A8-45F1-967A-A5CCD7718982}" srcOrd="1" destOrd="0" presId="urn:microsoft.com/office/officeart/2005/8/layout/hierarchy2"/>
    <dgm:cxn modelId="{4277C103-CCEF-4C07-94BB-181EB461B360}" type="presParOf" srcId="{09EDB49F-89A8-45F1-967A-A5CCD7718982}" destId="{72BED6B1-4A35-4ED0-9F58-AC88175A58CD}" srcOrd="0" destOrd="0" presId="urn:microsoft.com/office/officeart/2005/8/layout/hierarchy2"/>
    <dgm:cxn modelId="{0D7BD227-24A5-4201-B658-9C9A9A86E6F4}" type="presParOf" srcId="{09EDB49F-89A8-45F1-967A-A5CCD7718982}" destId="{069389ED-8BD5-4FD7-BCD6-7A29EF3D2BDB}" srcOrd="1" destOrd="0" presId="urn:microsoft.com/office/officeart/2005/8/layout/hierarchy2"/>
    <dgm:cxn modelId="{FEB0B904-F489-4CC3-B36C-6526B795CE4D}" type="presParOf" srcId="{26A2FB63-3FEB-48BD-AF62-62C09E1F72F6}" destId="{39934B5A-C488-4A21-BF78-40E7624688E9}" srcOrd="2" destOrd="0" presId="urn:microsoft.com/office/officeart/2005/8/layout/hierarchy2"/>
    <dgm:cxn modelId="{3451988A-D3E5-4F29-BBD2-2A01AC1DD0F7}" type="presParOf" srcId="{39934B5A-C488-4A21-BF78-40E7624688E9}" destId="{7CAA2519-0731-4C93-8DC0-44BF473D942B}" srcOrd="0" destOrd="0" presId="urn:microsoft.com/office/officeart/2005/8/layout/hierarchy2"/>
    <dgm:cxn modelId="{4653EBFA-157B-4C7A-8BC0-3026DE622E4C}" type="presParOf" srcId="{26A2FB63-3FEB-48BD-AF62-62C09E1F72F6}" destId="{ACCA6E05-D842-495D-A0FC-E69D4CEDF832}" srcOrd="3" destOrd="0" presId="urn:microsoft.com/office/officeart/2005/8/layout/hierarchy2"/>
    <dgm:cxn modelId="{6A6AC774-3619-493E-A76A-918B4191ACE8}" type="presParOf" srcId="{ACCA6E05-D842-495D-A0FC-E69D4CEDF832}" destId="{350C192C-0D5C-4D35-9A12-9F7454007A68}" srcOrd="0" destOrd="0" presId="urn:microsoft.com/office/officeart/2005/8/layout/hierarchy2"/>
    <dgm:cxn modelId="{B75C6458-B541-4031-8FAA-B2A65E89A48B}" type="presParOf" srcId="{ACCA6E05-D842-495D-A0FC-E69D4CEDF832}" destId="{B412F9F4-690B-4FCE-9DD1-4D4C5F6872C2}" srcOrd="1" destOrd="0" presId="urn:microsoft.com/office/officeart/2005/8/layout/hierarchy2"/>
    <dgm:cxn modelId="{85B6A913-C28C-415E-A789-AF0DD70CB069}" type="presParOf" srcId="{B412F9F4-690B-4FCE-9DD1-4D4C5F6872C2}" destId="{CC4AF05F-1D07-4C0E-BAF8-894BE4B28049}" srcOrd="0" destOrd="0" presId="urn:microsoft.com/office/officeart/2005/8/layout/hierarchy2"/>
    <dgm:cxn modelId="{D242D3CA-5B65-4946-9980-FBE269E0C55E}" type="presParOf" srcId="{CC4AF05F-1D07-4C0E-BAF8-894BE4B28049}" destId="{35E9B7B6-A259-4C98-8DD5-D92EF12C313F}" srcOrd="0" destOrd="0" presId="urn:microsoft.com/office/officeart/2005/8/layout/hierarchy2"/>
    <dgm:cxn modelId="{61454A6D-621D-4ADE-AFD5-B1E3A82478E3}" type="presParOf" srcId="{B412F9F4-690B-4FCE-9DD1-4D4C5F6872C2}" destId="{8A929B1D-5BEB-4143-8883-821F97B4B97F}" srcOrd="1" destOrd="0" presId="urn:microsoft.com/office/officeart/2005/8/layout/hierarchy2"/>
    <dgm:cxn modelId="{489FEF3F-B7FE-4A5E-BDB3-0110894E4C38}" type="presParOf" srcId="{8A929B1D-5BEB-4143-8883-821F97B4B97F}" destId="{1BFAEB36-6D65-4720-929D-686DAC4D6D4D}" srcOrd="0" destOrd="0" presId="urn:microsoft.com/office/officeart/2005/8/layout/hierarchy2"/>
    <dgm:cxn modelId="{685C48C8-35B5-4C60-B193-5EEB8FEA7693}" type="presParOf" srcId="{8A929B1D-5BEB-4143-8883-821F97B4B97F}" destId="{7DF4DD37-66EC-4518-91D5-A626353665CC}" srcOrd="1" destOrd="0" presId="urn:microsoft.com/office/officeart/2005/8/layout/hierarchy2"/>
    <dgm:cxn modelId="{D52A2C82-37F9-441D-9715-0A36299B24EE}" type="presParOf" srcId="{26A2FB63-3FEB-48BD-AF62-62C09E1F72F6}" destId="{6700F6F1-7A41-49E7-9AF6-3FB8D3B153D5}" srcOrd="4" destOrd="0" presId="urn:microsoft.com/office/officeart/2005/8/layout/hierarchy2"/>
    <dgm:cxn modelId="{1A52255F-AEBB-45DF-8B83-F7A149D15C56}" type="presParOf" srcId="{6700F6F1-7A41-49E7-9AF6-3FB8D3B153D5}" destId="{A3BDE644-EF0C-404F-AC8B-AB75D6A56AAA}" srcOrd="0" destOrd="0" presId="urn:microsoft.com/office/officeart/2005/8/layout/hierarchy2"/>
    <dgm:cxn modelId="{E425DA07-E241-4759-8D5A-61BDA3E004E4}" type="presParOf" srcId="{26A2FB63-3FEB-48BD-AF62-62C09E1F72F6}" destId="{1387F26E-F03F-4116-BAC7-B97AB52E4687}" srcOrd="5" destOrd="0" presId="urn:microsoft.com/office/officeart/2005/8/layout/hierarchy2"/>
    <dgm:cxn modelId="{9463D32F-A67E-475B-B2A7-DB006834E1C2}" type="presParOf" srcId="{1387F26E-F03F-4116-BAC7-B97AB52E4687}" destId="{958FBE3C-495B-4A8A-AC13-52F91AD86C2D}" srcOrd="0" destOrd="0" presId="urn:microsoft.com/office/officeart/2005/8/layout/hierarchy2"/>
    <dgm:cxn modelId="{947B5291-FCD3-4DC4-81AB-8066C0DDD12B}" type="presParOf" srcId="{1387F26E-F03F-4116-BAC7-B97AB52E4687}" destId="{12FB526E-18D8-462C-AD12-1CD4560D7746}" srcOrd="1" destOrd="0" presId="urn:microsoft.com/office/officeart/2005/8/layout/hierarchy2"/>
    <dgm:cxn modelId="{821A9070-0598-4358-9334-BE59E24C6AE7}" type="presParOf" srcId="{26A2FB63-3FEB-48BD-AF62-62C09E1F72F6}" destId="{CA8FA766-A75A-4EEB-8CAA-DD7968657978}" srcOrd="6" destOrd="0" presId="urn:microsoft.com/office/officeart/2005/8/layout/hierarchy2"/>
    <dgm:cxn modelId="{D5DB3E18-6CFF-4081-9837-FEFEE79FDC89}" type="presParOf" srcId="{CA8FA766-A75A-4EEB-8CAA-DD7968657978}" destId="{56850EB3-35A5-45B0-B235-44049B36909D}" srcOrd="0" destOrd="0" presId="urn:microsoft.com/office/officeart/2005/8/layout/hierarchy2"/>
    <dgm:cxn modelId="{2AEC883F-EC7B-4F84-B4C5-388AE066D463}" type="presParOf" srcId="{26A2FB63-3FEB-48BD-AF62-62C09E1F72F6}" destId="{138B5085-E1F5-4A4A-B761-A83D67E00196}" srcOrd="7" destOrd="0" presId="urn:microsoft.com/office/officeart/2005/8/layout/hierarchy2"/>
    <dgm:cxn modelId="{0A0D3CD6-39B8-4911-B895-EB71A679C749}" type="presParOf" srcId="{138B5085-E1F5-4A4A-B761-A83D67E00196}" destId="{7B247F88-1D36-42B5-A3AA-69B46F7FD3FF}" srcOrd="0" destOrd="0" presId="urn:microsoft.com/office/officeart/2005/8/layout/hierarchy2"/>
    <dgm:cxn modelId="{46330976-E963-4B83-85A9-832B6E6A2298}" type="presParOf" srcId="{138B5085-E1F5-4A4A-B761-A83D67E00196}" destId="{609F923D-F91A-45FC-9747-1B743860BEF8}" srcOrd="1" destOrd="0" presId="urn:microsoft.com/office/officeart/2005/8/layout/hierarchy2"/>
    <dgm:cxn modelId="{9580E8EB-B2B1-4195-87E3-E53CA0F58C0C}" type="presParOf" srcId="{609F923D-F91A-45FC-9747-1B743860BEF8}" destId="{A32686C8-FA60-49D7-8931-579EF70756AD}" srcOrd="0" destOrd="0" presId="urn:microsoft.com/office/officeart/2005/8/layout/hierarchy2"/>
    <dgm:cxn modelId="{1AF5254F-915A-4EC7-880F-EBDBFC56444D}" type="presParOf" srcId="{A32686C8-FA60-49D7-8931-579EF70756AD}" destId="{765E2448-221B-41BA-8156-C15BAB6AF1C8}" srcOrd="0" destOrd="0" presId="urn:microsoft.com/office/officeart/2005/8/layout/hierarchy2"/>
    <dgm:cxn modelId="{653E9C9C-CB85-4D6C-82E4-5B42EF0012A4}" type="presParOf" srcId="{609F923D-F91A-45FC-9747-1B743860BEF8}" destId="{4F88B1BC-5422-4656-9DB7-E25C943B8AD6}" srcOrd="1" destOrd="0" presId="urn:microsoft.com/office/officeart/2005/8/layout/hierarchy2"/>
    <dgm:cxn modelId="{7200C457-371C-4239-AFDE-57C879106FD1}" type="presParOf" srcId="{4F88B1BC-5422-4656-9DB7-E25C943B8AD6}" destId="{0DB300B5-D053-4D31-8090-FD14AAFD88B4}" srcOrd="0" destOrd="0" presId="urn:microsoft.com/office/officeart/2005/8/layout/hierarchy2"/>
    <dgm:cxn modelId="{B53C0587-F1EF-45D4-9208-1D3AAA18881F}" type="presParOf" srcId="{4F88B1BC-5422-4656-9DB7-E25C943B8AD6}" destId="{C94B9A91-9154-4B25-A78C-082B39A03E33}" srcOrd="1" destOrd="0" presId="urn:microsoft.com/office/officeart/2005/8/layout/hierarchy2"/>
    <dgm:cxn modelId="{6DBA439A-B21B-499F-91D8-950D043F78E3}" type="presParOf" srcId="{26A2FB63-3FEB-48BD-AF62-62C09E1F72F6}" destId="{E87034E5-7880-4119-A12E-647622DC64A6}" srcOrd="8" destOrd="0" presId="urn:microsoft.com/office/officeart/2005/8/layout/hierarchy2"/>
    <dgm:cxn modelId="{2A430C74-30BA-4902-A886-691AB5E8056F}" type="presParOf" srcId="{E87034E5-7880-4119-A12E-647622DC64A6}" destId="{E39AA58B-EF7D-4BD6-A9A5-210F93BF0B45}" srcOrd="0" destOrd="0" presId="urn:microsoft.com/office/officeart/2005/8/layout/hierarchy2"/>
    <dgm:cxn modelId="{23B1B211-3916-46D5-9A0B-D0CD963B2AE9}" type="presParOf" srcId="{26A2FB63-3FEB-48BD-AF62-62C09E1F72F6}" destId="{4574C2AE-00C2-4746-B1A2-ABF17BAEAE77}" srcOrd="9" destOrd="0" presId="urn:microsoft.com/office/officeart/2005/8/layout/hierarchy2"/>
    <dgm:cxn modelId="{BAC8BC58-A925-42A9-AB0E-DE627239B26D}" type="presParOf" srcId="{4574C2AE-00C2-4746-B1A2-ABF17BAEAE77}" destId="{DF662FAA-5605-4FED-886E-D9F737257EDA}" srcOrd="0" destOrd="0" presId="urn:microsoft.com/office/officeart/2005/8/layout/hierarchy2"/>
    <dgm:cxn modelId="{F8A31D7F-5EDD-4D7D-A4A1-A444E106221F}" type="presParOf" srcId="{4574C2AE-00C2-4746-B1A2-ABF17BAEAE77}" destId="{CC1A46E0-177D-4D0D-9CE6-96D73108BEB7}" srcOrd="1" destOrd="0" presId="urn:microsoft.com/office/officeart/2005/8/layout/hierarchy2"/>
    <dgm:cxn modelId="{233148BE-969E-4CE5-8E3C-A9502C5EFD91}" type="presParOf" srcId="{CC1A46E0-177D-4D0D-9CE6-96D73108BEB7}" destId="{A0150CB7-8F7E-4684-A8B3-E6B860ED7C99}" srcOrd="0" destOrd="0" presId="urn:microsoft.com/office/officeart/2005/8/layout/hierarchy2"/>
    <dgm:cxn modelId="{98CAF8A1-FEC5-4B0E-84C9-15DC946ED53A}" type="presParOf" srcId="{A0150CB7-8F7E-4684-A8B3-E6B860ED7C99}" destId="{BCD882DF-45C4-4CAB-9C3C-F5374E1BB99A}" srcOrd="0" destOrd="0" presId="urn:microsoft.com/office/officeart/2005/8/layout/hierarchy2"/>
    <dgm:cxn modelId="{80D30920-F791-49CB-9082-537619D308B9}" type="presParOf" srcId="{CC1A46E0-177D-4D0D-9CE6-96D73108BEB7}" destId="{38C77315-23F8-4AD3-A3A8-C5094CE228D9}" srcOrd="1" destOrd="0" presId="urn:microsoft.com/office/officeart/2005/8/layout/hierarchy2"/>
    <dgm:cxn modelId="{BB7C879F-EB2F-4D40-A68A-9C2C5F778F94}" type="presParOf" srcId="{38C77315-23F8-4AD3-A3A8-C5094CE228D9}" destId="{E6588C98-7E05-4433-ACAF-AD3E87C21D17}" srcOrd="0" destOrd="0" presId="urn:microsoft.com/office/officeart/2005/8/layout/hierarchy2"/>
    <dgm:cxn modelId="{570B7058-1B95-4324-AA43-27400FB04B09}" type="presParOf" srcId="{38C77315-23F8-4AD3-A3A8-C5094CE228D9}" destId="{3A3E87AA-5DAB-4169-BF2D-DA99C5B954F6}" srcOrd="1" destOrd="0" presId="urn:microsoft.com/office/officeart/2005/8/layout/hierarchy2"/>
    <dgm:cxn modelId="{8A23E4CB-5540-4948-9B40-BA7A3ECA26EA}" type="presParOf" srcId="{D4B85538-4596-4E72-9196-15AC3E2AEF24}" destId="{96785610-42E9-40BA-A29D-48DF6E69514B}" srcOrd="2" destOrd="0" presId="urn:microsoft.com/office/officeart/2005/8/layout/hierarchy2"/>
    <dgm:cxn modelId="{1A291EF5-0B62-42E5-8D23-B623AF85513B}" type="presParOf" srcId="{96785610-42E9-40BA-A29D-48DF6E69514B}" destId="{3DB5D44C-42F5-49B8-B6D2-94167E14A2DD}" srcOrd="0" destOrd="0" presId="urn:microsoft.com/office/officeart/2005/8/layout/hierarchy2"/>
    <dgm:cxn modelId="{0EA76F2F-3647-4EF7-AFE4-4C070251F32C}" type="presParOf" srcId="{D4B85538-4596-4E72-9196-15AC3E2AEF24}" destId="{DD9DBD09-0E92-420B-9727-6C48EC89DBD3}" srcOrd="3" destOrd="0" presId="urn:microsoft.com/office/officeart/2005/8/layout/hierarchy2"/>
    <dgm:cxn modelId="{DCAD2990-B549-4486-A64B-0813CA434B8D}" type="presParOf" srcId="{DD9DBD09-0E92-420B-9727-6C48EC89DBD3}" destId="{FBBAEF27-E78E-4239-9115-B2991FB3F685}" srcOrd="0" destOrd="0" presId="urn:microsoft.com/office/officeart/2005/8/layout/hierarchy2"/>
    <dgm:cxn modelId="{65809EE0-E48A-4E55-B5E6-8C8B11961F72}" type="presParOf" srcId="{DD9DBD09-0E92-420B-9727-6C48EC89DBD3}" destId="{16BE1F1E-71EE-482D-8DED-D5D4C2DEB755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D4C64F-916B-4534-A7FC-EDC7043E4AD6}">
      <dsp:nvSpPr>
        <dsp:cNvPr id="0" name=""/>
        <dsp:cNvSpPr/>
      </dsp:nvSpPr>
      <dsp:spPr>
        <a:xfrm>
          <a:off x="1598637" y="3045490"/>
          <a:ext cx="1287784" cy="13363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baseline="0" dirty="0" smtClean="0"/>
            <a:t>İnek sütü</a:t>
          </a:r>
          <a:endParaRPr lang="tr-TR" sz="1800" kern="1200" baseline="0" dirty="0"/>
        </a:p>
      </dsp:txBody>
      <dsp:txXfrm>
        <a:off x="1636355" y="3083208"/>
        <a:ext cx="1212348" cy="1260941"/>
      </dsp:txXfrm>
    </dsp:sp>
    <dsp:sp modelId="{3B417D27-4081-4418-B3DD-AE15E33B8B72}">
      <dsp:nvSpPr>
        <dsp:cNvPr id="0" name=""/>
        <dsp:cNvSpPr/>
      </dsp:nvSpPr>
      <dsp:spPr>
        <a:xfrm rot="18524682">
          <a:off x="2759934" y="3442543"/>
          <a:ext cx="676133" cy="14926"/>
        </a:xfrm>
        <a:custGeom>
          <a:avLst/>
          <a:gdLst/>
          <a:ahLst/>
          <a:cxnLst/>
          <a:rect l="0" t="0" r="0" b="0"/>
          <a:pathLst>
            <a:path>
              <a:moveTo>
                <a:pt x="0" y="7463"/>
              </a:moveTo>
              <a:lnTo>
                <a:pt x="676133" y="746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3081098" y="3433103"/>
        <a:ext cx="33806" cy="33806"/>
      </dsp:txXfrm>
    </dsp:sp>
    <dsp:sp modelId="{9561E1FA-E52F-46B0-B70E-3B59B8ED67A7}">
      <dsp:nvSpPr>
        <dsp:cNvPr id="0" name=""/>
        <dsp:cNvSpPr/>
      </dsp:nvSpPr>
      <dsp:spPr>
        <a:xfrm>
          <a:off x="3309581" y="2644688"/>
          <a:ext cx="1461947" cy="10832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err="1" smtClean="0"/>
            <a:t>Kurumadde</a:t>
          </a:r>
          <a:r>
            <a:rPr lang="tr-TR" sz="1600" kern="1200" dirty="0" smtClean="0"/>
            <a:t> (%12.6)</a:t>
          </a:r>
          <a:endParaRPr lang="tr-TR" sz="1600" kern="1200" dirty="0"/>
        </a:p>
      </dsp:txBody>
      <dsp:txXfrm>
        <a:off x="3341310" y="2676417"/>
        <a:ext cx="1398489" cy="1019833"/>
      </dsp:txXfrm>
    </dsp:sp>
    <dsp:sp modelId="{87E595BD-C216-44EF-88C5-67F21D6655B6}">
      <dsp:nvSpPr>
        <dsp:cNvPr id="0" name=""/>
        <dsp:cNvSpPr/>
      </dsp:nvSpPr>
      <dsp:spPr>
        <a:xfrm rot="16735660">
          <a:off x="3688667" y="1912622"/>
          <a:ext cx="2563554" cy="14926"/>
        </a:xfrm>
        <a:custGeom>
          <a:avLst/>
          <a:gdLst/>
          <a:ahLst/>
          <a:cxnLst/>
          <a:rect l="0" t="0" r="0" b="0"/>
          <a:pathLst>
            <a:path>
              <a:moveTo>
                <a:pt x="0" y="7463"/>
              </a:moveTo>
              <a:lnTo>
                <a:pt x="2563554" y="746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900" kern="1200"/>
        </a:p>
      </dsp:txBody>
      <dsp:txXfrm>
        <a:off x="4906355" y="1855996"/>
        <a:ext cx="128177" cy="128177"/>
      </dsp:txXfrm>
    </dsp:sp>
    <dsp:sp modelId="{5B66B3C6-ED1F-4796-B306-0AB918EA7D26}">
      <dsp:nvSpPr>
        <dsp:cNvPr id="0" name=""/>
        <dsp:cNvSpPr/>
      </dsp:nvSpPr>
      <dsp:spPr>
        <a:xfrm>
          <a:off x="5169360" y="224030"/>
          <a:ext cx="1084189" cy="8596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600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Protein (%3.1)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600" kern="1200" dirty="0"/>
        </a:p>
      </dsp:txBody>
      <dsp:txXfrm>
        <a:off x="5194537" y="249207"/>
        <a:ext cx="1033835" cy="809258"/>
      </dsp:txXfrm>
    </dsp:sp>
    <dsp:sp modelId="{9DB11B09-3B04-4F6F-9839-C62EDA5A33B2}">
      <dsp:nvSpPr>
        <dsp:cNvPr id="0" name=""/>
        <dsp:cNvSpPr/>
      </dsp:nvSpPr>
      <dsp:spPr>
        <a:xfrm>
          <a:off x="6253549" y="646373"/>
          <a:ext cx="410495" cy="14926"/>
        </a:xfrm>
        <a:custGeom>
          <a:avLst/>
          <a:gdLst/>
          <a:ahLst/>
          <a:cxnLst/>
          <a:rect l="0" t="0" r="0" b="0"/>
          <a:pathLst>
            <a:path>
              <a:moveTo>
                <a:pt x="0" y="7463"/>
              </a:moveTo>
              <a:lnTo>
                <a:pt x="410495" y="746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6448535" y="643574"/>
        <a:ext cx="20524" cy="20524"/>
      </dsp:txXfrm>
    </dsp:sp>
    <dsp:sp modelId="{72BED6B1-4A35-4ED0-9F58-AC88175A58CD}">
      <dsp:nvSpPr>
        <dsp:cNvPr id="0" name=""/>
        <dsp:cNvSpPr/>
      </dsp:nvSpPr>
      <dsp:spPr>
        <a:xfrm>
          <a:off x="6664044" y="5895"/>
          <a:ext cx="1479239" cy="12958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smtClean="0"/>
            <a:t>Kazein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err="1" smtClean="0"/>
            <a:t>Laktoalbumin</a:t>
          </a:r>
          <a:endParaRPr lang="tr-TR" sz="1000" kern="1200" dirty="0" smtClean="0"/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err="1" smtClean="0"/>
            <a:t>Laktoglobulin</a:t>
          </a:r>
          <a:endParaRPr lang="tr-TR" sz="1000" kern="1200" dirty="0" smtClean="0"/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err="1" smtClean="0"/>
            <a:t>Proteoz</a:t>
          </a:r>
          <a:r>
            <a:rPr lang="tr-TR" sz="1000" kern="1200" dirty="0" smtClean="0"/>
            <a:t>-pepton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err="1" smtClean="0"/>
            <a:t>immunoglobulinler</a:t>
          </a:r>
          <a:endParaRPr lang="tr-TR" sz="1000" kern="1200" dirty="0" smtClean="0"/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000" kern="1200" dirty="0"/>
        </a:p>
      </dsp:txBody>
      <dsp:txXfrm>
        <a:off x="6701999" y="43850"/>
        <a:ext cx="1403329" cy="1219971"/>
      </dsp:txXfrm>
    </dsp:sp>
    <dsp:sp modelId="{39934B5A-C488-4A21-BF78-40E7624688E9}">
      <dsp:nvSpPr>
        <dsp:cNvPr id="0" name=""/>
        <dsp:cNvSpPr/>
      </dsp:nvSpPr>
      <dsp:spPr>
        <a:xfrm rot="17612321">
          <a:off x="4472368" y="2722239"/>
          <a:ext cx="996152" cy="14926"/>
        </a:xfrm>
        <a:custGeom>
          <a:avLst/>
          <a:gdLst/>
          <a:ahLst/>
          <a:cxnLst/>
          <a:rect l="0" t="0" r="0" b="0"/>
          <a:pathLst>
            <a:path>
              <a:moveTo>
                <a:pt x="0" y="7463"/>
              </a:moveTo>
              <a:lnTo>
                <a:pt x="996152" y="746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4945540" y="2704798"/>
        <a:ext cx="49807" cy="49807"/>
      </dsp:txXfrm>
    </dsp:sp>
    <dsp:sp modelId="{350C192C-0D5C-4D35-9A12-9F7454007A68}">
      <dsp:nvSpPr>
        <dsp:cNvPr id="0" name=""/>
        <dsp:cNvSpPr/>
      </dsp:nvSpPr>
      <dsp:spPr>
        <a:xfrm>
          <a:off x="5169360" y="1857223"/>
          <a:ext cx="1142141" cy="8316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Yağ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( %3.7)</a:t>
          </a:r>
          <a:endParaRPr lang="tr-TR" sz="1600" kern="1200" dirty="0"/>
        </a:p>
      </dsp:txBody>
      <dsp:txXfrm>
        <a:off x="5193719" y="1881582"/>
        <a:ext cx="1093423" cy="782976"/>
      </dsp:txXfrm>
    </dsp:sp>
    <dsp:sp modelId="{CC4AF05F-1D07-4C0E-BAF8-894BE4B28049}">
      <dsp:nvSpPr>
        <dsp:cNvPr id="0" name=""/>
        <dsp:cNvSpPr/>
      </dsp:nvSpPr>
      <dsp:spPr>
        <a:xfrm>
          <a:off x="6311501" y="2265607"/>
          <a:ext cx="410495" cy="14926"/>
        </a:xfrm>
        <a:custGeom>
          <a:avLst/>
          <a:gdLst/>
          <a:ahLst/>
          <a:cxnLst/>
          <a:rect l="0" t="0" r="0" b="0"/>
          <a:pathLst>
            <a:path>
              <a:moveTo>
                <a:pt x="0" y="7463"/>
              </a:moveTo>
              <a:lnTo>
                <a:pt x="410495" y="746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6506486" y="2262808"/>
        <a:ext cx="20524" cy="20524"/>
      </dsp:txXfrm>
    </dsp:sp>
    <dsp:sp modelId="{1BFAEB36-6D65-4720-929D-686DAC4D6D4D}">
      <dsp:nvSpPr>
        <dsp:cNvPr id="0" name=""/>
        <dsp:cNvSpPr/>
      </dsp:nvSpPr>
      <dsp:spPr>
        <a:xfrm>
          <a:off x="6721996" y="1378745"/>
          <a:ext cx="1331451" cy="17886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err="1" smtClean="0"/>
            <a:t>Trigliseridler</a:t>
          </a:r>
          <a:endParaRPr lang="tr-TR" sz="1000" kern="1200" dirty="0" smtClean="0"/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err="1" smtClean="0"/>
            <a:t>Fosfolipidler</a:t>
          </a:r>
          <a:endParaRPr lang="tr-TR" sz="1000" kern="1200" dirty="0" smtClean="0"/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smtClean="0"/>
            <a:t>Steroller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smtClean="0"/>
            <a:t>Serbest yağ asitleri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smtClean="0"/>
            <a:t>Mumlar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err="1" smtClean="0"/>
            <a:t>Squelenler</a:t>
          </a:r>
          <a:endParaRPr lang="tr-TR" sz="1000" kern="1200" dirty="0" smtClean="0"/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smtClean="0"/>
            <a:t>Yağda eriyen vitaminler</a:t>
          </a:r>
          <a:endParaRPr lang="tr-TR" sz="1000" kern="1200" dirty="0"/>
        </a:p>
      </dsp:txBody>
      <dsp:txXfrm>
        <a:off x="6760993" y="1417742"/>
        <a:ext cx="1253457" cy="1710656"/>
      </dsp:txXfrm>
    </dsp:sp>
    <dsp:sp modelId="{6700F6F1-7A41-49E7-9AF6-3FB8D3B153D5}">
      <dsp:nvSpPr>
        <dsp:cNvPr id="0" name=""/>
        <dsp:cNvSpPr/>
      </dsp:nvSpPr>
      <dsp:spPr>
        <a:xfrm rot="177655">
          <a:off x="4771262" y="3189159"/>
          <a:ext cx="398363" cy="14926"/>
        </a:xfrm>
        <a:custGeom>
          <a:avLst/>
          <a:gdLst/>
          <a:ahLst/>
          <a:cxnLst/>
          <a:rect l="0" t="0" r="0" b="0"/>
          <a:pathLst>
            <a:path>
              <a:moveTo>
                <a:pt x="0" y="7463"/>
              </a:moveTo>
              <a:lnTo>
                <a:pt x="398363" y="746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4960485" y="3186663"/>
        <a:ext cx="19918" cy="19918"/>
      </dsp:txXfrm>
    </dsp:sp>
    <dsp:sp modelId="{958FBE3C-495B-4A8A-AC13-52F91AD86C2D}">
      <dsp:nvSpPr>
        <dsp:cNvPr id="0" name=""/>
        <dsp:cNvSpPr/>
      </dsp:nvSpPr>
      <dsp:spPr>
        <a:xfrm>
          <a:off x="5169360" y="2765885"/>
          <a:ext cx="1172086" cy="8820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Laktoz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 (% 4.7)</a:t>
          </a:r>
          <a:endParaRPr lang="tr-TR" sz="1600" kern="1200" dirty="0"/>
        </a:p>
      </dsp:txBody>
      <dsp:txXfrm>
        <a:off x="5195194" y="2791719"/>
        <a:ext cx="1120418" cy="830383"/>
      </dsp:txXfrm>
    </dsp:sp>
    <dsp:sp modelId="{CA8FA766-A75A-4EEB-8CAA-DD7968657978}">
      <dsp:nvSpPr>
        <dsp:cNvPr id="0" name=""/>
        <dsp:cNvSpPr/>
      </dsp:nvSpPr>
      <dsp:spPr>
        <a:xfrm rot="4200476">
          <a:off x="4388632" y="3725622"/>
          <a:ext cx="1163623" cy="14926"/>
        </a:xfrm>
        <a:custGeom>
          <a:avLst/>
          <a:gdLst/>
          <a:ahLst/>
          <a:cxnLst/>
          <a:rect l="0" t="0" r="0" b="0"/>
          <a:pathLst>
            <a:path>
              <a:moveTo>
                <a:pt x="0" y="7463"/>
              </a:moveTo>
              <a:lnTo>
                <a:pt x="1163623" y="746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4941353" y="3703995"/>
        <a:ext cx="58181" cy="58181"/>
      </dsp:txXfrm>
    </dsp:sp>
    <dsp:sp modelId="{7B247F88-1D36-42B5-A3AA-69B46F7FD3FF}">
      <dsp:nvSpPr>
        <dsp:cNvPr id="0" name=""/>
        <dsp:cNvSpPr/>
      </dsp:nvSpPr>
      <dsp:spPr>
        <a:xfrm>
          <a:off x="5169360" y="3724905"/>
          <a:ext cx="1172086" cy="11098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Mineral maddeler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(% 0.75)</a:t>
          </a:r>
          <a:endParaRPr lang="tr-TR" sz="1600" kern="1200" dirty="0"/>
        </a:p>
      </dsp:txBody>
      <dsp:txXfrm>
        <a:off x="5201867" y="3757412"/>
        <a:ext cx="1107072" cy="1044852"/>
      </dsp:txXfrm>
    </dsp:sp>
    <dsp:sp modelId="{A32686C8-FA60-49D7-8931-579EF70756AD}">
      <dsp:nvSpPr>
        <dsp:cNvPr id="0" name=""/>
        <dsp:cNvSpPr/>
      </dsp:nvSpPr>
      <dsp:spPr>
        <a:xfrm>
          <a:off x="6341447" y="4272374"/>
          <a:ext cx="410495" cy="14926"/>
        </a:xfrm>
        <a:custGeom>
          <a:avLst/>
          <a:gdLst/>
          <a:ahLst/>
          <a:cxnLst/>
          <a:rect l="0" t="0" r="0" b="0"/>
          <a:pathLst>
            <a:path>
              <a:moveTo>
                <a:pt x="0" y="7463"/>
              </a:moveTo>
              <a:lnTo>
                <a:pt x="410495" y="746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6536432" y="4269575"/>
        <a:ext cx="20524" cy="20524"/>
      </dsp:txXfrm>
    </dsp:sp>
    <dsp:sp modelId="{0DB300B5-D053-4D31-8090-FD14AAFD88B4}">
      <dsp:nvSpPr>
        <dsp:cNvPr id="0" name=""/>
        <dsp:cNvSpPr/>
      </dsp:nvSpPr>
      <dsp:spPr>
        <a:xfrm>
          <a:off x="6751942" y="3693817"/>
          <a:ext cx="1242219" cy="11720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err="1" smtClean="0"/>
            <a:t>Ca</a:t>
          </a:r>
          <a:r>
            <a:rPr lang="tr-TR" sz="1000" kern="1200" dirty="0" smtClean="0"/>
            <a:t>, </a:t>
          </a:r>
          <a:r>
            <a:rPr lang="tr-TR" sz="1000" kern="1200" dirty="0" err="1" smtClean="0"/>
            <a:t>Na</a:t>
          </a:r>
          <a:r>
            <a:rPr lang="tr-TR" sz="1000" kern="1200" dirty="0" smtClean="0"/>
            <a:t>, K, Mg, P, Cl2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smtClean="0"/>
            <a:t>İz olarak; </a:t>
          </a:r>
          <a:r>
            <a:rPr lang="tr-TR" sz="1000" kern="1200" dirty="0" err="1" smtClean="0"/>
            <a:t>Fe</a:t>
          </a:r>
          <a:r>
            <a:rPr lang="tr-TR" sz="1000" kern="1200" dirty="0" smtClean="0"/>
            <a:t>, </a:t>
          </a:r>
          <a:r>
            <a:rPr lang="tr-TR" sz="1000" kern="1200" dirty="0" err="1" smtClean="0"/>
            <a:t>Cu</a:t>
          </a:r>
          <a:r>
            <a:rPr lang="tr-TR" sz="1000" kern="1200" dirty="0" smtClean="0"/>
            <a:t>, I’ un fosfat, </a:t>
          </a:r>
          <a:r>
            <a:rPr lang="tr-TR" sz="1000" kern="1200" dirty="0" err="1" smtClean="0"/>
            <a:t>sitrat</a:t>
          </a:r>
          <a:r>
            <a:rPr lang="tr-TR" sz="1000" kern="1200" dirty="0" smtClean="0"/>
            <a:t> ve klorürleri</a:t>
          </a:r>
          <a:endParaRPr lang="tr-TR" sz="1000" kern="1200" dirty="0"/>
        </a:p>
      </dsp:txBody>
      <dsp:txXfrm>
        <a:off x="6786270" y="3728145"/>
        <a:ext cx="1173563" cy="1103384"/>
      </dsp:txXfrm>
    </dsp:sp>
    <dsp:sp modelId="{E87034E5-7880-4119-A12E-647622DC64A6}">
      <dsp:nvSpPr>
        <dsp:cNvPr id="0" name=""/>
        <dsp:cNvSpPr/>
      </dsp:nvSpPr>
      <dsp:spPr>
        <a:xfrm rot="4829669">
          <a:off x="3765936" y="4366840"/>
          <a:ext cx="2409016" cy="14926"/>
        </a:xfrm>
        <a:custGeom>
          <a:avLst/>
          <a:gdLst/>
          <a:ahLst/>
          <a:cxnLst/>
          <a:rect l="0" t="0" r="0" b="0"/>
          <a:pathLst>
            <a:path>
              <a:moveTo>
                <a:pt x="0" y="7463"/>
              </a:moveTo>
              <a:lnTo>
                <a:pt x="2409016" y="746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800" kern="1200"/>
        </a:p>
      </dsp:txBody>
      <dsp:txXfrm>
        <a:off x="4910219" y="4314078"/>
        <a:ext cx="120450" cy="120450"/>
      </dsp:txXfrm>
    </dsp:sp>
    <dsp:sp modelId="{DF662FAA-5605-4FED-886E-D9F737257EDA}">
      <dsp:nvSpPr>
        <dsp:cNvPr id="0" name=""/>
        <dsp:cNvSpPr/>
      </dsp:nvSpPr>
      <dsp:spPr>
        <a:xfrm>
          <a:off x="5169360" y="5010883"/>
          <a:ext cx="1202032" cy="11027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Diğer maddeler </a:t>
          </a:r>
          <a:endParaRPr lang="tr-TR" sz="1600" kern="1200" dirty="0"/>
        </a:p>
      </dsp:txBody>
      <dsp:txXfrm>
        <a:off x="5201659" y="5043182"/>
        <a:ext cx="1137434" cy="1038181"/>
      </dsp:txXfrm>
    </dsp:sp>
    <dsp:sp modelId="{A0150CB7-8F7E-4684-A8B3-E6B860ED7C99}">
      <dsp:nvSpPr>
        <dsp:cNvPr id="0" name=""/>
        <dsp:cNvSpPr/>
      </dsp:nvSpPr>
      <dsp:spPr>
        <a:xfrm rot="44864">
          <a:off x="6371373" y="5557758"/>
          <a:ext cx="451778" cy="14926"/>
        </a:xfrm>
        <a:custGeom>
          <a:avLst/>
          <a:gdLst/>
          <a:ahLst/>
          <a:cxnLst/>
          <a:rect l="0" t="0" r="0" b="0"/>
          <a:pathLst>
            <a:path>
              <a:moveTo>
                <a:pt x="0" y="7463"/>
              </a:moveTo>
              <a:lnTo>
                <a:pt x="451778" y="746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6585968" y="5553927"/>
        <a:ext cx="22588" cy="22588"/>
      </dsp:txXfrm>
    </dsp:sp>
    <dsp:sp modelId="{E6588C98-7E05-4433-ACAF-AD3E87C21D17}">
      <dsp:nvSpPr>
        <dsp:cNvPr id="0" name=""/>
        <dsp:cNvSpPr/>
      </dsp:nvSpPr>
      <dsp:spPr>
        <a:xfrm>
          <a:off x="6823132" y="4948722"/>
          <a:ext cx="1242219" cy="12388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smtClean="0"/>
            <a:t>Gazlar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smtClean="0"/>
            <a:t>Vitaminler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smtClean="0"/>
            <a:t>Enzimler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smtClean="0"/>
            <a:t>Koruyucu maddeler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smtClean="0"/>
            <a:t>Organik asitler</a:t>
          </a:r>
          <a:endParaRPr lang="tr-TR" sz="1000" kern="1200" dirty="0"/>
        </a:p>
      </dsp:txBody>
      <dsp:txXfrm>
        <a:off x="6859418" y="4985008"/>
        <a:ext cx="1169647" cy="1166322"/>
      </dsp:txXfrm>
    </dsp:sp>
    <dsp:sp modelId="{96785610-42E9-40BA-A29D-48DF6E69514B}">
      <dsp:nvSpPr>
        <dsp:cNvPr id="0" name=""/>
        <dsp:cNvSpPr/>
      </dsp:nvSpPr>
      <dsp:spPr>
        <a:xfrm rot="3283025">
          <a:off x="2736332" y="3996280"/>
          <a:ext cx="710673" cy="14926"/>
        </a:xfrm>
        <a:custGeom>
          <a:avLst/>
          <a:gdLst/>
          <a:ahLst/>
          <a:cxnLst/>
          <a:rect l="0" t="0" r="0" b="0"/>
          <a:pathLst>
            <a:path>
              <a:moveTo>
                <a:pt x="0" y="7463"/>
              </a:moveTo>
              <a:lnTo>
                <a:pt x="710673" y="746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3073902" y="3985977"/>
        <a:ext cx="35533" cy="35533"/>
      </dsp:txXfrm>
    </dsp:sp>
    <dsp:sp modelId="{FBBAEF27-E78E-4239-9115-B2991FB3F685}">
      <dsp:nvSpPr>
        <dsp:cNvPr id="0" name=""/>
        <dsp:cNvSpPr/>
      </dsp:nvSpPr>
      <dsp:spPr>
        <a:xfrm>
          <a:off x="3296917" y="3787460"/>
          <a:ext cx="1423638" cy="10126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Su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% 87.4)</a:t>
          </a:r>
          <a:endParaRPr lang="tr-TR" sz="1600" kern="1200" dirty="0"/>
        </a:p>
      </dsp:txBody>
      <dsp:txXfrm>
        <a:off x="3326578" y="3817121"/>
        <a:ext cx="1364316" cy="9533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90CFFF-314F-43D5-A4FC-8E6B7FB0B8FE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23FCC2-23ED-47A9-A946-83404C2E35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211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9619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24474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87D1D76-4DA3-44D0-9A53-2681E3064A6E}" type="slidenum">
              <a:rPr lang="tr-TR" altLang="tr-TR"/>
              <a:pPr eaLnBrk="1" hangingPunct="1"/>
              <a:t>18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95950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7A6B7-1C6D-4C89-9542-34C39B97D754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78150-F4E2-4E5E-987F-D33D11F55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498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7A6B7-1C6D-4C89-9542-34C39B97D754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78150-F4E2-4E5E-987F-D33D11F55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550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7A6B7-1C6D-4C89-9542-34C39B97D754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78150-F4E2-4E5E-987F-D33D11F55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218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7A6B7-1C6D-4C89-9542-34C39B97D754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78150-F4E2-4E5E-987F-D33D11F55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337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7A6B7-1C6D-4C89-9542-34C39B97D754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78150-F4E2-4E5E-987F-D33D11F55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386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7A6B7-1C6D-4C89-9542-34C39B97D754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78150-F4E2-4E5E-987F-D33D11F55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152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7A6B7-1C6D-4C89-9542-34C39B97D754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78150-F4E2-4E5E-987F-D33D11F55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196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7A6B7-1C6D-4C89-9542-34C39B97D754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78150-F4E2-4E5E-987F-D33D11F55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998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7A6B7-1C6D-4C89-9542-34C39B97D754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78150-F4E2-4E5E-987F-D33D11F55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275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7A6B7-1C6D-4C89-9542-34C39B97D754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78150-F4E2-4E5E-987F-D33D11F55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198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7A6B7-1C6D-4C89-9542-34C39B97D754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78150-F4E2-4E5E-987F-D33D11F55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110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17A6B7-1C6D-4C89-9542-34C39B97D754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78150-F4E2-4E5E-987F-D33D11F55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895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agri.ankara.edu.tr/download/logo/webrenkli.jpg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agri.ankara.edu.tr/download/logo/webrenkli.jpg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agri.ankara.edu.tr/download/logo/webrenkli.jpg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agri.ankara.edu.tr/download/logo/webrenkli.jpg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agri.ankara.edu.tr/download/logo/webrenkli.jpg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agri.ankara.edu.tr/download/logo/webrenkli.jpg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ri.ankara.edu.tr/download/logo/webrenkli.jp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agri.ankara.edu.tr/download/logo/webrenkli.jp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agri.ankara.edu.tr/download/logo/webrenkli.jp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agri.ankara.edu.tr/download/logo/webrenkli.jp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agri.ankara.edu.tr/download/logo/webrenkli.jp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agri.ankara.edu.tr/download/logo/webrenkli.jp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agri.ankara.edu.tr/download/logo/webrenkli.jp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agri.ankara.edu.tr/download/logo/webrenkli.jp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agri.ankara.edu.tr/download/logo/webrenkli.jp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agri.ankara.edu.tr/download/logo/webrenkli.jp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SÜT KİMYASI VE FİZİKOKİMYASI</a:t>
            </a:r>
            <a:br>
              <a:rPr lang="tr-TR" b="1" dirty="0" smtClean="0">
                <a:solidFill>
                  <a:srgbClr val="FF0000"/>
                </a:solidFill>
              </a:rPr>
            </a:br>
            <a:r>
              <a:rPr lang="tr-TR" b="1" dirty="0" smtClean="0">
                <a:solidFill>
                  <a:srgbClr val="FF0000"/>
                </a:solidFill>
              </a:rPr>
              <a:t> </a:t>
            </a:r>
            <a:br>
              <a:rPr lang="tr-TR" b="1" dirty="0" smtClean="0">
                <a:solidFill>
                  <a:srgbClr val="FF0000"/>
                </a:solidFill>
              </a:rPr>
            </a:b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SÜT TÜRLERİ 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343910"/>
            <a:ext cx="9144000" cy="1655762"/>
          </a:xfrm>
        </p:spPr>
        <p:txBody>
          <a:bodyPr/>
          <a:lstStyle/>
          <a:p>
            <a:r>
              <a:rPr lang="tr-TR" altLang="tr-TR" b="1" dirty="0" smtClean="0"/>
              <a:t>Prof. Dr. Ebru </a:t>
            </a:r>
            <a:r>
              <a:rPr lang="tr-TR" altLang="tr-TR" b="1" dirty="0" smtClean="0"/>
              <a:t>ŞENEL ÖZKAN</a:t>
            </a:r>
            <a:endParaRPr lang="tr-TR" altLang="tr-TR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0428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2 İçerik Yer Tutucusu"/>
          <p:cNvSpPr>
            <a:spLocks noGrp="1"/>
          </p:cNvSpPr>
          <p:nvPr>
            <p:ph sz="quarter" idx="1"/>
          </p:nvPr>
        </p:nvSpPr>
        <p:spPr>
          <a:xfrm>
            <a:off x="1981200" y="1125538"/>
            <a:ext cx="7467600" cy="3598862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Kolostrumun bileşimi;</a:t>
            </a:r>
          </a:p>
          <a:p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% 24 kurumadde</a:t>
            </a:r>
          </a:p>
          <a:p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% 6.7 yağ</a:t>
            </a:r>
          </a:p>
          <a:p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%5.3 kazein</a:t>
            </a:r>
          </a:p>
          <a:p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%8.7 serum proteini</a:t>
            </a:r>
          </a:p>
          <a:p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%2.7 laktoz</a:t>
            </a:r>
          </a:p>
          <a:p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%1.11 kül (magnezyum tuzları fazla)</a:t>
            </a:r>
          </a:p>
        </p:txBody>
      </p:sp>
      <p:sp>
        <p:nvSpPr>
          <p:cNvPr id="17411" name="3 Altbilgi Yer Tutucusu"/>
          <p:cNvSpPr>
            <a:spLocks noGrp="1"/>
          </p:cNvSpPr>
          <p:nvPr>
            <p:ph type="ftr" sz="quarter" idx="11"/>
          </p:nvPr>
        </p:nvSpPr>
        <p:spPr bwMode="auto">
          <a:xfrm>
            <a:off x="3143250" y="6308726"/>
            <a:ext cx="6153150" cy="365125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compatLnSpc="1">
            <a:prstTxWarp prst="textNoShape">
              <a:avLst/>
            </a:prstTxWarp>
          </a:bodyPr>
          <a:lstStyle/>
          <a:p>
            <a:pPr algn="r">
              <a:defRPr/>
            </a:pPr>
            <a:r>
              <a:rPr lang="tr-TR" sz="1800" dirty="0">
                <a:solidFill>
                  <a:srgbClr val="FF9933"/>
                </a:solidFill>
              </a:rPr>
              <a:t>Ankara Üniversitesi Ziraat Fakültesi Süt Teknolojisi Bölümü</a:t>
            </a:r>
          </a:p>
        </p:txBody>
      </p:sp>
      <p:pic>
        <p:nvPicPr>
          <p:cNvPr id="15364" name="Picture 7" descr="http://www.agri.ankara.edu.tr/download/logo/renkli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5476" y="5705476"/>
            <a:ext cx="115252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99290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476250"/>
            <a:ext cx="4032250" cy="706438"/>
          </a:xfrm>
        </p:spPr>
        <p:txBody>
          <a:bodyPr/>
          <a:lstStyle/>
          <a:p>
            <a:pPr eaLnBrk="1" hangingPunct="1"/>
            <a:r>
              <a:rPr lang="tr-TR" altLang="tr-TR" sz="2800">
                <a:solidFill>
                  <a:srgbClr val="FF00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SÜTÜN BİLEŞİMİ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847850" y="1196975"/>
            <a:ext cx="8229600" cy="4679950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Sütte 200 civarında madde vardır. 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Miktarı fazla olanlar, sütün </a:t>
            </a:r>
            <a:r>
              <a:rPr lang="tr-TR" altLang="tr-TR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 bileşenleri</a:t>
            </a: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eseri miktarda olanlar sütün </a:t>
            </a:r>
            <a:r>
              <a:rPr lang="tr-TR" altLang="tr-TR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minör bileşenleri 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olarak adlandırılır.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mtClean="0">
              <a:solidFill>
                <a:srgbClr val="00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Süt polidispers bir gıdadır. Sistemde: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Süt yağı= emülsiyon, 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Protein= kolloidal dispersiyon, 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Laktoz/mineral maddeler =gerçek çözelti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halinde bulunur.</a:t>
            </a:r>
          </a:p>
        </p:txBody>
      </p:sp>
      <p:sp>
        <p:nvSpPr>
          <p:cNvPr id="18436" name="5 Altbilgi Yer Tutucusu"/>
          <p:cNvSpPr>
            <a:spLocks noGrp="1"/>
          </p:cNvSpPr>
          <p:nvPr>
            <p:ph type="ftr" sz="quarter" idx="11"/>
          </p:nvPr>
        </p:nvSpPr>
        <p:spPr bwMode="auto">
          <a:xfrm>
            <a:off x="2566988" y="6308726"/>
            <a:ext cx="6729412" cy="365125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compatLnSpc="1">
            <a:prstTxWarp prst="textNoShape">
              <a:avLst/>
            </a:prstTxWarp>
          </a:bodyPr>
          <a:lstStyle/>
          <a:p>
            <a:pPr algn="r">
              <a:defRPr/>
            </a:pPr>
            <a:r>
              <a:rPr lang="tr-TR" sz="1800" dirty="0">
                <a:solidFill>
                  <a:srgbClr val="FF9933"/>
                </a:solidFill>
              </a:rPr>
              <a:t>Ankara Üniversitesi Ziraat Fakültesi Süt Teknolojisi Bölümü</a:t>
            </a:r>
          </a:p>
        </p:txBody>
      </p:sp>
      <p:pic>
        <p:nvPicPr>
          <p:cNvPr id="16389" name="Picture 7" descr="http://www.agri.ankara.edu.tr/download/logo/renkli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5476" y="5705476"/>
            <a:ext cx="115252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7700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3 Altbilgi Yer Tutucusu"/>
          <p:cNvSpPr>
            <a:spLocks noGrp="1"/>
          </p:cNvSpPr>
          <p:nvPr>
            <p:ph type="ftr" sz="quarter" idx="11"/>
          </p:nvPr>
        </p:nvSpPr>
        <p:spPr bwMode="auto">
          <a:xfrm>
            <a:off x="5735639" y="6472238"/>
            <a:ext cx="4497387" cy="385762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tr-TR" smtClean="0"/>
              <a:t>Ankara Üniversitesi Ziraat Fakültesi Süt Teknolojisi Bölümü</a:t>
            </a:r>
          </a:p>
        </p:txBody>
      </p:sp>
      <p:graphicFrame>
        <p:nvGraphicFramePr>
          <p:cNvPr id="5" name="4 Diyagram"/>
          <p:cNvGraphicFramePr/>
          <p:nvPr>
            <p:extLst>
              <p:ext uri="{D42A27DB-BD31-4B8C-83A1-F6EECF244321}">
                <p14:modId xmlns:p14="http://schemas.microsoft.com/office/powerpoint/2010/main" val="278085017"/>
              </p:ext>
            </p:extLst>
          </p:nvPr>
        </p:nvGraphicFramePr>
        <p:xfrm>
          <a:off x="1800221" y="284620"/>
          <a:ext cx="9741922" cy="61876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103582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787705" y="675377"/>
            <a:ext cx="8064500" cy="4392613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Süt elde edildiği canlıya (inek, koyun, keçi, manda) göre isimlendirilir.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tr-TR" alt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Süt teknolojisinde süt denildiğinde sadece inek sütü anlaşılır. İnek sütünden başka bir süt söz konusu olduğunda elde edildiği canlının adı ile birlikte anılır. 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tr-TR" alt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Teknolojik ve ekonomik olarak önem taşıyan sadece inek sütüdür. Çünkü başta içme sütü olmak üzere birçok ürünün hammaddesidir. 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tr-TR" alt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İnek </a:t>
            </a:r>
            <a:r>
              <a:rPr lang="tr-TR" alt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laktasyon</a:t>
            </a:r>
            <a:r>
              <a:rPr lang="tr-TR" alt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döneminde 7000-8000 L süt vermektedir. 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tr-TR" altLang="tr-TR" dirty="0" smtClean="0">
              <a:solidFill>
                <a:srgbClr val="00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59" name="5 Altbilgi Yer Tutucusu"/>
          <p:cNvSpPr>
            <a:spLocks noGrp="1"/>
          </p:cNvSpPr>
          <p:nvPr>
            <p:ph type="ftr" sz="quarter" idx="11"/>
          </p:nvPr>
        </p:nvSpPr>
        <p:spPr bwMode="auto">
          <a:xfrm>
            <a:off x="2855914" y="6308726"/>
            <a:ext cx="6264275" cy="365125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compatLnSpc="1">
            <a:prstTxWarp prst="textNoShape">
              <a:avLst/>
            </a:prstTxWarp>
          </a:bodyPr>
          <a:lstStyle/>
          <a:p>
            <a:pPr algn="r">
              <a:defRPr/>
            </a:pPr>
            <a:r>
              <a:rPr lang="tr-TR" sz="1800">
                <a:solidFill>
                  <a:srgbClr val="FF9933"/>
                </a:solidFill>
              </a:rPr>
              <a:t>Ankara Üniversitesi Ziraat Fakültesi Süt Teknolojisi Bölümü</a:t>
            </a:r>
          </a:p>
        </p:txBody>
      </p:sp>
      <p:pic>
        <p:nvPicPr>
          <p:cNvPr id="18436" name="Picture 7" descr="http://www.agri.ankara.edu.tr/download/logo/renkli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5476" y="5705476"/>
            <a:ext cx="115252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1934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6"/>
          <p:cNvSpPr>
            <a:spLocks noChangeArrowheads="1"/>
          </p:cNvSpPr>
          <p:nvPr/>
        </p:nvSpPr>
        <p:spPr bwMode="auto">
          <a:xfrm>
            <a:off x="2208214" y="260350"/>
            <a:ext cx="66960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>
                <a:solidFill>
                  <a:srgbClr val="0000CC"/>
                </a:solidFill>
              </a:rPr>
              <a:t>Çizelge 2.1. Çeşitli tür sütlerin ortalama bileşimleri (%)</a:t>
            </a:r>
          </a:p>
        </p:txBody>
      </p:sp>
      <p:graphicFrame>
        <p:nvGraphicFramePr>
          <p:cNvPr id="73735" name="Group 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427839084"/>
              </p:ext>
            </p:extLst>
          </p:nvPr>
        </p:nvGraphicFramePr>
        <p:xfrm>
          <a:off x="1847851" y="620713"/>
          <a:ext cx="8917916" cy="5983285"/>
        </p:xfrm>
        <a:graphic>
          <a:graphicData uri="http://schemas.openxmlformats.org/drawingml/2006/table">
            <a:tbl>
              <a:tblPr/>
              <a:tblGrid>
                <a:gridCol w="12798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1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21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16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01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126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0830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3897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657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Tür</a:t>
                      </a:r>
                    </a:p>
                  </a:txBody>
                  <a:tcPr marL="91443" marR="91443"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Kuru Madde</a:t>
                      </a:r>
                    </a:p>
                  </a:txBody>
                  <a:tcPr marL="91443" marR="91443"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Yağ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Toplam Protein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Kazein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Serum Proteini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Laktoz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Mineral Madde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99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Kadın</a:t>
                      </a:r>
                    </a:p>
                  </a:txBody>
                  <a:tcPr marL="91443" marR="91443"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12.4</a:t>
                      </a:r>
                    </a:p>
                  </a:txBody>
                  <a:tcPr marL="91443" marR="91443"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3.8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1.0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0.4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0.6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7.0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0.2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97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İnek</a:t>
                      </a:r>
                    </a:p>
                  </a:txBody>
                  <a:tcPr marL="91443" marR="91443"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12.6</a:t>
                      </a:r>
                    </a:p>
                  </a:txBody>
                  <a:tcPr marL="91443" marR="91443"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3.7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3.4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2.8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0.6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4.7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0.7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Koyun</a:t>
                      </a:r>
                    </a:p>
                  </a:txBody>
                  <a:tcPr marL="91443" marR="91443"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18.8</a:t>
                      </a:r>
                    </a:p>
                  </a:txBody>
                  <a:tcPr marL="91443" marR="91443"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7.5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5.6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4.6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1.0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4.6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1.0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Keçi</a:t>
                      </a:r>
                    </a:p>
                  </a:txBody>
                  <a:tcPr marL="91443" marR="91443"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13.2</a:t>
                      </a:r>
                    </a:p>
                  </a:txBody>
                  <a:tcPr marL="91443" marR="91443"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4.5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3.6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3.0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0.6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4.3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0.8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Manda</a:t>
                      </a:r>
                    </a:p>
                  </a:txBody>
                  <a:tcPr marL="91443" marR="91443"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17.5</a:t>
                      </a:r>
                    </a:p>
                  </a:txBody>
                  <a:tcPr marL="91443" marR="91443"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7.5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4.3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3.6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0.7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4.8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0.8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97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Deve</a:t>
                      </a:r>
                    </a:p>
                  </a:txBody>
                  <a:tcPr marL="91443" marR="91443"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13.4</a:t>
                      </a:r>
                    </a:p>
                  </a:txBody>
                  <a:tcPr marL="91443" marR="91443"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4.5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3.6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2.7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0.9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4.5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0.8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97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Kısrak</a:t>
                      </a:r>
                    </a:p>
                  </a:txBody>
                  <a:tcPr marL="91443" marR="91443"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11.2</a:t>
                      </a:r>
                    </a:p>
                  </a:txBody>
                  <a:tcPr marL="91443" marR="91443"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1.9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2.5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1.3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1.2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6.2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0.5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7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Eşek</a:t>
                      </a:r>
                    </a:p>
                  </a:txBody>
                  <a:tcPr marL="91443" marR="91443"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10.8</a:t>
                      </a:r>
                    </a:p>
                  </a:txBody>
                  <a:tcPr marL="91443" marR="91443"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1.5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2.0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1.0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1.0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6.7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0.5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97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Lama</a:t>
                      </a:r>
                    </a:p>
                  </a:txBody>
                  <a:tcPr marL="91443" marR="91443"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16.2</a:t>
                      </a:r>
                    </a:p>
                  </a:txBody>
                  <a:tcPr marL="91443" marR="91443"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2.4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7.3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6.2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1.1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6.0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207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Tibet Sığırı</a:t>
                      </a:r>
                    </a:p>
                  </a:txBody>
                  <a:tcPr marL="91443" marR="91443"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17.7</a:t>
                      </a:r>
                    </a:p>
                  </a:txBody>
                  <a:tcPr marL="91443" marR="91443"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6.7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5.5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4.6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0.9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6207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Ren Geyiği</a:t>
                      </a:r>
                    </a:p>
                  </a:txBody>
                  <a:tcPr marL="91443" marR="91443"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32.6</a:t>
                      </a:r>
                    </a:p>
                  </a:txBody>
                  <a:tcPr marL="91443" marR="91443"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18.0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10.5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8.5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2.0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2.6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1.5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52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Balina</a:t>
                      </a:r>
                    </a:p>
                  </a:txBody>
                  <a:tcPr marL="91443" marR="91443"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37.5</a:t>
                      </a:r>
                    </a:p>
                  </a:txBody>
                  <a:tcPr marL="91443" marR="91443"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22.0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12.0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1.8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1.7</a:t>
                      </a:r>
                    </a:p>
                  </a:txBody>
                  <a:tcPr marL="91443" marR="91443" marT="45716" marB="45716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20594" name="5 Altbilgi Yer Tutucusu"/>
          <p:cNvSpPr>
            <a:spLocks noGrp="1"/>
          </p:cNvSpPr>
          <p:nvPr>
            <p:ph type="ftr" sz="quarter" idx="11"/>
          </p:nvPr>
        </p:nvSpPr>
        <p:spPr bwMode="auto">
          <a:xfrm>
            <a:off x="5556251" y="6603998"/>
            <a:ext cx="6408737" cy="366712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tr-TR" sz="1800" dirty="0">
                <a:solidFill>
                  <a:srgbClr val="FF9933"/>
                </a:solidFill>
              </a:rPr>
              <a:t>Ankara Üniversitesi Ziraat Fakültesi Süt Teknolojisi Bölümü</a:t>
            </a:r>
          </a:p>
        </p:txBody>
      </p:sp>
    </p:spTree>
    <p:extLst>
      <p:ext uri="{BB962C8B-B14F-4D97-AF65-F5344CB8AC3E}">
        <p14:creationId xmlns:p14="http://schemas.microsoft.com/office/powerpoint/2010/main" val="3955766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2495550" y="620714"/>
            <a:ext cx="4032250" cy="566737"/>
          </a:xfrm>
        </p:spPr>
        <p:txBody>
          <a:bodyPr/>
          <a:lstStyle/>
          <a:p>
            <a:pPr eaLnBrk="1" hangingPunct="1"/>
            <a:r>
              <a:rPr lang="tr-TR" altLang="tr-TR" sz="2800">
                <a:solidFill>
                  <a:srgbClr val="CC33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KOYUN SÜTÜ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774826" y="1268413"/>
            <a:ext cx="8353425" cy="4464050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Protein, yağ ve mineral maddeler açısından zengindir.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Kurumadde oranı inek sütünden %50 daha fazladır.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Doğal asitliği daha yüksektir (8-12 SH°).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Kendine özgü ağır bir tadı ve kokusu vardır. Bu nedenle içme sütüne uygun değildir.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Kazein ve yağ oranı yüksek olduğundan peynir, yoğurt, tereyağı ve kazein üretiminde tercih edilir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İnek sütüne oranla sindirimi daha güçtür.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Kaprilik (C</a:t>
            </a:r>
            <a:r>
              <a:rPr lang="tr-TR" altLang="tr-TR" baseline="-2500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), kaprik (C</a:t>
            </a:r>
            <a:r>
              <a:rPr lang="tr-TR" altLang="tr-TR" baseline="-2500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) ve laurik (C</a:t>
            </a:r>
            <a:r>
              <a:rPr lang="tr-TR" altLang="tr-TR" baseline="-25000" smtClean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) içeriği inek sütünün 2 katıdır.</a:t>
            </a:r>
          </a:p>
        </p:txBody>
      </p:sp>
      <p:sp>
        <p:nvSpPr>
          <p:cNvPr id="21508" name="5 Altbilgi Yer Tutucusu"/>
          <p:cNvSpPr>
            <a:spLocks noGrp="1"/>
          </p:cNvSpPr>
          <p:nvPr>
            <p:ph type="ftr" sz="quarter" idx="11"/>
          </p:nvPr>
        </p:nvSpPr>
        <p:spPr bwMode="auto">
          <a:xfrm>
            <a:off x="2782888" y="6237289"/>
            <a:ext cx="6153150" cy="365125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compatLnSpc="1">
            <a:prstTxWarp prst="textNoShape">
              <a:avLst/>
            </a:prstTxWarp>
          </a:bodyPr>
          <a:lstStyle/>
          <a:p>
            <a:pPr algn="r">
              <a:defRPr/>
            </a:pPr>
            <a:r>
              <a:rPr lang="tr-TR" sz="1800" dirty="0">
                <a:solidFill>
                  <a:srgbClr val="FF9933"/>
                </a:solidFill>
              </a:rPr>
              <a:t>Ankara Üniversitesi Ziraat Fakültesi Süt Teknolojisi Bölümü</a:t>
            </a:r>
          </a:p>
        </p:txBody>
      </p:sp>
      <p:pic>
        <p:nvPicPr>
          <p:cNvPr id="20485" name="Picture 7" descr="http://www.agri.ankara.edu.tr/download/logo/renkli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5476" y="5705476"/>
            <a:ext cx="115252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173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208213" y="404813"/>
            <a:ext cx="2303462" cy="495300"/>
          </a:xfrm>
        </p:spPr>
        <p:txBody>
          <a:bodyPr/>
          <a:lstStyle/>
          <a:p>
            <a:pPr eaLnBrk="1" hangingPunct="1"/>
            <a:r>
              <a:rPr lang="tr-TR" altLang="tr-TR" sz="2800">
                <a:solidFill>
                  <a:srgbClr val="CC33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KEÇİ SÜTÜ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847850" y="1052513"/>
            <a:ext cx="8496300" cy="5041900"/>
          </a:xfrm>
        </p:spPr>
        <p:txBody>
          <a:bodyPr>
            <a:normAutofit fontScale="92500" lnSpcReduction="20000"/>
          </a:bodyPr>
          <a:lstStyle/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Bileşimi inek sütüne yakındır.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Doğal asitliği 6.4-10 SH ° dır.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Karoten miktarı az olduğundan rengi daha beyazdır. 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Keçi sütünde kaproik(C</a:t>
            </a:r>
            <a:r>
              <a:rPr lang="tr-TR" altLang="tr-TR" baseline="-2500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), kaprilik (C</a:t>
            </a:r>
            <a:r>
              <a:rPr lang="tr-TR" altLang="tr-TR" baseline="-2500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), kaprik(C</a:t>
            </a:r>
            <a:r>
              <a:rPr lang="tr-TR" altLang="tr-TR" baseline="-2500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) kısa zincirli yağ asitlerinin miktarı fazla olduğundan kendine has, ağır bir kokusu (teke) ve tadı vardır. Kötü bakım ve ağıl koşullarında bu koku ve tat daha belirginleşir.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Kazeinli sütler grubundadır ve peynir mayasıyla daha kolay pıhtılaşır.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Yağ globulleri küçük olduğundan kaymak bağlaması zordur.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Sindirimi kolaydır. (bebek, yaşlılar)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tr-TR" altLang="tr-TR" baseline="-25000" smtClean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 ve demir miktarı az, fosfat içeriği ve A vitamini  fazladır.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tr-TR" altLang="tr-TR" smtClean="0"/>
          </a:p>
        </p:txBody>
      </p:sp>
      <p:pic>
        <p:nvPicPr>
          <p:cNvPr id="21508" name="Picture 7" descr="http://www.agri.ankara.edu.tr/download/logo/renkli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5476" y="620714"/>
            <a:ext cx="115252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9643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279650" y="692151"/>
            <a:ext cx="4032250" cy="576263"/>
          </a:xfrm>
        </p:spPr>
        <p:txBody>
          <a:bodyPr/>
          <a:lstStyle/>
          <a:p>
            <a:pPr eaLnBrk="1" hangingPunct="1"/>
            <a:r>
              <a:rPr lang="tr-TR" altLang="tr-TR" sz="2800">
                <a:solidFill>
                  <a:srgbClr val="CC33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MANDA SÜTÜ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919289" y="1557338"/>
            <a:ext cx="8137525" cy="3987800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Diğer tür sütler arasında yağ oranı açısından en yüksek değere sahiptir</a:t>
            </a:r>
          </a:p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Tereyağı, kaymak ve yoğurt üretiminde kullanılır. </a:t>
            </a:r>
          </a:p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Mandalar yeşil yemlerle aldıkları karoten’in tamamını A vitaminine çevirdikleri için sütlerinin rengi daha beyazdır. </a:t>
            </a:r>
          </a:p>
        </p:txBody>
      </p:sp>
      <p:sp>
        <p:nvSpPr>
          <p:cNvPr id="23556" name="5 Altbilgi Yer Tutucusu"/>
          <p:cNvSpPr>
            <a:spLocks noGrp="1"/>
          </p:cNvSpPr>
          <p:nvPr>
            <p:ph type="ftr" sz="quarter" idx="11"/>
          </p:nvPr>
        </p:nvSpPr>
        <p:spPr bwMode="auto">
          <a:xfrm>
            <a:off x="2927351" y="6237288"/>
            <a:ext cx="6511925" cy="366712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compatLnSpc="1">
            <a:prstTxWarp prst="textNoShape">
              <a:avLst/>
            </a:prstTxWarp>
          </a:bodyPr>
          <a:lstStyle/>
          <a:p>
            <a:pPr algn="r">
              <a:defRPr/>
            </a:pPr>
            <a:r>
              <a:rPr lang="tr-TR" sz="1800" dirty="0">
                <a:solidFill>
                  <a:srgbClr val="FF9933"/>
                </a:solidFill>
              </a:rPr>
              <a:t>Ankara Üniversitesi Ziraat Fakültesi Süt Teknolojisi Bölümü</a:t>
            </a:r>
          </a:p>
        </p:txBody>
      </p:sp>
      <p:pic>
        <p:nvPicPr>
          <p:cNvPr id="22533" name="Picture 7" descr="http://www.agri.ankara.edu.tr/download/logo/renkli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5476" y="5705476"/>
            <a:ext cx="115252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51762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2351088" y="549275"/>
            <a:ext cx="2952750" cy="431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sz="2800">
                <a:solidFill>
                  <a:srgbClr val="CC33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KISRAK SÜTÜ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992313" y="1412876"/>
            <a:ext cx="8075612" cy="3311525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Su ve laktoz oranı inek sütüne göre daha yüksektir.</a:t>
            </a:r>
          </a:p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Bu nedenle mavimsi-beyaz renkte görünür ve daha tatlımsıdır. </a:t>
            </a:r>
          </a:p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Doğu Avrupa ve Orta Asya ülkelerinde “Kımız” adı verilen fermente ürün üretiminde yaygın olarak kullanılmaktadır. </a:t>
            </a:r>
          </a:p>
        </p:txBody>
      </p:sp>
      <p:sp>
        <p:nvSpPr>
          <p:cNvPr id="24580" name="5 Altbilgi Yer Tutucusu"/>
          <p:cNvSpPr>
            <a:spLocks noGrp="1"/>
          </p:cNvSpPr>
          <p:nvPr>
            <p:ph type="ftr" sz="quarter" idx="11"/>
          </p:nvPr>
        </p:nvSpPr>
        <p:spPr bwMode="auto">
          <a:xfrm>
            <a:off x="2208213" y="6021389"/>
            <a:ext cx="6800850" cy="365125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compatLnSpc="1">
            <a:prstTxWarp prst="textNoShape">
              <a:avLst/>
            </a:prstTxWarp>
          </a:bodyPr>
          <a:lstStyle/>
          <a:p>
            <a:pPr algn="r">
              <a:defRPr/>
            </a:pPr>
            <a:r>
              <a:rPr lang="tr-TR" sz="1800" dirty="0">
                <a:solidFill>
                  <a:srgbClr val="FF9933"/>
                </a:solidFill>
              </a:rPr>
              <a:t>Ankara Üniversitesi Ziraat Fakültesi Süt Teknolojisi Bölümü</a:t>
            </a:r>
          </a:p>
        </p:txBody>
      </p:sp>
      <p:pic>
        <p:nvPicPr>
          <p:cNvPr id="23557" name="Picture 7" descr="http://www.agri.ankara.edu.tr/download/logo/renkli.jp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5476" y="5705476"/>
            <a:ext cx="115252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3275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Başlık"/>
          <p:cNvSpPr>
            <a:spLocks noGrp="1"/>
          </p:cNvSpPr>
          <p:nvPr>
            <p:ph type="title"/>
          </p:nvPr>
        </p:nvSpPr>
        <p:spPr>
          <a:xfrm>
            <a:off x="2424113" y="908051"/>
            <a:ext cx="3033712" cy="652463"/>
          </a:xfrm>
        </p:spPr>
        <p:txBody>
          <a:bodyPr/>
          <a:lstStyle/>
          <a:p>
            <a:pPr eaLnBrk="1" hangingPunct="1"/>
            <a:r>
              <a:rPr lang="tr-TR" altLang="tr-TR" sz="2800">
                <a:solidFill>
                  <a:srgbClr val="CC33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KADIN SÜTÜ</a:t>
            </a:r>
          </a:p>
        </p:txBody>
      </p:sp>
      <p:sp>
        <p:nvSpPr>
          <p:cNvPr id="24579" name="2 İçerik Yer Tutucusu"/>
          <p:cNvSpPr>
            <a:spLocks noGrp="1"/>
          </p:cNvSpPr>
          <p:nvPr>
            <p:ph sz="quarter" idx="1"/>
          </p:nvPr>
        </p:nvSpPr>
        <p:spPr>
          <a:xfrm>
            <a:off x="2208213" y="1628776"/>
            <a:ext cx="7467600" cy="3311525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Teknolojik olarak kullanılması mümkün değildir. </a:t>
            </a:r>
          </a:p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Yeni doğan bebeğin beslenmesinde yer aldığı için önemlidir.</a:t>
            </a:r>
          </a:p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İnek sütünden farklı olarak laktoz oranı yüksektir.</a:t>
            </a:r>
          </a:p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Mineral madde ve protein oranı düşüktür. </a:t>
            </a:r>
          </a:p>
          <a:p>
            <a:pPr eaLnBrk="1" hangingPunct="1"/>
            <a:endParaRPr lang="tr-TR" altLang="tr-TR" smtClean="0"/>
          </a:p>
        </p:txBody>
      </p:sp>
      <p:sp>
        <p:nvSpPr>
          <p:cNvPr id="25604" name="3 Altbilgi Yer Tutucusu"/>
          <p:cNvSpPr>
            <a:spLocks noGrp="1"/>
          </p:cNvSpPr>
          <p:nvPr>
            <p:ph type="ftr" sz="quarter" idx="11"/>
          </p:nvPr>
        </p:nvSpPr>
        <p:spPr bwMode="auto">
          <a:xfrm>
            <a:off x="2351088" y="5949951"/>
            <a:ext cx="6584950" cy="365125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compatLnSpc="1">
            <a:prstTxWarp prst="textNoShape">
              <a:avLst/>
            </a:prstTxWarp>
          </a:bodyPr>
          <a:lstStyle/>
          <a:p>
            <a:pPr algn="r">
              <a:defRPr/>
            </a:pPr>
            <a:r>
              <a:rPr lang="tr-TR" sz="1800" dirty="0">
                <a:solidFill>
                  <a:srgbClr val="FF9933"/>
                </a:solidFill>
              </a:rPr>
              <a:t>Ankara Üniversitesi Ziraat Fakültesi Süt Teknolojisi Bölümü</a:t>
            </a:r>
          </a:p>
        </p:txBody>
      </p:sp>
      <p:pic>
        <p:nvPicPr>
          <p:cNvPr id="24581" name="Picture 7" descr="http://www.agri.ankara.edu.tr/download/logo/renkli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5476" y="5705476"/>
            <a:ext cx="115252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52523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2800">
                <a:solidFill>
                  <a:srgbClr val="0000CC"/>
                </a:solidFill>
              </a:rPr>
              <a:t>   </a:t>
            </a:r>
          </a:p>
        </p:txBody>
      </p:sp>
      <p:sp>
        <p:nvSpPr>
          <p:cNvPr id="7171" name="2 İçerik Yer Tutucusu"/>
          <p:cNvSpPr>
            <a:spLocks noGrp="1"/>
          </p:cNvSpPr>
          <p:nvPr>
            <p:ph sz="quarter" idx="1"/>
          </p:nvPr>
        </p:nvSpPr>
        <p:spPr>
          <a:xfrm>
            <a:off x="1043406" y="1027906"/>
            <a:ext cx="9361487" cy="4231226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tr-TR" altLang="tr-TR" dirty="0" smtClean="0">
                <a:solidFill>
                  <a:srgbClr val="0000CC"/>
                </a:solidFill>
              </a:rPr>
              <a:t>   </a:t>
            </a:r>
            <a:r>
              <a:rPr lang="tr-TR" alt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Süt ;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tr-TR" alt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  dişi memeli canlıların yeni doğurdukları yavrularını besleyebilmek üzere, süt bezlerinden salgılanan, içinde yavrunun kendisini besleyecek duruma gelinceye kadar almak zorunda olduğu bütün besin maddelerini yeterli miktarda bulunduran bir sıvıdır.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tr-TR" altLang="tr-TR" dirty="0" smtClean="0">
              <a:solidFill>
                <a:srgbClr val="00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20" name="3 Altbilgi Yer Tutucusu"/>
          <p:cNvSpPr>
            <a:spLocks noGrp="1"/>
          </p:cNvSpPr>
          <p:nvPr>
            <p:ph type="ftr" sz="quarter" idx="11"/>
          </p:nvPr>
        </p:nvSpPr>
        <p:spPr bwMode="auto">
          <a:xfrm>
            <a:off x="2424113" y="6165851"/>
            <a:ext cx="6985000" cy="365125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compatLnSpc="1">
            <a:prstTxWarp prst="textNoShape">
              <a:avLst/>
            </a:prstTxWarp>
          </a:bodyPr>
          <a:lstStyle/>
          <a:p>
            <a:pPr algn="r">
              <a:defRPr/>
            </a:pPr>
            <a:r>
              <a:rPr lang="tr-TR" sz="1800" b="1" dirty="0">
                <a:solidFill>
                  <a:srgbClr val="FF9933"/>
                </a:solidFill>
              </a:rPr>
              <a:t>Ankara Üniversitesi Ziraat Fakültesi Süt Teknolojisi Bölümü</a:t>
            </a:r>
          </a:p>
        </p:txBody>
      </p:sp>
      <p:pic>
        <p:nvPicPr>
          <p:cNvPr id="7173" name="Picture 7" descr="http://www.agri.ankara.edu.tr/download/logo/renkli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5476" y="5705476"/>
            <a:ext cx="115252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38142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981201" y="1600201"/>
            <a:ext cx="7643813" cy="4708525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Temel gıda maddesidir.</a:t>
            </a:r>
          </a:p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Sadece sütte bulunan kazein, laktoalbumin, laktoglobulin, süt yağı ve laktoz içerir.</a:t>
            </a:r>
          </a:p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Kalsiyum, fosfor ve riboflavin (B</a:t>
            </a:r>
            <a:r>
              <a:rPr lang="tr-TR" altLang="tr-TR" baseline="-2500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 vitamini) açısından önemlidir. </a:t>
            </a:r>
          </a:p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Esansiyel amino asitleri ve yağ asitlerini içerir</a:t>
            </a:r>
          </a:p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1 litre  % 3 yağlı içme sütü </a:t>
            </a:r>
            <a:r>
              <a:rPr lang="tr-TR" altLang="tr-TR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615 kcal </a:t>
            </a: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enerji verir.</a:t>
            </a:r>
          </a:p>
        </p:txBody>
      </p:sp>
      <p:sp>
        <p:nvSpPr>
          <p:cNvPr id="10244" name="5 Altbilgi Yer Tutucusu"/>
          <p:cNvSpPr>
            <a:spLocks noGrp="1"/>
          </p:cNvSpPr>
          <p:nvPr>
            <p:ph type="ftr" sz="quarter" idx="11"/>
          </p:nvPr>
        </p:nvSpPr>
        <p:spPr bwMode="auto">
          <a:xfrm>
            <a:off x="2640013" y="6092826"/>
            <a:ext cx="6769100" cy="366713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compatLnSpc="1">
            <a:prstTxWarp prst="textNoShape">
              <a:avLst/>
            </a:prstTxWarp>
          </a:bodyPr>
          <a:lstStyle/>
          <a:p>
            <a:pPr algn="r">
              <a:defRPr/>
            </a:pPr>
            <a:r>
              <a:rPr lang="tr-TR" sz="1800" dirty="0">
                <a:solidFill>
                  <a:srgbClr val="FF9933"/>
                </a:solidFill>
              </a:rPr>
              <a:t>Ankara Üniversitesi Ziraat Fakültesi Süt Teknolojisi Bölümü</a:t>
            </a:r>
          </a:p>
          <a:p>
            <a:pPr algn="r">
              <a:defRPr/>
            </a:pPr>
            <a:endParaRPr lang="tr-TR" dirty="0" smtClean="0"/>
          </a:p>
        </p:txBody>
      </p:sp>
      <p:pic>
        <p:nvPicPr>
          <p:cNvPr id="8196" name="Picture 7" descr="http://www.agri.ankara.edu.tr/download/logo/renkli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5476" y="5705476"/>
            <a:ext cx="115252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8803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981200" y="1412876"/>
            <a:ext cx="7786688" cy="4537075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Bileşiminde bulunan maddeler ve özellikleri nedeniyle süt koruyucu gıdadır. 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endParaRPr lang="tr-TR" altLang="tr-TR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Süt proteini amfoter özelliği nedeniyle zehirli ağır metalleri bağlar.  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asit ve baz buharlarını tamponlar.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pPr algn="just" eaLnBrk="1" hangingPunct="1">
              <a:buFontTx/>
              <a:buNone/>
            </a:pPr>
            <a:endParaRPr lang="tr-TR" altLang="tr-TR" smtClean="0">
              <a:solidFill>
                <a:srgbClr val="0000CC"/>
              </a:solidFill>
            </a:endParaRPr>
          </a:p>
        </p:txBody>
      </p:sp>
      <p:sp>
        <p:nvSpPr>
          <p:cNvPr id="11268" name="5 Altbilgi Yer Tutucusu"/>
          <p:cNvSpPr>
            <a:spLocks noGrp="1"/>
          </p:cNvSpPr>
          <p:nvPr>
            <p:ph type="ftr" sz="quarter" idx="11"/>
          </p:nvPr>
        </p:nvSpPr>
        <p:spPr bwMode="auto">
          <a:xfrm rot="10800000" flipV="1">
            <a:off x="3143250" y="6092825"/>
            <a:ext cx="6192838" cy="36195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compatLnSpc="1">
            <a:prstTxWarp prst="textNoShape">
              <a:avLst/>
            </a:prstTxWarp>
          </a:bodyPr>
          <a:lstStyle/>
          <a:p>
            <a:pPr algn="r">
              <a:defRPr/>
            </a:pPr>
            <a:r>
              <a:rPr lang="tr-TR" sz="1800">
                <a:solidFill>
                  <a:srgbClr val="FF9933"/>
                </a:solidFill>
              </a:rPr>
              <a:t>Ankara Üniversitesi Ziraat Fakültesi Süt Teknolojisi Bölümü</a:t>
            </a:r>
          </a:p>
        </p:txBody>
      </p:sp>
      <p:pic>
        <p:nvPicPr>
          <p:cNvPr id="9220" name="Picture 7" descr="http://www.agri.ankara.edu.tr/download/logo/renkli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5476" y="5705476"/>
            <a:ext cx="115252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2023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2711451" y="765175"/>
            <a:ext cx="2519363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pPr>
              <a:defRPr/>
            </a:pPr>
            <a:r>
              <a:rPr lang="tr-TR" sz="2800">
                <a:solidFill>
                  <a:srgbClr val="FF0000"/>
                </a:solidFill>
                <a:latin typeface="Comic Sans MS" pitchFamily="66" charset="0"/>
                <a:ea typeface="+mj-ea"/>
              </a:rPr>
              <a:t>ÇİĞ SÜT</a:t>
            </a:r>
            <a:endParaRPr lang="tr-TR" sz="2800" dirty="0">
              <a:solidFill>
                <a:srgbClr val="FF0000"/>
              </a:solidFill>
              <a:latin typeface="Comic Sans MS" pitchFamily="66" charset="0"/>
              <a:ea typeface="+mj-ea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1285876" y="1740694"/>
            <a:ext cx="8229600" cy="3149600"/>
          </a:xfrm>
        </p:spPr>
        <p:txBody>
          <a:bodyPr/>
          <a:lstStyle/>
          <a:p>
            <a:pPr algn="just" eaLnBrk="1" hangingPunct="1">
              <a:spcBef>
                <a:spcPct val="0"/>
              </a:spcBef>
            </a:pPr>
            <a:r>
              <a:rPr lang="tr-TR" alt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Hayvandan düzenli aralıklarla sağılan ve ardından soğutulan, </a:t>
            </a:r>
          </a:p>
          <a:p>
            <a:pPr algn="just" eaLnBrk="1" hangingPunct="1">
              <a:spcBef>
                <a:spcPct val="0"/>
              </a:spcBef>
            </a:pPr>
            <a:r>
              <a:rPr lang="tr-TR" alt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içerisinden herhangi bir bileşeni alınmayan veya</a:t>
            </a:r>
          </a:p>
          <a:p>
            <a:pPr algn="just" eaLnBrk="1" hangingPunct="1">
              <a:spcBef>
                <a:spcPct val="0"/>
              </a:spcBef>
            </a:pPr>
            <a:r>
              <a:rPr lang="tr-TR" alt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içerisine başka bir madde ilave edilmeyen,</a:t>
            </a:r>
          </a:p>
          <a:p>
            <a:pPr algn="just" eaLnBrk="1" hangingPunct="1">
              <a:spcBef>
                <a:spcPct val="0"/>
              </a:spcBef>
            </a:pPr>
            <a:r>
              <a:rPr lang="tr-TR" alt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önceden herhangi bir işleme tabii tutulmayan (ısıtma gibi) </a:t>
            </a:r>
            <a:endParaRPr lang="tr-TR" alt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</a:pPr>
            <a:r>
              <a:rPr lang="tr-TR" alt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işlenmek üzere fabrikaya gönderilen süttür. </a:t>
            </a:r>
          </a:p>
          <a:p>
            <a:pPr algn="just"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endParaRPr lang="tr-TR" altLang="tr-TR" sz="2400" dirty="0">
              <a:solidFill>
                <a:srgbClr val="00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 typeface="Wingdings 2" panose="05020102010507070707" pitchFamily="18" charset="2"/>
              <a:buNone/>
            </a:pPr>
            <a:endParaRPr lang="tr-TR" altLang="tr-TR" sz="2400" dirty="0">
              <a:solidFill>
                <a:srgbClr val="00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44" name="Picture 7" descr="http://www.agri.ankara.edu.tr/download/logo/renkli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5476" y="5705476"/>
            <a:ext cx="115252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2855914" y="6237289"/>
            <a:ext cx="6480175" cy="384175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tr-TR" sz="1800" dirty="0">
                <a:solidFill>
                  <a:srgbClr val="FF9933"/>
                </a:solidFill>
              </a:rPr>
              <a:t>Ankara Üniversitesi Ziraat Fakültesi Süt Teknolojisi Bölümü</a:t>
            </a:r>
          </a:p>
        </p:txBody>
      </p:sp>
    </p:spTree>
    <p:extLst>
      <p:ext uri="{BB962C8B-B14F-4D97-AF65-F5344CB8AC3E}">
        <p14:creationId xmlns:p14="http://schemas.microsoft.com/office/powerpoint/2010/main" val="3418738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Başlık"/>
          <p:cNvSpPr>
            <a:spLocks noGrp="1"/>
          </p:cNvSpPr>
          <p:nvPr>
            <p:ph type="title"/>
          </p:nvPr>
        </p:nvSpPr>
        <p:spPr>
          <a:xfrm>
            <a:off x="2566988" y="908051"/>
            <a:ext cx="3600450" cy="581025"/>
          </a:xfrm>
        </p:spPr>
        <p:txBody>
          <a:bodyPr/>
          <a:lstStyle/>
          <a:p>
            <a:r>
              <a:rPr lang="tr-TR" altLang="tr-TR" sz="2800">
                <a:solidFill>
                  <a:srgbClr val="FF00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SERTİFİYE SÜT</a:t>
            </a:r>
          </a:p>
        </p:txBody>
      </p:sp>
      <p:sp>
        <p:nvSpPr>
          <p:cNvPr id="11267" name="2 İçerik Yer Tutucusu"/>
          <p:cNvSpPr>
            <a:spLocks noGrp="1"/>
          </p:cNvSpPr>
          <p:nvPr>
            <p:ph sz="quarter" idx="1"/>
          </p:nvPr>
        </p:nvSpPr>
        <p:spPr>
          <a:xfrm>
            <a:off x="2495551" y="1989139"/>
            <a:ext cx="6964363" cy="1468437"/>
          </a:xfrm>
        </p:spPr>
        <p:txBody>
          <a:bodyPr/>
          <a:lstStyle/>
          <a:p>
            <a:pPr algn="just">
              <a:buFont typeface="Wingdings" panose="05000000000000000000" pitchFamily="2" charset="2"/>
              <a:buNone/>
            </a:pP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Hijyenik yönden doğrudan tüketime uygun olan sütlere sertifiye süt denir.</a:t>
            </a:r>
          </a:p>
        </p:txBody>
      </p:sp>
      <p:sp>
        <p:nvSpPr>
          <p:cNvPr id="13316" name="3 Altbilgi Yer Tutucusu"/>
          <p:cNvSpPr>
            <a:spLocks noGrp="1"/>
          </p:cNvSpPr>
          <p:nvPr>
            <p:ph type="ftr" sz="quarter" idx="11"/>
          </p:nvPr>
        </p:nvSpPr>
        <p:spPr bwMode="auto">
          <a:xfrm>
            <a:off x="2711450" y="6092826"/>
            <a:ext cx="6584950" cy="365125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compatLnSpc="1">
            <a:prstTxWarp prst="textNoShape">
              <a:avLst/>
            </a:prstTxWarp>
          </a:bodyPr>
          <a:lstStyle/>
          <a:p>
            <a:pPr algn="r">
              <a:defRPr/>
            </a:pPr>
            <a:r>
              <a:rPr lang="tr-TR" sz="1800" dirty="0">
                <a:solidFill>
                  <a:srgbClr val="FF9933"/>
                </a:solidFill>
              </a:rPr>
              <a:t>Ankara Üniversitesi Ziraat Fakültesi Süt Teknolojisi Bölümü</a:t>
            </a:r>
          </a:p>
        </p:txBody>
      </p:sp>
      <p:pic>
        <p:nvPicPr>
          <p:cNvPr id="11269" name="Picture 7" descr="http://www.agri.ankara.edu.tr/download/logo/renkli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5476" y="5705476"/>
            <a:ext cx="115252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2101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79651" y="549276"/>
            <a:ext cx="4391025" cy="561975"/>
          </a:xfrm>
        </p:spPr>
        <p:txBody>
          <a:bodyPr/>
          <a:lstStyle/>
          <a:p>
            <a:pPr eaLnBrk="1" hangingPunct="1"/>
            <a:r>
              <a:rPr lang="tr-TR" altLang="tr-TR" sz="2800">
                <a:solidFill>
                  <a:srgbClr val="FF00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KAZEİNLİ SÜT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992313" y="1412875"/>
            <a:ext cx="8229600" cy="29527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Bileşimindeki toplam proteinin en az 2/3 si kazeinden oluşmuş sütlere denir.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İnek, koyun, keçi sütleri bu gruba girer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Yüksek ısıya dayanıklıdır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Asitler, mide salgıları, maya ile iri taneli pıhtı verir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Hazmı zordur</a:t>
            </a:r>
          </a:p>
          <a:p>
            <a:pPr eaLnBrk="1" hangingPunct="1">
              <a:lnSpc>
                <a:spcPct val="90000"/>
              </a:lnSpc>
            </a:pPr>
            <a:endParaRPr lang="tr-TR" altLang="tr-TR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tr-TR" altLang="tr-TR"/>
          </a:p>
        </p:txBody>
      </p:sp>
      <p:sp>
        <p:nvSpPr>
          <p:cNvPr id="14340" name="5 Altbilgi Yer Tutucusu"/>
          <p:cNvSpPr>
            <a:spLocks noGrp="1"/>
          </p:cNvSpPr>
          <p:nvPr>
            <p:ph type="ftr" sz="quarter" idx="11"/>
          </p:nvPr>
        </p:nvSpPr>
        <p:spPr bwMode="auto">
          <a:xfrm>
            <a:off x="2927351" y="6092826"/>
            <a:ext cx="6265863" cy="366713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compatLnSpc="1">
            <a:prstTxWarp prst="textNoShape">
              <a:avLst/>
            </a:prstTxWarp>
          </a:bodyPr>
          <a:lstStyle/>
          <a:p>
            <a:pPr algn="r">
              <a:defRPr/>
            </a:pPr>
            <a:r>
              <a:rPr lang="tr-TR" sz="1800" dirty="0">
                <a:solidFill>
                  <a:srgbClr val="FF9933"/>
                </a:solidFill>
              </a:rPr>
              <a:t>Ankara Üniversitesi Ziraat Fakültesi Süt Teknolojisi Bölümü</a:t>
            </a:r>
          </a:p>
        </p:txBody>
      </p:sp>
      <p:pic>
        <p:nvPicPr>
          <p:cNvPr id="12293" name="Picture 7" descr="http://www.agri.ankara.edu.tr/download/logo/renkli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5476" y="5705476"/>
            <a:ext cx="115252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0885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135188" y="549276"/>
            <a:ext cx="5327650" cy="765175"/>
          </a:xfrm>
        </p:spPr>
        <p:txBody>
          <a:bodyPr/>
          <a:lstStyle/>
          <a:p>
            <a:pPr algn="just" eaLnBrk="1" hangingPunct="1"/>
            <a:r>
              <a:rPr lang="tr-TR" altLang="tr-TR" sz="2800">
                <a:solidFill>
                  <a:srgbClr val="FF0000"/>
                </a:solidFill>
                <a:latin typeface="Comic Sans MS" panose="030F0702030302020204" pitchFamily="66" charset="0"/>
                <a:cs typeface="Narkisim" pitchFamily="34" charset="-79"/>
              </a:rPr>
              <a:t>ALBUMİNLİ SÜTLER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992313" y="1268413"/>
            <a:ext cx="8229600" cy="3744912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>
                <a:latin typeface="Arial" panose="020B0604020202020204" pitchFamily="34" charset="0"/>
                <a:cs typeface="Arial" panose="020B0604020202020204" pitchFamily="34" charset="0"/>
              </a:rPr>
              <a:t>Bileşiminde kazeine yakın oranda albumin ve globulin bulunduran sütlere denir.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>
                <a:latin typeface="Arial" panose="020B0604020202020204" pitchFamily="34" charset="0"/>
                <a:cs typeface="Arial" panose="020B0604020202020204" pitchFamily="34" charset="0"/>
              </a:rPr>
              <a:t>İnsan, at, eşek, köpek ve domuz sütleri bu gruptadır.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>
                <a:latin typeface="Arial" panose="020B0604020202020204" pitchFamily="34" charset="0"/>
                <a:cs typeface="Arial" panose="020B0604020202020204" pitchFamily="34" charset="0"/>
              </a:rPr>
              <a:t>Isıya duyarlıdırlar.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>
                <a:latin typeface="Arial" panose="020B0604020202020204" pitchFamily="34" charset="0"/>
                <a:cs typeface="Arial" panose="020B0604020202020204" pitchFamily="34" charset="0"/>
              </a:rPr>
              <a:t>Asitler, mide salgıları, maya ile ufak taneli ve yumuşak pıhtı verir.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>
                <a:latin typeface="Arial" panose="020B0604020202020204" pitchFamily="34" charset="0"/>
                <a:cs typeface="Arial" panose="020B0604020202020204" pitchFamily="34" charset="0"/>
              </a:rPr>
              <a:t>Hazmı kolaydır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mtClean="0">
              <a:solidFill>
                <a:srgbClr val="0000CC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mtClean="0"/>
              <a:t>                      </a:t>
            </a:r>
          </a:p>
        </p:txBody>
      </p:sp>
      <p:sp>
        <p:nvSpPr>
          <p:cNvPr id="15364" name="5 Altbilgi Yer Tutucusu"/>
          <p:cNvSpPr>
            <a:spLocks noGrp="1"/>
          </p:cNvSpPr>
          <p:nvPr>
            <p:ph type="ftr" sz="quarter" idx="11"/>
          </p:nvPr>
        </p:nvSpPr>
        <p:spPr bwMode="auto">
          <a:xfrm>
            <a:off x="3000375" y="6092826"/>
            <a:ext cx="6153150" cy="366713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compatLnSpc="1">
            <a:prstTxWarp prst="textNoShape">
              <a:avLst/>
            </a:prstTxWarp>
          </a:bodyPr>
          <a:lstStyle/>
          <a:p>
            <a:pPr algn="r">
              <a:defRPr/>
            </a:pPr>
            <a:r>
              <a:rPr lang="tr-TR" sz="1800">
                <a:solidFill>
                  <a:srgbClr val="FF9933"/>
                </a:solidFill>
              </a:rPr>
              <a:t>Ankara Üniversitesi Ziraat Fakültesi Süt Teknolojisi Bölümü</a:t>
            </a:r>
          </a:p>
        </p:txBody>
      </p:sp>
      <p:pic>
        <p:nvPicPr>
          <p:cNvPr id="13317" name="Picture 7" descr="http://www.agri.ankara.edu.tr/download/logo/renkli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5476" y="5705476"/>
            <a:ext cx="115252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5880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351089" y="476251"/>
            <a:ext cx="2447925" cy="504825"/>
          </a:xfrm>
        </p:spPr>
        <p:txBody>
          <a:bodyPr/>
          <a:lstStyle/>
          <a:p>
            <a:pPr eaLnBrk="1" hangingPunct="1"/>
            <a:r>
              <a:rPr lang="tr-TR" altLang="tr-TR" sz="2800">
                <a:solidFill>
                  <a:srgbClr val="FF00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Kolostrum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992313" y="1268413"/>
            <a:ext cx="8280400" cy="4392612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tr-TR" altLang="tr-TR" sz="2500">
                <a:latin typeface="Arial" panose="020B0604020202020204" pitchFamily="34" charset="0"/>
                <a:cs typeface="Arial" panose="020B0604020202020204" pitchFamily="34" charset="0"/>
              </a:rPr>
              <a:t>Doğumdan hemen sonra 5-7 gün içerisinde salgılanan, sarımsı renkte, acımsı tatda, koyu kıvamlı olan yavrunun mutlak alması gerekli süttür. “Ağız sütü” de denir. </a:t>
            </a:r>
          </a:p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lang="tr-TR" altLang="tr-TR" sz="2500">
                <a:latin typeface="Arial" panose="020B0604020202020204" pitchFamily="34" charset="0"/>
                <a:cs typeface="Arial" panose="020B0604020202020204" pitchFamily="34" charset="0"/>
              </a:rPr>
              <a:t>İmmunoglobülinler nedeniyle bağışıklık sistemini kuvvetlendirip yavrunun dış etkilere ve hastalıklara karşı direnç kazanmasını sağlarlar. </a:t>
            </a:r>
          </a:p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lang="tr-TR" altLang="tr-TR" sz="2500">
                <a:latin typeface="Arial" panose="020B0604020202020204" pitchFamily="34" charset="0"/>
                <a:cs typeface="Arial" panose="020B0604020202020204" pitchFamily="34" charset="0"/>
              </a:rPr>
              <a:t>Bileşimi normal süte göre oldukça farklıdır. </a:t>
            </a:r>
          </a:p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lang="tr-TR" altLang="tr-TR" sz="2500">
                <a:latin typeface="Arial" panose="020B0604020202020204" pitchFamily="34" charset="0"/>
                <a:cs typeface="Arial" panose="020B0604020202020204" pitchFamily="34" charset="0"/>
              </a:rPr>
              <a:t>Magnezyum tuzları ve enzimlerce zengin (katalaz, peroksidaz, amilaz ve lipaz)  </a:t>
            </a:r>
          </a:p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lang="tr-TR" altLang="tr-TR" sz="2500">
                <a:latin typeface="Arial" panose="020B0604020202020204" pitchFamily="34" charset="0"/>
                <a:cs typeface="Arial" panose="020B0604020202020204" pitchFamily="34" charset="0"/>
              </a:rPr>
              <a:t>Yağ miktarı düşüktür. </a:t>
            </a:r>
          </a:p>
        </p:txBody>
      </p:sp>
      <p:sp>
        <p:nvSpPr>
          <p:cNvPr id="16388" name="5 Altbilgi Yer Tutucusu"/>
          <p:cNvSpPr>
            <a:spLocks noGrp="1"/>
          </p:cNvSpPr>
          <p:nvPr>
            <p:ph type="ftr" sz="quarter" idx="11"/>
          </p:nvPr>
        </p:nvSpPr>
        <p:spPr bwMode="auto">
          <a:xfrm>
            <a:off x="2351089" y="6021389"/>
            <a:ext cx="7089775" cy="365125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compatLnSpc="1">
            <a:prstTxWarp prst="textNoShape">
              <a:avLst/>
            </a:prstTxWarp>
          </a:bodyPr>
          <a:lstStyle/>
          <a:p>
            <a:pPr algn="r">
              <a:defRPr/>
            </a:pPr>
            <a:r>
              <a:rPr lang="tr-TR" sz="1800" dirty="0">
                <a:solidFill>
                  <a:srgbClr val="FF9933"/>
                </a:solidFill>
              </a:rPr>
              <a:t>Ankara Üniversitesi Ziraat Fakültesi Süt Teknolojisi Bölümü</a:t>
            </a:r>
          </a:p>
        </p:txBody>
      </p:sp>
      <p:pic>
        <p:nvPicPr>
          <p:cNvPr id="14341" name="Picture 7" descr="http://www.agri.ankara.edu.tr/download/logo/renkli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5476" y="5705476"/>
            <a:ext cx="115252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4006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1101</Words>
  <Application>Microsoft Office PowerPoint</Application>
  <PresentationFormat>Geniş ekran</PresentationFormat>
  <Paragraphs>254</Paragraphs>
  <Slides>19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7" baseType="lpstr">
      <vt:lpstr>Arial</vt:lpstr>
      <vt:lpstr>Calibri</vt:lpstr>
      <vt:lpstr>Calibri Light</vt:lpstr>
      <vt:lpstr>Comic Sans MS</vt:lpstr>
      <vt:lpstr>Narkisim</vt:lpstr>
      <vt:lpstr>Wingdings</vt:lpstr>
      <vt:lpstr>Wingdings 2</vt:lpstr>
      <vt:lpstr>Office Teması</vt:lpstr>
      <vt:lpstr>SÜT KİMYASI VE FİZİKOKİMYASI   1. SÜT TÜRLERİ </vt:lpstr>
      <vt:lpstr>   </vt:lpstr>
      <vt:lpstr>PowerPoint Sunusu</vt:lpstr>
      <vt:lpstr>PowerPoint Sunusu</vt:lpstr>
      <vt:lpstr>PowerPoint Sunusu</vt:lpstr>
      <vt:lpstr>SERTİFİYE SÜT</vt:lpstr>
      <vt:lpstr>KAZEİNLİ SÜT</vt:lpstr>
      <vt:lpstr>ALBUMİNLİ SÜTLER</vt:lpstr>
      <vt:lpstr>Kolostrum</vt:lpstr>
      <vt:lpstr>PowerPoint Sunusu</vt:lpstr>
      <vt:lpstr>SÜTÜN BİLEŞİMİ</vt:lpstr>
      <vt:lpstr>PowerPoint Sunusu</vt:lpstr>
      <vt:lpstr>PowerPoint Sunusu</vt:lpstr>
      <vt:lpstr>PowerPoint Sunusu</vt:lpstr>
      <vt:lpstr>KOYUN SÜTÜ</vt:lpstr>
      <vt:lpstr>KEÇİ SÜTÜ</vt:lpstr>
      <vt:lpstr>MANDA SÜTÜ</vt:lpstr>
      <vt:lpstr>KISRAK SÜTÜ</vt:lpstr>
      <vt:lpstr>KADIN SÜTÜ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SÜT KİMYASI VE FİZİKOKİMYASI   1. SÜT TÜRLERİ </dc:title>
  <dc:creator>ebru</dc:creator>
  <cp:lastModifiedBy>Ebru</cp:lastModifiedBy>
  <cp:revision>2</cp:revision>
  <dcterms:created xsi:type="dcterms:W3CDTF">2020-10-05T09:42:54Z</dcterms:created>
  <dcterms:modified xsi:type="dcterms:W3CDTF">2022-11-10T08:09:42Z</dcterms:modified>
</cp:coreProperties>
</file>