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884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BD7202-3D2A-FB48-A80D-B931DDA1B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Rembetiko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EC6B349-B4B2-2D43-85F2-82699616EC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04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8DD9E0-1E1A-A240-867E-70739361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A05055-12B7-C843-8E00-9170ADD6D9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Yunanistan denilince akla ilk gelen buzuki sesi ve </a:t>
            </a:r>
            <a:r>
              <a:rPr lang="tr-TR" dirty="0" err="1"/>
              <a:t>rembetikodur</a:t>
            </a:r>
            <a:r>
              <a:rPr lang="tr-TR" dirty="0"/>
              <a:t>. </a:t>
            </a:r>
          </a:p>
          <a:p>
            <a:r>
              <a:rPr lang="tr-TR" dirty="0"/>
              <a:t>Genel kanıya göre yunan geleneğinin bir parçasıdır.</a:t>
            </a:r>
          </a:p>
          <a:p>
            <a:r>
              <a:rPr lang="tr-TR" dirty="0"/>
              <a:t>Ancak gerçekte </a:t>
            </a:r>
            <a:r>
              <a:rPr lang="tr-TR" dirty="0" err="1"/>
              <a:t>rembetiko</a:t>
            </a:r>
            <a:r>
              <a:rPr lang="tr-TR" dirty="0"/>
              <a:t> başlarda dışlanmış, sonradan turistik bir sunum ile günümüzdeki konumunu almıştır.</a:t>
            </a:r>
          </a:p>
        </p:txBody>
      </p:sp>
    </p:spTree>
    <p:extLst>
      <p:ext uri="{BB962C8B-B14F-4D97-AF65-F5344CB8AC3E}">
        <p14:creationId xmlns:p14="http://schemas.microsoft.com/office/powerpoint/2010/main" val="77377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1A0008-5022-A247-B337-4983C565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69" y="685800"/>
            <a:ext cx="5987214" cy="115196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4FA06E-48D2-4B97-8B83-EBF8C400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36C2D3C-A45E-2049-BC2C-456B91A63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0" r="43358" b="-1"/>
          <a:stretch/>
        </p:blipFill>
        <p:spPr>
          <a:xfrm>
            <a:off x="750708" y="689358"/>
            <a:ext cx="3611277" cy="421963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DA5BEC-6CC9-0346-935E-A69BE91878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9193" y="2071048"/>
            <a:ext cx="5993489" cy="2837943"/>
          </a:xfrm>
        </p:spPr>
        <p:txBody>
          <a:bodyPr>
            <a:normAutofit/>
          </a:bodyPr>
          <a:lstStyle/>
          <a:p>
            <a:r>
              <a:rPr lang="tr-TR" dirty="0" err="1"/>
              <a:t>Rembetiko</a:t>
            </a:r>
            <a:r>
              <a:rPr lang="tr-TR" dirty="0"/>
              <a:t> müziğin ismi uygulayıcılarına ise </a:t>
            </a:r>
            <a:r>
              <a:rPr lang="tr-TR" dirty="0" err="1"/>
              <a:t>rembet</a:t>
            </a:r>
            <a:r>
              <a:rPr lang="tr-TR" dirty="0"/>
              <a:t> denilmektedir. </a:t>
            </a:r>
          </a:p>
          <a:p>
            <a:r>
              <a:rPr lang="tr-TR" dirty="0" err="1"/>
              <a:t>Rembetiko</a:t>
            </a:r>
            <a:r>
              <a:rPr lang="tr-TR" dirty="0"/>
              <a:t> müziği aslında ezilmiş, dışlanmış ve yoksulların müziğidir.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416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2AF28-BDF0-E340-8BAB-D6F9C8DC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69" y="685800"/>
            <a:ext cx="5987214" cy="1151965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4FA06E-48D2-4B97-8B83-EBF8C400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9C6F36E-C79B-674C-B2EF-41C2A95DB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25" r="24710" b="2"/>
          <a:stretch/>
        </p:blipFill>
        <p:spPr>
          <a:xfrm>
            <a:off x="750708" y="689358"/>
            <a:ext cx="3611277" cy="421963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D717C6-D537-7C48-B591-7C0522E64A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9193" y="2071048"/>
            <a:ext cx="5993489" cy="2837943"/>
          </a:xfrm>
        </p:spPr>
        <p:txBody>
          <a:bodyPr>
            <a:normAutofit/>
          </a:bodyPr>
          <a:lstStyle/>
          <a:p>
            <a:r>
              <a:rPr lang="tr-TR" dirty="0" err="1"/>
              <a:t>Rembetiko</a:t>
            </a:r>
            <a:r>
              <a:rPr lang="tr-TR" dirty="0"/>
              <a:t> Yunanistan’a savaş dönemi Anadolu’dan göç edenler ile taşınmıştır.</a:t>
            </a:r>
          </a:p>
          <a:p>
            <a:r>
              <a:rPr lang="tr-TR" dirty="0"/>
              <a:t>Türkiye’nin kurtuluş savaşını kazanması sonrası imzalanan </a:t>
            </a:r>
            <a:r>
              <a:rPr lang="tr-TR" dirty="0" err="1"/>
              <a:t>lozan</a:t>
            </a:r>
            <a:r>
              <a:rPr lang="tr-TR" dirty="0"/>
              <a:t> antlaşması ile de mübadele gerçekleşmiş daha önce gidenler de bu kapsama alınmıştır.</a:t>
            </a:r>
          </a:p>
        </p:txBody>
      </p:sp>
    </p:spTree>
    <p:extLst>
      <p:ext uri="{BB962C8B-B14F-4D97-AF65-F5344CB8AC3E}">
        <p14:creationId xmlns:p14="http://schemas.microsoft.com/office/powerpoint/2010/main" val="149107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D40B26-8C2E-5A46-B77D-45158820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2ACAFF-78F0-CA40-8A5C-B175237CE1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Göçmenler Yunanistan’a vardıklarında durumları oldukça kötüdür. </a:t>
            </a:r>
          </a:p>
          <a:p>
            <a:r>
              <a:rPr lang="tr-TR" dirty="0"/>
              <a:t>Sağlanan imkanlar yetersiz olduğu gibi yerli gruplar tarafından da dışlanmışlardır.</a:t>
            </a:r>
          </a:p>
          <a:p>
            <a:r>
              <a:rPr lang="tr-TR" dirty="0"/>
              <a:t>Bunun karşısında göçmenler kendi içlerinde toplumsallıklarını sürdürmüşler ve çeşitli etkinliklerle </a:t>
            </a:r>
            <a:r>
              <a:rPr lang="tr-TR" dirty="0" err="1"/>
              <a:t>biraradılığı</a:t>
            </a:r>
            <a:r>
              <a:rPr lang="tr-TR" dirty="0"/>
              <a:t> sağlamışlardır.</a:t>
            </a:r>
          </a:p>
        </p:txBody>
      </p:sp>
    </p:spTree>
    <p:extLst>
      <p:ext uri="{BB962C8B-B14F-4D97-AF65-F5344CB8AC3E}">
        <p14:creationId xmlns:p14="http://schemas.microsoft.com/office/powerpoint/2010/main" val="394648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91997E-9511-434B-8EE1-0E201BD3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0BFFAA-7D8D-9B46-BAA7-825918D13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Bu insanların buluşma mekanları arasında </a:t>
            </a:r>
            <a:r>
              <a:rPr lang="tr-TR" dirty="0" err="1"/>
              <a:t>rembetlerin</a:t>
            </a:r>
            <a:r>
              <a:rPr lang="tr-TR" dirty="0"/>
              <a:t> müzik </a:t>
            </a:r>
            <a:r>
              <a:rPr lang="tr-TR" dirty="0" err="1"/>
              <a:t>icraa</a:t>
            </a:r>
            <a:r>
              <a:rPr lang="tr-TR" dirty="0"/>
              <a:t> ettiği kahvelerde vardır.</a:t>
            </a:r>
          </a:p>
          <a:p>
            <a:r>
              <a:rPr lang="tr-TR" dirty="0"/>
              <a:t>Bu kahveler alt sınıf insanların geldiği alkol ve esrar kullanılan yerlerdir.</a:t>
            </a:r>
          </a:p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58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79B1CD-070C-A24A-A74F-84C1DDE7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69" y="685800"/>
            <a:ext cx="5987214" cy="115196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4FA06E-48D2-4B97-8B83-EBF8C400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9BCE96F-8013-7242-9B1F-397769DF8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21" r="-1" b="-1"/>
          <a:stretch/>
        </p:blipFill>
        <p:spPr>
          <a:xfrm>
            <a:off x="750708" y="689358"/>
            <a:ext cx="3611277" cy="421963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9DE8E1-F985-7D42-93C5-F6FA75E9D5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9193" y="2071048"/>
            <a:ext cx="5993489" cy="2837943"/>
          </a:xfrm>
        </p:spPr>
        <p:txBody>
          <a:bodyPr>
            <a:normAutofit/>
          </a:bodyPr>
          <a:lstStyle/>
          <a:p>
            <a:r>
              <a:rPr lang="tr-TR" dirty="0" err="1"/>
              <a:t>Rembetiko’da</a:t>
            </a:r>
            <a:r>
              <a:rPr lang="tr-TR" dirty="0"/>
              <a:t> da müzikler çoğunlukla hüzünlü, karamsar</a:t>
            </a:r>
          </a:p>
          <a:p>
            <a:r>
              <a:rPr lang="tr-TR" dirty="0"/>
              <a:t>Aşk ve acı temalıdır.</a:t>
            </a:r>
          </a:p>
          <a:p>
            <a:r>
              <a:rPr lang="tr-TR" dirty="0"/>
              <a:t>Bir bakıma arabesk tarzda olduğu söylenebilir.</a:t>
            </a:r>
          </a:p>
          <a:p>
            <a:r>
              <a:rPr lang="tr-TR" dirty="0" err="1"/>
              <a:t>Costas</a:t>
            </a:r>
            <a:r>
              <a:rPr lang="tr-TR" dirty="0"/>
              <a:t> </a:t>
            </a:r>
            <a:r>
              <a:rPr lang="tr-TR" dirty="0" err="1"/>
              <a:t>Ferrisz</a:t>
            </a:r>
            <a:r>
              <a:rPr lang="tr-TR" dirty="0"/>
              <a:t> tarafından çekilen </a:t>
            </a:r>
            <a:r>
              <a:rPr lang="tr-TR" dirty="0" err="1"/>
              <a:t>rembetiko</a:t>
            </a:r>
            <a:r>
              <a:rPr lang="tr-TR" dirty="0"/>
              <a:t> filmi bu duyguları çok iyi vermektedir</a:t>
            </a:r>
          </a:p>
        </p:txBody>
      </p:sp>
    </p:spTree>
    <p:extLst>
      <p:ext uri="{BB962C8B-B14F-4D97-AF65-F5344CB8AC3E}">
        <p14:creationId xmlns:p14="http://schemas.microsoft.com/office/powerpoint/2010/main" val="200193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FBC30A-3AC8-674E-B499-6C6BAB96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02" y="685800"/>
            <a:ext cx="5769881" cy="115196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49A587-776E-0A4C-9CB3-59CB8507C6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6755" y="2142066"/>
            <a:ext cx="5775928" cy="3232519"/>
          </a:xfrm>
        </p:spPr>
        <p:txBody>
          <a:bodyPr>
            <a:normAutofit/>
          </a:bodyPr>
          <a:lstStyle/>
          <a:p>
            <a:r>
              <a:rPr lang="tr-TR" dirty="0" err="1"/>
              <a:t>Rembetiko</a:t>
            </a:r>
            <a:r>
              <a:rPr lang="tr-TR" dirty="0"/>
              <a:t> yukarıda bahsedilen sebeplerden ötürü bir dönem yasaklanmıştır.</a:t>
            </a:r>
          </a:p>
          <a:p>
            <a:r>
              <a:rPr lang="tr-TR" dirty="0"/>
              <a:t>Ancak turizm ile bilinir hale gelmesi sayesinde günümüz yunan tavernalarının </a:t>
            </a:r>
            <a:r>
              <a:rPr lang="tr-TR" dirty="0" err="1"/>
              <a:t>kuzdeyden</a:t>
            </a:r>
            <a:r>
              <a:rPr lang="tr-TR" dirty="0"/>
              <a:t> güneye vazgeçilmezi olmuştur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735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8DEAA5-3FE1-8143-88CD-DE6BA72F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FB95E3-8510-034D-B5D3-ACECA146CF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Günümüzde </a:t>
            </a:r>
            <a:r>
              <a:rPr lang="tr-TR" dirty="0" err="1"/>
              <a:t>rembetiko</a:t>
            </a:r>
            <a:r>
              <a:rPr lang="tr-TR" dirty="0"/>
              <a:t> modern orkestralarla icra edilmekte, toplumsal olarak alt sınıfın bir müziği olmanın ötesinde bir kimliğe eklemlenmiş haldedir.</a:t>
            </a:r>
          </a:p>
          <a:p>
            <a:r>
              <a:rPr lang="tr-TR" dirty="0"/>
              <a:t>Bu noktada kimliğin dinamik karakterini </a:t>
            </a:r>
            <a:r>
              <a:rPr lang="tr-TR"/>
              <a:t>görmek mümkündür.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2046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Macintosh PowerPoint</Application>
  <PresentationFormat>Geniş ekran</PresentationFormat>
  <Paragraphs>22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Impact</vt:lpstr>
      <vt:lpstr>Ana Olay</vt:lpstr>
      <vt:lpstr>Rembetiko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Rembetiko</dc:title>
  <dc:creator>Zehra Münüsoğlu</dc:creator>
  <cp:lastModifiedBy>Zehra Münüsoğlu</cp:lastModifiedBy>
  <cp:revision>2</cp:revision>
  <dcterms:created xsi:type="dcterms:W3CDTF">2020-07-29T10:24:33Z</dcterms:created>
  <dcterms:modified xsi:type="dcterms:W3CDTF">2020-07-29T10:24:50Z</dcterms:modified>
</cp:coreProperties>
</file>