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  <p:sldId id="259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A3FCD-FCFD-4F24-9D9C-00D5B713E395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0FABD-4BAB-478A-ADBF-1AA869A98F9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77978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A3FCD-FCFD-4F24-9D9C-00D5B713E395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0FABD-4BAB-478A-ADBF-1AA869A98F9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0585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A3FCD-FCFD-4F24-9D9C-00D5B713E395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0FABD-4BAB-478A-ADBF-1AA869A98F9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26896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27699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27699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defTabSz="829909">
              <a:defRPr/>
            </a:pPr>
            <a:endParaRPr lang="tr-TR" sz="1634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 defTabSz="829909">
              <a:defRPr/>
            </a:pPr>
            <a:fld id="{174173A5-E0F1-4EDA-B6B6-7B3F031F32D5}" type="datetimeFigureOut">
              <a:rPr lang="en-US" sz="1634" smtClean="0">
                <a:solidFill>
                  <a:prstClr val="black">
                    <a:tint val="75000"/>
                  </a:prstClr>
                </a:solidFill>
              </a:rPr>
              <a:pPr defTabSz="829909">
                <a:defRPr/>
              </a:pPr>
              <a:t>4/30/2018</a:t>
            </a:fld>
            <a:endParaRPr lang="en-US" sz="1634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829909" fontAlgn="base">
              <a:spcBef>
                <a:spcPct val="0"/>
              </a:spcBef>
              <a:spcAft>
                <a:spcPct val="0"/>
              </a:spcAft>
              <a:defRPr/>
            </a:pPr>
            <a:fld id="{DEEAD172-326D-4430-BC6B-21401F58EBBE}" type="slidenum">
              <a:rPr lang="tr-TR" smtClean="0"/>
              <a:pPr defTabSz="829909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r>
              <a:rPr lang="tr-TR" smtClean="0"/>
              <a:t>/43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29253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05004" y="642577"/>
            <a:ext cx="7981995" cy="558614"/>
          </a:xfrm>
        </p:spPr>
        <p:txBody>
          <a:bodyPr/>
          <a:lstStyle>
            <a:lvl1pPr>
              <a:defRPr sz="3630" b="0" i="0">
                <a:solidFill>
                  <a:srgbClr val="9A0000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560200" y="2087657"/>
            <a:ext cx="9071601" cy="335156"/>
          </a:xfrm>
        </p:spPr>
        <p:txBody>
          <a:bodyPr/>
          <a:lstStyle>
            <a:lvl1pPr>
              <a:defRPr sz="2178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defTabSz="829909">
              <a:defRPr/>
            </a:pPr>
            <a:endParaRPr lang="tr-TR" sz="1634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 defTabSz="829909">
              <a:defRPr/>
            </a:pPr>
            <a:fld id="{41D3C321-81A2-4A11-98EA-EB6AD19B41E1}" type="datetimeFigureOut">
              <a:rPr lang="en-US" sz="1634" smtClean="0">
                <a:solidFill>
                  <a:prstClr val="black">
                    <a:tint val="75000"/>
                  </a:prstClr>
                </a:solidFill>
              </a:rPr>
              <a:pPr defTabSz="829909">
                <a:defRPr/>
              </a:pPr>
              <a:t>4/30/2018</a:t>
            </a:fld>
            <a:endParaRPr lang="en-US" sz="1634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829909" fontAlgn="base">
              <a:spcBef>
                <a:spcPct val="0"/>
              </a:spcBef>
              <a:spcAft>
                <a:spcPct val="0"/>
              </a:spcAft>
              <a:defRPr/>
            </a:pPr>
            <a:fld id="{A1A74808-63C9-43C8-A580-1B70F7FAF403}" type="slidenum">
              <a:rPr lang="tr-TR" smtClean="0"/>
              <a:pPr defTabSz="829909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r>
              <a:rPr lang="tr-TR" smtClean="0"/>
              <a:t>/43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20502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05004" y="642577"/>
            <a:ext cx="7981995" cy="558614"/>
          </a:xfrm>
        </p:spPr>
        <p:txBody>
          <a:bodyPr/>
          <a:lstStyle>
            <a:lvl1pPr>
              <a:defRPr sz="3630" b="0" i="0">
                <a:solidFill>
                  <a:srgbClr val="9A0000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1" y="1577340"/>
            <a:ext cx="5303520" cy="27699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0"/>
            <a:ext cx="5303520" cy="27699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defTabSz="829909">
              <a:defRPr/>
            </a:pPr>
            <a:endParaRPr lang="tr-TR" sz="1634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 defTabSz="829909">
              <a:defRPr/>
            </a:pPr>
            <a:fld id="{CD67A443-BA79-44B7-9B7C-C0754198D21D}" type="datetimeFigureOut">
              <a:rPr lang="en-US" sz="1634" smtClean="0">
                <a:solidFill>
                  <a:prstClr val="black">
                    <a:tint val="75000"/>
                  </a:prstClr>
                </a:solidFill>
              </a:rPr>
              <a:pPr defTabSz="829909">
                <a:defRPr/>
              </a:pPr>
              <a:t>4/30/2018</a:t>
            </a:fld>
            <a:endParaRPr lang="en-US" sz="1634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829909" fontAlgn="base">
              <a:spcBef>
                <a:spcPct val="0"/>
              </a:spcBef>
              <a:spcAft>
                <a:spcPct val="0"/>
              </a:spcAft>
              <a:defRPr/>
            </a:pPr>
            <a:fld id="{A492C0D1-5062-4109-B235-3951B80D034B}" type="slidenum">
              <a:rPr lang="tr-TR" smtClean="0"/>
              <a:pPr defTabSz="829909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r>
              <a:rPr lang="tr-TR" smtClean="0"/>
              <a:t>/43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71083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05004" y="642577"/>
            <a:ext cx="7981995" cy="558614"/>
          </a:xfrm>
        </p:spPr>
        <p:txBody>
          <a:bodyPr/>
          <a:lstStyle>
            <a:lvl1pPr>
              <a:defRPr sz="3630" b="0" i="0">
                <a:solidFill>
                  <a:srgbClr val="9A0000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defTabSz="829909">
              <a:defRPr/>
            </a:pPr>
            <a:endParaRPr lang="tr-TR" sz="1634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 defTabSz="829909">
              <a:defRPr/>
            </a:pPr>
            <a:fld id="{56097BE9-E437-49FF-82D4-C7B8A350F4AE}" type="datetimeFigureOut">
              <a:rPr lang="en-US" sz="1634" smtClean="0">
                <a:solidFill>
                  <a:prstClr val="black">
                    <a:tint val="75000"/>
                  </a:prstClr>
                </a:solidFill>
              </a:rPr>
              <a:pPr defTabSz="829909">
                <a:defRPr/>
              </a:pPr>
              <a:t>4/30/2018</a:t>
            </a:fld>
            <a:endParaRPr lang="en-US" sz="1634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829909" fontAlgn="base">
              <a:spcBef>
                <a:spcPct val="0"/>
              </a:spcBef>
              <a:spcAft>
                <a:spcPct val="0"/>
              </a:spcAft>
              <a:defRPr/>
            </a:pPr>
            <a:fld id="{84C116DA-42C0-4747-A761-E2B72F0F6B57}" type="slidenum">
              <a:rPr lang="tr-TR" smtClean="0"/>
              <a:pPr defTabSz="829909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r>
              <a:rPr lang="tr-TR" smtClean="0"/>
              <a:t>/43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05204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defTabSz="829909">
              <a:defRPr/>
            </a:pPr>
            <a:endParaRPr lang="tr-TR" sz="1634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 defTabSz="829909">
              <a:defRPr/>
            </a:pPr>
            <a:fld id="{EF800BB0-C240-4153-AD62-5891E5BFA589}" type="datetimeFigureOut">
              <a:rPr lang="en-US" sz="1634" smtClean="0">
                <a:solidFill>
                  <a:prstClr val="black">
                    <a:tint val="75000"/>
                  </a:prstClr>
                </a:solidFill>
              </a:rPr>
              <a:pPr defTabSz="829909">
                <a:defRPr/>
              </a:pPr>
              <a:t>4/30/2018</a:t>
            </a:fld>
            <a:endParaRPr lang="en-US" sz="1634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829909" fontAlgn="base">
              <a:spcBef>
                <a:spcPct val="0"/>
              </a:spcBef>
              <a:spcAft>
                <a:spcPct val="0"/>
              </a:spcAft>
              <a:defRPr/>
            </a:pPr>
            <a:fld id="{97BDEB8D-DA57-4B7D-A62C-2CC50F61A2EB}" type="slidenum">
              <a:rPr lang="tr-TR" smtClean="0"/>
              <a:pPr defTabSz="829909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r>
              <a:rPr lang="tr-TR" smtClean="0"/>
              <a:t>/43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2931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A3FCD-FCFD-4F24-9D9C-00D5B713E395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0FABD-4BAB-478A-ADBF-1AA869A98F9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361592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A3FCD-FCFD-4F24-9D9C-00D5B713E395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0FABD-4BAB-478A-ADBF-1AA869A98F9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0778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A3FCD-FCFD-4F24-9D9C-00D5B713E395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0FABD-4BAB-478A-ADBF-1AA869A98F9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6817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A3FCD-FCFD-4F24-9D9C-00D5B713E395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0FABD-4BAB-478A-ADBF-1AA869A98F9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9055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A3FCD-FCFD-4F24-9D9C-00D5B713E395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0FABD-4BAB-478A-ADBF-1AA869A98F9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6773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A3FCD-FCFD-4F24-9D9C-00D5B713E395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0FABD-4BAB-478A-ADBF-1AA869A98F9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30095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A3FCD-FCFD-4F24-9D9C-00D5B713E395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0FABD-4BAB-478A-ADBF-1AA869A98F9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4648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A3FCD-FCFD-4F24-9D9C-00D5B713E395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0FABD-4BAB-478A-ADBF-1AA869A98F9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66689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0A3FCD-FCFD-4F24-9D9C-00D5B713E395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D0FABD-4BAB-478A-ADBF-1AA869A98F9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52854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1491420" y="316966"/>
            <a:ext cx="86879" cy="1557458"/>
          </a:xfrm>
          <a:custGeom>
            <a:avLst/>
            <a:gdLst/>
            <a:ahLst/>
            <a:cxnLst/>
            <a:rect l="l" t="t" r="r" b="b"/>
            <a:pathLst>
              <a:path w="76200" h="1716405">
                <a:moveTo>
                  <a:pt x="0" y="1716087"/>
                </a:moveTo>
                <a:lnTo>
                  <a:pt x="76200" y="1716087"/>
                </a:lnTo>
                <a:lnTo>
                  <a:pt x="76200" y="0"/>
                </a:lnTo>
                <a:lnTo>
                  <a:pt x="0" y="0"/>
                </a:lnTo>
                <a:lnTo>
                  <a:pt x="0" y="1716087"/>
                </a:lnTo>
                <a:close/>
              </a:path>
            </a:pathLst>
          </a:custGeom>
          <a:solidFill>
            <a:srgbClr val="EEEEEE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7" name="bk object 17"/>
          <p:cNvSpPr/>
          <p:nvPr/>
        </p:nvSpPr>
        <p:spPr>
          <a:xfrm>
            <a:off x="1491420" y="1942140"/>
            <a:ext cx="86879" cy="4598894"/>
          </a:xfrm>
          <a:custGeom>
            <a:avLst/>
            <a:gdLst/>
            <a:ahLst/>
            <a:cxnLst/>
            <a:rect l="l" t="t" r="r" b="b"/>
            <a:pathLst>
              <a:path w="76200" h="5067300">
                <a:moveTo>
                  <a:pt x="0" y="5067298"/>
                </a:moveTo>
                <a:lnTo>
                  <a:pt x="76200" y="5067298"/>
                </a:lnTo>
                <a:lnTo>
                  <a:pt x="76200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EEEEE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8" name="bk object 18"/>
          <p:cNvSpPr/>
          <p:nvPr/>
        </p:nvSpPr>
        <p:spPr>
          <a:xfrm>
            <a:off x="1317663" y="316966"/>
            <a:ext cx="86879" cy="1557458"/>
          </a:xfrm>
          <a:custGeom>
            <a:avLst/>
            <a:gdLst/>
            <a:ahLst/>
            <a:cxnLst/>
            <a:rect l="l" t="t" r="r" b="b"/>
            <a:pathLst>
              <a:path w="76200" h="1716405">
                <a:moveTo>
                  <a:pt x="0" y="1716087"/>
                </a:moveTo>
                <a:lnTo>
                  <a:pt x="76200" y="1716087"/>
                </a:lnTo>
                <a:lnTo>
                  <a:pt x="76200" y="0"/>
                </a:lnTo>
                <a:lnTo>
                  <a:pt x="0" y="0"/>
                </a:lnTo>
                <a:lnTo>
                  <a:pt x="0" y="1716087"/>
                </a:lnTo>
                <a:close/>
              </a:path>
            </a:pathLst>
          </a:custGeom>
          <a:solidFill>
            <a:srgbClr val="EEEEEE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9" name="bk object 19"/>
          <p:cNvSpPr/>
          <p:nvPr/>
        </p:nvSpPr>
        <p:spPr>
          <a:xfrm>
            <a:off x="1317663" y="1942140"/>
            <a:ext cx="86879" cy="4598894"/>
          </a:xfrm>
          <a:custGeom>
            <a:avLst/>
            <a:gdLst/>
            <a:ahLst/>
            <a:cxnLst/>
            <a:rect l="l" t="t" r="r" b="b"/>
            <a:pathLst>
              <a:path w="76200" h="5067300">
                <a:moveTo>
                  <a:pt x="0" y="5067298"/>
                </a:moveTo>
                <a:lnTo>
                  <a:pt x="76200" y="5067298"/>
                </a:lnTo>
                <a:lnTo>
                  <a:pt x="76200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EEEEE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0" name="bk object 20"/>
          <p:cNvSpPr/>
          <p:nvPr/>
        </p:nvSpPr>
        <p:spPr>
          <a:xfrm>
            <a:off x="1143905" y="316966"/>
            <a:ext cx="86879" cy="1557458"/>
          </a:xfrm>
          <a:custGeom>
            <a:avLst/>
            <a:gdLst/>
            <a:ahLst/>
            <a:cxnLst/>
            <a:rect l="l" t="t" r="r" b="b"/>
            <a:pathLst>
              <a:path w="76200" h="1716405">
                <a:moveTo>
                  <a:pt x="0" y="1716087"/>
                </a:moveTo>
                <a:lnTo>
                  <a:pt x="76200" y="1716087"/>
                </a:lnTo>
                <a:lnTo>
                  <a:pt x="76200" y="0"/>
                </a:lnTo>
                <a:lnTo>
                  <a:pt x="0" y="0"/>
                </a:lnTo>
                <a:lnTo>
                  <a:pt x="0" y="1716087"/>
                </a:lnTo>
                <a:close/>
              </a:path>
            </a:pathLst>
          </a:custGeom>
          <a:solidFill>
            <a:srgbClr val="EEEEEE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1" name="bk object 21"/>
          <p:cNvSpPr/>
          <p:nvPr/>
        </p:nvSpPr>
        <p:spPr>
          <a:xfrm>
            <a:off x="1143905" y="1942140"/>
            <a:ext cx="86879" cy="4598894"/>
          </a:xfrm>
          <a:custGeom>
            <a:avLst/>
            <a:gdLst/>
            <a:ahLst/>
            <a:cxnLst/>
            <a:rect l="l" t="t" r="r" b="b"/>
            <a:pathLst>
              <a:path w="76200" h="5067300">
                <a:moveTo>
                  <a:pt x="0" y="5067298"/>
                </a:moveTo>
                <a:lnTo>
                  <a:pt x="76200" y="5067298"/>
                </a:lnTo>
                <a:lnTo>
                  <a:pt x="76200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EEEEE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2" name="bk object 22"/>
          <p:cNvSpPr/>
          <p:nvPr/>
        </p:nvSpPr>
        <p:spPr>
          <a:xfrm>
            <a:off x="970147" y="316966"/>
            <a:ext cx="86879" cy="1557458"/>
          </a:xfrm>
          <a:custGeom>
            <a:avLst/>
            <a:gdLst/>
            <a:ahLst/>
            <a:cxnLst/>
            <a:rect l="l" t="t" r="r" b="b"/>
            <a:pathLst>
              <a:path w="76200" h="1716405">
                <a:moveTo>
                  <a:pt x="0" y="1716087"/>
                </a:moveTo>
                <a:lnTo>
                  <a:pt x="76200" y="1716087"/>
                </a:lnTo>
                <a:lnTo>
                  <a:pt x="76200" y="0"/>
                </a:lnTo>
                <a:lnTo>
                  <a:pt x="0" y="0"/>
                </a:lnTo>
                <a:lnTo>
                  <a:pt x="0" y="1716087"/>
                </a:lnTo>
                <a:close/>
              </a:path>
            </a:pathLst>
          </a:custGeom>
          <a:solidFill>
            <a:srgbClr val="EEEEEE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3" name="bk object 23"/>
          <p:cNvSpPr/>
          <p:nvPr/>
        </p:nvSpPr>
        <p:spPr>
          <a:xfrm>
            <a:off x="970147" y="1942140"/>
            <a:ext cx="86879" cy="4598894"/>
          </a:xfrm>
          <a:custGeom>
            <a:avLst/>
            <a:gdLst/>
            <a:ahLst/>
            <a:cxnLst/>
            <a:rect l="l" t="t" r="r" b="b"/>
            <a:pathLst>
              <a:path w="76200" h="5067300">
                <a:moveTo>
                  <a:pt x="0" y="5067298"/>
                </a:moveTo>
                <a:lnTo>
                  <a:pt x="76200" y="5067298"/>
                </a:lnTo>
                <a:lnTo>
                  <a:pt x="76200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EEEEE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4" name="bk object 24"/>
          <p:cNvSpPr/>
          <p:nvPr/>
        </p:nvSpPr>
        <p:spPr>
          <a:xfrm>
            <a:off x="883268" y="316966"/>
            <a:ext cx="86879" cy="1557458"/>
          </a:xfrm>
          <a:custGeom>
            <a:avLst/>
            <a:gdLst/>
            <a:ahLst/>
            <a:cxnLst/>
            <a:rect l="l" t="t" r="r" b="b"/>
            <a:pathLst>
              <a:path w="76200" h="1716405">
                <a:moveTo>
                  <a:pt x="0" y="1716087"/>
                </a:moveTo>
                <a:lnTo>
                  <a:pt x="76200" y="1716087"/>
                </a:lnTo>
                <a:lnTo>
                  <a:pt x="76200" y="0"/>
                </a:lnTo>
                <a:lnTo>
                  <a:pt x="0" y="0"/>
                </a:lnTo>
                <a:lnTo>
                  <a:pt x="0" y="1716087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5" name="bk object 25"/>
          <p:cNvSpPr/>
          <p:nvPr/>
        </p:nvSpPr>
        <p:spPr>
          <a:xfrm>
            <a:off x="883268" y="1942140"/>
            <a:ext cx="86879" cy="4598894"/>
          </a:xfrm>
          <a:custGeom>
            <a:avLst/>
            <a:gdLst/>
            <a:ahLst/>
            <a:cxnLst/>
            <a:rect l="l" t="t" r="r" b="b"/>
            <a:pathLst>
              <a:path w="76200" h="5067300">
                <a:moveTo>
                  <a:pt x="0" y="5067298"/>
                </a:moveTo>
                <a:lnTo>
                  <a:pt x="76200" y="5067298"/>
                </a:lnTo>
                <a:lnTo>
                  <a:pt x="76200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6" name="bk object 26"/>
          <p:cNvSpPr/>
          <p:nvPr/>
        </p:nvSpPr>
        <p:spPr>
          <a:xfrm>
            <a:off x="1057026" y="325612"/>
            <a:ext cx="86879" cy="1548813"/>
          </a:xfrm>
          <a:custGeom>
            <a:avLst/>
            <a:gdLst/>
            <a:ahLst/>
            <a:cxnLst/>
            <a:rect l="l" t="t" r="r" b="b"/>
            <a:pathLst>
              <a:path w="76200" h="1706880">
                <a:moveTo>
                  <a:pt x="0" y="1706562"/>
                </a:moveTo>
                <a:lnTo>
                  <a:pt x="76200" y="1706562"/>
                </a:lnTo>
                <a:lnTo>
                  <a:pt x="76200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7" name="bk object 27"/>
          <p:cNvSpPr/>
          <p:nvPr/>
        </p:nvSpPr>
        <p:spPr>
          <a:xfrm>
            <a:off x="1057026" y="1942140"/>
            <a:ext cx="86879" cy="4598894"/>
          </a:xfrm>
          <a:custGeom>
            <a:avLst/>
            <a:gdLst/>
            <a:ahLst/>
            <a:cxnLst/>
            <a:rect l="l" t="t" r="r" b="b"/>
            <a:pathLst>
              <a:path w="76200" h="5067300">
                <a:moveTo>
                  <a:pt x="0" y="5067298"/>
                </a:moveTo>
                <a:lnTo>
                  <a:pt x="76200" y="5067298"/>
                </a:lnTo>
                <a:lnTo>
                  <a:pt x="76200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8" name="bk object 28"/>
          <p:cNvSpPr/>
          <p:nvPr/>
        </p:nvSpPr>
        <p:spPr>
          <a:xfrm>
            <a:off x="1230784" y="325612"/>
            <a:ext cx="86879" cy="1548813"/>
          </a:xfrm>
          <a:custGeom>
            <a:avLst/>
            <a:gdLst/>
            <a:ahLst/>
            <a:cxnLst/>
            <a:rect l="l" t="t" r="r" b="b"/>
            <a:pathLst>
              <a:path w="76200" h="1706880">
                <a:moveTo>
                  <a:pt x="0" y="1706562"/>
                </a:moveTo>
                <a:lnTo>
                  <a:pt x="76200" y="1706562"/>
                </a:lnTo>
                <a:lnTo>
                  <a:pt x="76200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9" name="bk object 29"/>
          <p:cNvSpPr/>
          <p:nvPr/>
        </p:nvSpPr>
        <p:spPr>
          <a:xfrm>
            <a:off x="1230784" y="1942140"/>
            <a:ext cx="86879" cy="4598894"/>
          </a:xfrm>
          <a:custGeom>
            <a:avLst/>
            <a:gdLst/>
            <a:ahLst/>
            <a:cxnLst/>
            <a:rect l="l" t="t" r="r" b="b"/>
            <a:pathLst>
              <a:path w="76200" h="5067300">
                <a:moveTo>
                  <a:pt x="0" y="5067298"/>
                </a:moveTo>
                <a:lnTo>
                  <a:pt x="76200" y="5067298"/>
                </a:lnTo>
                <a:lnTo>
                  <a:pt x="76200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0" name="bk object 30"/>
          <p:cNvSpPr/>
          <p:nvPr/>
        </p:nvSpPr>
        <p:spPr>
          <a:xfrm>
            <a:off x="1404541" y="325612"/>
            <a:ext cx="86879" cy="1548813"/>
          </a:xfrm>
          <a:custGeom>
            <a:avLst/>
            <a:gdLst/>
            <a:ahLst/>
            <a:cxnLst/>
            <a:rect l="l" t="t" r="r" b="b"/>
            <a:pathLst>
              <a:path w="76200" h="1706880">
                <a:moveTo>
                  <a:pt x="0" y="1706562"/>
                </a:moveTo>
                <a:lnTo>
                  <a:pt x="76205" y="1706562"/>
                </a:lnTo>
                <a:lnTo>
                  <a:pt x="76205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1" name="bk object 31"/>
          <p:cNvSpPr/>
          <p:nvPr/>
        </p:nvSpPr>
        <p:spPr>
          <a:xfrm>
            <a:off x="1404541" y="1942140"/>
            <a:ext cx="86879" cy="4598894"/>
          </a:xfrm>
          <a:custGeom>
            <a:avLst/>
            <a:gdLst/>
            <a:ahLst/>
            <a:cxnLst/>
            <a:rect l="l" t="t" r="r" b="b"/>
            <a:pathLst>
              <a:path w="76200" h="5067300">
                <a:moveTo>
                  <a:pt x="0" y="5067298"/>
                </a:moveTo>
                <a:lnTo>
                  <a:pt x="76205" y="5067298"/>
                </a:lnTo>
                <a:lnTo>
                  <a:pt x="76205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2" name="bk object 32"/>
          <p:cNvSpPr/>
          <p:nvPr/>
        </p:nvSpPr>
        <p:spPr>
          <a:xfrm>
            <a:off x="1578299" y="325612"/>
            <a:ext cx="86879" cy="1548813"/>
          </a:xfrm>
          <a:custGeom>
            <a:avLst/>
            <a:gdLst/>
            <a:ahLst/>
            <a:cxnLst/>
            <a:rect l="l" t="t" r="r" b="b"/>
            <a:pathLst>
              <a:path w="76200" h="1706880">
                <a:moveTo>
                  <a:pt x="0" y="1706562"/>
                </a:moveTo>
                <a:lnTo>
                  <a:pt x="76200" y="1706562"/>
                </a:lnTo>
                <a:lnTo>
                  <a:pt x="76200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3" name="bk object 33"/>
          <p:cNvSpPr/>
          <p:nvPr/>
        </p:nvSpPr>
        <p:spPr>
          <a:xfrm>
            <a:off x="1578299" y="1942140"/>
            <a:ext cx="86879" cy="4598894"/>
          </a:xfrm>
          <a:custGeom>
            <a:avLst/>
            <a:gdLst/>
            <a:ahLst/>
            <a:cxnLst/>
            <a:rect l="l" t="t" r="r" b="b"/>
            <a:pathLst>
              <a:path w="76200" h="5067300">
                <a:moveTo>
                  <a:pt x="0" y="5067298"/>
                </a:moveTo>
                <a:lnTo>
                  <a:pt x="76200" y="5067298"/>
                </a:lnTo>
                <a:lnTo>
                  <a:pt x="76200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4" name="bk object 34"/>
          <p:cNvSpPr/>
          <p:nvPr/>
        </p:nvSpPr>
        <p:spPr>
          <a:xfrm>
            <a:off x="1663369" y="325612"/>
            <a:ext cx="88688" cy="1548813"/>
          </a:xfrm>
          <a:custGeom>
            <a:avLst/>
            <a:gdLst/>
            <a:ahLst/>
            <a:cxnLst/>
            <a:rect l="l" t="t" r="r" b="b"/>
            <a:pathLst>
              <a:path w="78105" h="1706880">
                <a:moveTo>
                  <a:pt x="0" y="1706562"/>
                </a:moveTo>
                <a:lnTo>
                  <a:pt x="77787" y="1706562"/>
                </a:lnTo>
                <a:lnTo>
                  <a:pt x="777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5" name="bk object 35"/>
          <p:cNvSpPr/>
          <p:nvPr/>
        </p:nvSpPr>
        <p:spPr>
          <a:xfrm>
            <a:off x="1663369" y="1942140"/>
            <a:ext cx="88688" cy="4598894"/>
          </a:xfrm>
          <a:custGeom>
            <a:avLst/>
            <a:gdLst/>
            <a:ahLst/>
            <a:cxnLst/>
            <a:rect l="l" t="t" r="r" b="b"/>
            <a:pathLst>
              <a:path w="78105" h="5067300">
                <a:moveTo>
                  <a:pt x="0" y="5067298"/>
                </a:moveTo>
                <a:lnTo>
                  <a:pt x="77787" y="5067298"/>
                </a:lnTo>
                <a:lnTo>
                  <a:pt x="777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6" name="bk object 36"/>
          <p:cNvSpPr/>
          <p:nvPr/>
        </p:nvSpPr>
        <p:spPr>
          <a:xfrm>
            <a:off x="1663369" y="325612"/>
            <a:ext cx="262446" cy="1548813"/>
          </a:xfrm>
          <a:custGeom>
            <a:avLst/>
            <a:gdLst/>
            <a:ahLst/>
            <a:cxnLst/>
            <a:rect l="l" t="t" r="r" b="b"/>
            <a:pathLst>
              <a:path w="230505" h="1706880">
                <a:moveTo>
                  <a:pt x="0" y="1706562"/>
                </a:moveTo>
                <a:lnTo>
                  <a:pt x="230187" y="1706562"/>
                </a:lnTo>
                <a:lnTo>
                  <a:pt x="2301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7" name="bk object 37"/>
          <p:cNvSpPr/>
          <p:nvPr/>
        </p:nvSpPr>
        <p:spPr>
          <a:xfrm>
            <a:off x="1663369" y="1942140"/>
            <a:ext cx="262446" cy="4598894"/>
          </a:xfrm>
          <a:custGeom>
            <a:avLst/>
            <a:gdLst/>
            <a:ahLst/>
            <a:cxnLst/>
            <a:rect l="l" t="t" r="r" b="b"/>
            <a:pathLst>
              <a:path w="230505" h="5067300">
                <a:moveTo>
                  <a:pt x="0" y="5067298"/>
                </a:moveTo>
                <a:lnTo>
                  <a:pt x="230187" y="5067298"/>
                </a:lnTo>
                <a:lnTo>
                  <a:pt x="2301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8" name="bk object 38"/>
          <p:cNvSpPr/>
          <p:nvPr/>
        </p:nvSpPr>
        <p:spPr>
          <a:xfrm>
            <a:off x="1663369" y="325612"/>
            <a:ext cx="436204" cy="1548813"/>
          </a:xfrm>
          <a:custGeom>
            <a:avLst/>
            <a:gdLst/>
            <a:ahLst/>
            <a:cxnLst/>
            <a:rect l="l" t="t" r="r" b="b"/>
            <a:pathLst>
              <a:path w="382905" h="1706880">
                <a:moveTo>
                  <a:pt x="0" y="1706562"/>
                </a:moveTo>
                <a:lnTo>
                  <a:pt x="382587" y="1706562"/>
                </a:lnTo>
                <a:lnTo>
                  <a:pt x="3825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9" name="bk object 39"/>
          <p:cNvSpPr/>
          <p:nvPr/>
        </p:nvSpPr>
        <p:spPr>
          <a:xfrm>
            <a:off x="1663369" y="1942140"/>
            <a:ext cx="436204" cy="4598894"/>
          </a:xfrm>
          <a:custGeom>
            <a:avLst/>
            <a:gdLst/>
            <a:ahLst/>
            <a:cxnLst/>
            <a:rect l="l" t="t" r="r" b="b"/>
            <a:pathLst>
              <a:path w="382905" h="5067300">
                <a:moveTo>
                  <a:pt x="0" y="5067298"/>
                </a:moveTo>
                <a:lnTo>
                  <a:pt x="382587" y="5067298"/>
                </a:lnTo>
                <a:lnTo>
                  <a:pt x="3825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0" name="bk object 40"/>
          <p:cNvSpPr/>
          <p:nvPr/>
        </p:nvSpPr>
        <p:spPr>
          <a:xfrm>
            <a:off x="1663370" y="325612"/>
            <a:ext cx="609961" cy="1548813"/>
          </a:xfrm>
          <a:custGeom>
            <a:avLst/>
            <a:gdLst/>
            <a:ahLst/>
            <a:cxnLst/>
            <a:rect l="l" t="t" r="r" b="b"/>
            <a:pathLst>
              <a:path w="535305" h="1706880">
                <a:moveTo>
                  <a:pt x="0" y="1706562"/>
                </a:moveTo>
                <a:lnTo>
                  <a:pt x="534987" y="1706562"/>
                </a:lnTo>
                <a:lnTo>
                  <a:pt x="5349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1" name="bk object 41"/>
          <p:cNvSpPr/>
          <p:nvPr/>
        </p:nvSpPr>
        <p:spPr>
          <a:xfrm>
            <a:off x="1663370" y="1942140"/>
            <a:ext cx="609961" cy="4598894"/>
          </a:xfrm>
          <a:custGeom>
            <a:avLst/>
            <a:gdLst/>
            <a:ahLst/>
            <a:cxnLst/>
            <a:rect l="l" t="t" r="r" b="b"/>
            <a:pathLst>
              <a:path w="535305" h="5067300">
                <a:moveTo>
                  <a:pt x="0" y="5067298"/>
                </a:moveTo>
                <a:lnTo>
                  <a:pt x="534987" y="5067298"/>
                </a:lnTo>
                <a:lnTo>
                  <a:pt x="5349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2" name="bk object 42"/>
          <p:cNvSpPr/>
          <p:nvPr/>
        </p:nvSpPr>
        <p:spPr>
          <a:xfrm>
            <a:off x="1663369" y="325612"/>
            <a:ext cx="783719" cy="1548813"/>
          </a:xfrm>
          <a:custGeom>
            <a:avLst/>
            <a:gdLst/>
            <a:ahLst/>
            <a:cxnLst/>
            <a:rect l="l" t="t" r="r" b="b"/>
            <a:pathLst>
              <a:path w="687705" h="1706880">
                <a:moveTo>
                  <a:pt x="0" y="1706562"/>
                </a:moveTo>
                <a:lnTo>
                  <a:pt x="687387" y="1706562"/>
                </a:lnTo>
                <a:lnTo>
                  <a:pt x="6873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3" name="bk object 43"/>
          <p:cNvSpPr/>
          <p:nvPr/>
        </p:nvSpPr>
        <p:spPr>
          <a:xfrm>
            <a:off x="1663369" y="1942140"/>
            <a:ext cx="783719" cy="4598894"/>
          </a:xfrm>
          <a:custGeom>
            <a:avLst/>
            <a:gdLst/>
            <a:ahLst/>
            <a:cxnLst/>
            <a:rect l="l" t="t" r="r" b="b"/>
            <a:pathLst>
              <a:path w="687705" h="5067300">
                <a:moveTo>
                  <a:pt x="0" y="5067298"/>
                </a:moveTo>
                <a:lnTo>
                  <a:pt x="687387" y="5067298"/>
                </a:lnTo>
                <a:lnTo>
                  <a:pt x="6873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4" name="bk object 44"/>
          <p:cNvSpPr/>
          <p:nvPr/>
        </p:nvSpPr>
        <p:spPr>
          <a:xfrm>
            <a:off x="1663369" y="325612"/>
            <a:ext cx="957477" cy="1548813"/>
          </a:xfrm>
          <a:custGeom>
            <a:avLst/>
            <a:gdLst/>
            <a:ahLst/>
            <a:cxnLst/>
            <a:rect l="l" t="t" r="r" b="b"/>
            <a:pathLst>
              <a:path w="840105" h="1706880">
                <a:moveTo>
                  <a:pt x="0" y="1706562"/>
                </a:moveTo>
                <a:lnTo>
                  <a:pt x="839787" y="1706562"/>
                </a:lnTo>
                <a:lnTo>
                  <a:pt x="8397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5" name="bk object 45"/>
          <p:cNvSpPr/>
          <p:nvPr/>
        </p:nvSpPr>
        <p:spPr>
          <a:xfrm>
            <a:off x="1663369" y="1942140"/>
            <a:ext cx="957477" cy="4598894"/>
          </a:xfrm>
          <a:custGeom>
            <a:avLst/>
            <a:gdLst/>
            <a:ahLst/>
            <a:cxnLst/>
            <a:rect l="l" t="t" r="r" b="b"/>
            <a:pathLst>
              <a:path w="840105" h="5067300">
                <a:moveTo>
                  <a:pt x="0" y="5067298"/>
                </a:moveTo>
                <a:lnTo>
                  <a:pt x="839787" y="5067298"/>
                </a:lnTo>
                <a:lnTo>
                  <a:pt x="8397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6" name="bk object 46"/>
          <p:cNvSpPr/>
          <p:nvPr/>
        </p:nvSpPr>
        <p:spPr>
          <a:xfrm>
            <a:off x="1663369" y="325612"/>
            <a:ext cx="1131235" cy="1548813"/>
          </a:xfrm>
          <a:custGeom>
            <a:avLst/>
            <a:gdLst/>
            <a:ahLst/>
            <a:cxnLst/>
            <a:rect l="l" t="t" r="r" b="b"/>
            <a:pathLst>
              <a:path w="992505" h="1706880">
                <a:moveTo>
                  <a:pt x="0" y="1706562"/>
                </a:moveTo>
                <a:lnTo>
                  <a:pt x="992187" y="1706562"/>
                </a:lnTo>
                <a:lnTo>
                  <a:pt x="9921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7" name="bk object 47"/>
          <p:cNvSpPr/>
          <p:nvPr/>
        </p:nvSpPr>
        <p:spPr>
          <a:xfrm>
            <a:off x="1663369" y="1942140"/>
            <a:ext cx="1131235" cy="4598894"/>
          </a:xfrm>
          <a:custGeom>
            <a:avLst/>
            <a:gdLst/>
            <a:ahLst/>
            <a:cxnLst/>
            <a:rect l="l" t="t" r="r" b="b"/>
            <a:pathLst>
              <a:path w="992505" h="5067300">
                <a:moveTo>
                  <a:pt x="0" y="5067298"/>
                </a:moveTo>
                <a:lnTo>
                  <a:pt x="992187" y="5067298"/>
                </a:lnTo>
                <a:lnTo>
                  <a:pt x="9921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8" name="bk object 48"/>
          <p:cNvSpPr/>
          <p:nvPr/>
        </p:nvSpPr>
        <p:spPr>
          <a:xfrm>
            <a:off x="1663369" y="325612"/>
            <a:ext cx="1304992" cy="1548813"/>
          </a:xfrm>
          <a:custGeom>
            <a:avLst/>
            <a:gdLst/>
            <a:ahLst/>
            <a:cxnLst/>
            <a:rect l="l" t="t" r="r" b="b"/>
            <a:pathLst>
              <a:path w="1144905" h="1706880">
                <a:moveTo>
                  <a:pt x="0" y="1706562"/>
                </a:moveTo>
                <a:lnTo>
                  <a:pt x="1144587" y="1706562"/>
                </a:lnTo>
                <a:lnTo>
                  <a:pt x="11445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9" name="bk object 49"/>
          <p:cNvSpPr/>
          <p:nvPr/>
        </p:nvSpPr>
        <p:spPr>
          <a:xfrm>
            <a:off x="1663369" y="1942140"/>
            <a:ext cx="1304992" cy="4598894"/>
          </a:xfrm>
          <a:custGeom>
            <a:avLst/>
            <a:gdLst/>
            <a:ahLst/>
            <a:cxnLst/>
            <a:rect l="l" t="t" r="r" b="b"/>
            <a:pathLst>
              <a:path w="1144905" h="5067300">
                <a:moveTo>
                  <a:pt x="0" y="5067298"/>
                </a:moveTo>
                <a:lnTo>
                  <a:pt x="1144587" y="5067298"/>
                </a:lnTo>
                <a:lnTo>
                  <a:pt x="11445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0" name="bk object 50"/>
          <p:cNvSpPr/>
          <p:nvPr/>
        </p:nvSpPr>
        <p:spPr>
          <a:xfrm>
            <a:off x="1663369" y="325612"/>
            <a:ext cx="1478750" cy="1548813"/>
          </a:xfrm>
          <a:custGeom>
            <a:avLst/>
            <a:gdLst/>
            <a:ahLst/>
            <a:cxnLst/>
            <a:rect l="l" t="t" r="r" b="b"/>
            <a:pathLst>
              <a:path w="1297305" h="1706880">
                <a:moveTo>
                  <a:pt x="0" y="1706562"/>
                </a:moveTo>
                <a:lnTo>
                  <a:pt x="1296987" y="1706562"/>
                </a:lnTo>
                <a:lnTo>
                  <a:pt x="12969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1" name="bk object 51"/>
          <p:cNvSpPr/>
          <p:nvPr/>
        </p:nvSpPr>
        <p:spPr>
          <a:xfrm>
            <a:off x="1663369" y="1942140"/>
            <a:ext cx="1478750" cy="4598894"/>
          </a:xfrm>
          <a:custGeom>
            <a:avLst/>
            <a:gdLst/>
            <a:ahLst/>
            <a:cxnLst/>
            <a:rect l="l" t="t" r="r" b="b"/>
            <a:pathLst>
              <a:path w="1297305" h="5067300">
                <a:moveTo>
                  <a:pt x="0" y="5067298"/>
                </a:moveTo>
                <a:lnTo>
                  <a:pt x="1296987" y="5067298"/>
                </a:lnTo>
                <a:lnTo>
                  <a:pt x="12969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2" name="bk object 52"/>
          <p:cNvSpPr/>
          <p:nvPr/>
        </p:nvSpPr>
        <p:spPr>
          <a:xfrm>
            <a:off x="1663369" y="325612"/>
            <a:ext cx="1652508" cy="1548813"/>
          </a:xfrm>
          <a:custGeom>
            <a:avLst/>
            <a:gdLst/>
            <a:ahLst/>
            <a:cxnLst/>
            <a:rect l="l" t="t" r="r" b="b"/>
            <a:pathLst>
              <a:path w="1449705" h="1706880">
                <a:moveTo>
                  <a:pt x="0" y="1706562"/>
                </a:moveTo>
                <a:lnTo>
                  <a:pt x="1449387" y="1706562"/>
                </a:lnTo>
                <a:lnTo>
                  <a:pt x="14493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3" name="bk object 53"/>
          <p:cNvSpPr/>
          <p:nvPr/>
        </p:nvSpPr>
        <p:spPr>
          <a:xfrm>
            <a:off x="1663369" y="1942140"/>
            <a:ext cx="1652508" cy="4598894"/>
          </a:xfrm>
          <a:custGeom>
            <a:avLst/>
            <a:gdLst/>
            <a:ahLst/>
            <a:cxnLst/>
            <a:rect l="l" t="t" r="r" b="b"/>
            <a:pathLst>
              <a:path w="1449705" h="5067300">
                <a:moveTo>
                  <a:pt x="0" y="5067298"/>
                </a:moveTo>
                <a:lnTo>
                  <a:pt x="1449387" y="5067298"/>
                </a:lnTo>
                <a:lnTo>
                  <a:pt x="14493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4" name="bk object 54"/>
          <p:cNvSpPr/>
          <p:nvPr/>
        </p:nvSpPr>
        <p:spPr>
          <a:xfrm>
            <a:off x="1663370" y="325612"/>
            <a:ext cx="1826265" cy="1548813"/>
          </a:xfrm>
          <a:custGeom>
            <a:avLst/>
            <a:gdLst/>
            <a:ahLst/>
            <a:cxnLst/>
            <a:rect l="l" t="t" r="r" b="b"/>
            <a:pathLst>
              <a:path w="1602105" h="1706880">
                <a:moveTo>
                  <a:pt x="0" y="1706562"/>
                </a:moveTo>
                <a:lnTo>
                  <a:pt x="1601787" y="1706562"/>
                </a:lnTo>
                <a:lnTo>
                  <a:pt x="16017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5" name="bk object 55"/>
          <p:cNvSpPr/>
          <p:nvPr/>
        </p:nvSpPr>
        <p:spPr>
          <a:xfrm>
            <a:off x="1663370" y="1942140"/>
            <a:ext cx="1826265" cy="4598894"/>
          </a:xfrm>
          <a:custGeom>
            <a:avLst/>
            <a:gdLst/>
            <a:ahLst/>
            <a:cxnLst/>
            <a:rect l="l" t="t" r="r" b="b"/>
            <a:pathLst>
              <a:path w="1602105" h="5067300">
                <a:moveTo>
                  <a:pt x="0" y="5067298"/>
                </a:moveTo>
                <a:lnTo>
                  <a:pt x="1601787" y="5067298"/>
                </a:lnTo>
                <a:lnTo>
                  <a:pt x="16017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6" name="bk object 56"/>
          <p:cNvSpPr/>
          <p:nvPr/>
        </p:nvSpPr>
        <p:spPr>
          <a:xfrm>
            <a:off x="1663369" y="325612"/>
            <a:ext cx="2000023" cy="1548813"/>
          </a:xfrm>
          <a:custGeom>
            <a:avLst/>
            <a:gdLst/>
            <a:ahLst/>
            <a:cxnLst/>
            <a:rect l="l" t="t" r="r" b="b"/>
            <a:pathLst>
              <a:path w="1754505" h="1706880">
                <a:moveTo>
                  <a:pt x="0" y="1706562"/>
                </a:moveTo>
                <a:lnTo>
                  <a:pt x="1754187" y="1706562"/>
                </a:lnTo>
                <a:lnTo>
                  <a:pt x="17541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7" name="bk object 57"/>
          <p:cNvSpPr/>
          <p:nvPr/>
        </p:nvSpPr>
        <p:spPr>
          <a:xfrm>
            <a:off x="1663369" y="1942140"/>
            <a:ext cx="2000023" cy="4598894"/>
          </a:xfrm>
          <a:custGeom>
            <a:avLst/>
            <a:gdLst/>
            <a:ahLst/>
            <a:cxnLst/>
            <a:rect l="l" t="t" r="r" b="b"/>
            <a:pathLst>
              <a:path w="1754505" h="5067300">
                <a:moveTo>
                  <a:pt x="0" y="5067298"/>
                </a:moveTo>
                <a:lnTo>
                  <a:pt x="1754187" y="5067298"/>
                </a:lnTo>
                <a:lnTo>
                  <a:pt x="17541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8" name="bk object 58"/>
          <p:cNvSpPr/>
          <p:nvPr/>
        </p:nvSpPr>
        <p:spPr>
          <a:xfrm>
            <a:off x="1663369" y="325612"/>
            <a:ext cx="2173781" cy="1548813"/>
          </a:xfrm>
          <a:custGeom>
            <a:avLst/>
            <a:gdLst/>
            <a:ahLst/>
            <a:cxnLst/>
            <a:rect l="l" t="t" r="r" b="b"/>
            <a:pathLst>
              <a:path w="1906904" h="1706880">
                <a:moveTo>
                  <a:pt x="0" y="1706562"/>
                </a:moveTo>
                <a:lnTo>
                  <a:pt x="1906587" y="1706562"/>
                </a:lnTo>
                <a:lnTo>
                  <a:pt x="19065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9" name="bk object 59"/>
          <p:cNvSpPr/>
          <p:nvPr/>
        </p:nvSpPr>
        <p:spPr>
          <a:xfrm>
            <a:off x="1663369" y="1942140"/>
            <a:ext cx="2173781" cy="4598894"/>
          </a:xfrm>
          <a:custGeom>
            <a:avLst/>
            <a:gdLst/>
            <a:ahLst/>
            <a:cxnLst/>
            <a:rect l="l" t="t" r="r" b="b"/>
            <a:pathLst>
              <a:path w="1906904" h="5067300">
                <a:moveTo>
                  <a:pt x="0" y="5067298"/>
                </a:moveTo>
                <a:lnTo>
                  <a:pt x="1906587" y="5067298"/>
                </a:lnTo>
                <a:lnTo>
                  <a:pt x="19065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0" name="bk object 60"/>
          <p:cNvSpPr/>
          <p:nvPr/>
        </p:nvSpPr>
        <p:spPr>
          <a:xfrm>
            <a:off x="1663369" y="325612"/>
            <a:ext cx="2347539" cy="1548813"/>
          </a:xfrm>
          <a:custGeom>
            <a:avLst/>
            <a:gdLst/>
            <a:ahLst/>
            <a:cxnLst/>
            <a:rect l="l" t="t" r="r" b="b"/>
            <a:pathLst>
              <a:path w="2059304" h="1706880">
                <a:moveTo>
                  <a:pt x="0" y="1706562"/>
                </a:moveTo>
                <a:lnTo>
                  <a:pt x="2058987" y="1706562"/>
                </a:lnTo>
                <a:lnTo>
                  <a:pt x="20589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1" name="bk object 61"/>
          <p:cNvSpPr/>
          <p:nvPr/>
        </p:nvSpPr>
        <p:spPr>
          <a:xfrm>
            <a:off x="1663369" y="1942140"/>
            <a:ext cx="2347539" cy="4598894"/>
          </a:xfrm>
          <a:custGeom>
            <a:avLst/>
            <a:gdLst/>
            <a:ahLst/>
            <a:cxnLst/>
            <a:rect l="l" t="t" r="r" b="b"/>
            <a:pathLst>
              <a:path w="2059304" h="5067300">
                <a:moveTo>
                  <a:pt x="0" y="5067298"/>
                </a:moveTo>
                <a:lnTo>
                  <a:pt x="2058987" y="5067298"/>
                </a:lnTo>
                <a:lnTo>
                  <a:pt x="20589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2" name="bk object 62"/>
          <p:cNvSpPr/>
          <p:nvPr/>
        </p:nvSpPr>
        <p:spPr>
          <a:xfrm>
            <a:off x="1663369" y="325612"/>
            <a:ext cx="2521296" cy="1548813"/>
          </a:xfrm>
          <a:custGeom>
            <a:avLst/>
            <a:gdLst/>
            <a:ahLst/>
            <a:cxnLst/>
            <a:rect l="l" t="t" r="r" b="b"/>
            <a:pathLst>
              <a:path w="2211704" h="1706880">
                <a:moveTo>
                  <a:pt x="0" y="1706562"/>
                </a:moveTo>
                <a:lnTo>
                  <a:pt x="2211387" y="1706562"/>
                </a:lnTo>
                <a:lnTo>
                  <a:pt x="22113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3" name="bk object 63"/>
          <p:cNvSpPr/>
          <p:nvPr/>
        </p:nvSpPr>
        <p:spPr>
          <a:xfrm>
            <a:off x="1663369" y="1942140"/>
            <a:ext cx="2521296" cy="4598894"/>
          </a:xfrm>
          <a:custGeom>
            <a:avLst/>
            <a:gdLst/>
            <a:ahLst/>
            <a:cxnLst/>
            <a:rect l="l" t="t" r="r" b="b"/>
            <a:pathLst>
              <a:path w="2211704" h="5067300">
                <a:moveTo>
                  <a:pt x="0" y="5067298"/>
                </a:moveTo>
                <a:lnTo>
                  <a:pt x="2211387" y="5067298"/>
                </a:lnTo>
                <a:lnTo>
                  <a:pt x="22113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4" name="bk object 64"/>
          <p:cNvSpPr/>
          <p:nvPr/>
        </p:nvSpPr>
        <p:spPr>
          <a:xfrm>
            <a:off x="1663369" y="325612"/>
            <a:ext cx="2695054" cy="1548813"/>
          </a:xfrm>
          <a:custGeom>
            <a:avLst/>
            <a:gdLst/>
            <a:ahLst/>
            <a:cxnLst/>
            <a:rect l="l" t="t" r="r" b="b"/>
            <a:pathLst>
              <a:path w="2364104" h="1706880">
                <a:moveTo>
                  <a:pt x="0" y="1706562"/>
                </a:moveTo>
                <a:lnTo>
                  <a:pt x="2363787" y="1706562"/>
                </a:lnTo>
                <a:lnTo>
                  <a:pt x="23637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5" name="bk object 65"/>
          <p:cNvSpPr/>
          <p:nvPr/>
        </p:nvSpPr>
        <p:spPr>
          <a:xfrm>
            <a:off x="1663369" y="1942140"/>
            <a:ext cx="2695054" cy="4598894"/>
          </a:xfrm>
          <a:custGeom>
            <a:avLst/>
            <a:gdLst/>
            <a:ahLst/>
            <a:cxnLst/>
            <a:rect l="l" t="t" r="r" b="b"/>
            <a:pathLst>
              <a:path w="2364104" h="5067300">
                <a:moveTo>
                  <a:pt x="0" y="5067298"/>
                </a:moveTo>
                <a:lnTo>
                  <a:pt x="2363787" y="5067298"/>
                </a:lnTo>
                <a:lnTo>
                  <a:pt x="23637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6" name="bk object 66"/>
          <p:cNvSpPr/>
          <p:nvPr/>
        </p:nvSpPr>
        <p:spPr>
          <a:xfrm>
            <a:off x="1663369" y="325612"/>
            <a:ext cx="2868812" cy="1548813"/>
          </a:xfrm>
          <a:custGeom>
            <a:avLst/>
            <a:gdLst/>
            <a:ahLst/>
            <a:cxnLst/>
            <a:rect l="l" t="t" r="r" b="b"/>
            <a:pathLst>
              <a:path w="2516504" h="1706880">
                <a:moveTo>
                  <a:pt x="0" y="1706562"/>
                </a:moveTo>
                <a:lnTo>
                  <a:pt x="2516187" y="1706562"/>
                </a:lnTo>
                <a:lnTo>
                  <a:pt x="25161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7" name="bk object 67"/>
          <p:cNvSpPr/>
          <p:nvPr/>
        </p:nvSpPr>
        <p:spPr>
          <a:xfrm>
            <a:off x="1663369" y="1942140"/>
            <a:ext cx="2868812" cy="4598894"/>
          </a:xfrm>
          <a:custGeom>
            <a:avLst/>
            <a:gdLst/>
            <a:ahLst/>
            <a:cxnLst/>
            <a:rect l="l" t="t" r="r" b="b"/>
            <a:pathLst>
              <a:path w="2516504" h="5067300">
                <a:moveTo>
                  <a:pt x="0" y="5067298"/>
                </a:moveTo>
                <a:lnTo>
                  <a:pt x="2516187" y="5067298"/>
                </a:lnTo>
                <a:lnTo>
                  <a:pt x="25161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8" name="bk object 68"/>
          <p:cNvSpPr/>
          <p:nvPr/>
        </p:nvSpPr>
        <p:spPr>
          <a:xfrm>
            <a:off x="1663369" y="325612"/>
            <a:ext cx="3042570" cy="1548813"/>
          </a:xfrm>
          <a:custGeom>
            <a:avLst/>
            <a:gdLst/>
            <a:ahLst/>
            <a:cxnLst/>
            <a:rect l="l" t="t" r="r" b="b"/>
            <a:pathLst>
              <a:path w="2668904" h="1706880">
                <a:moveTo>
                  <a:pt x="0" y="1706562"/>
                </a:moveTo>
                <a:lnTo>
                  <a:pt x="2668587" y="1706562"/>
                </a:lnTo>
                <a:lnTo>
                  <a:pt x="26685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9" name="bk object 69"/>
          <p:cNvSpPr/>
          <p:nvPr/>
        </p:nvSpPr>
        <p:spPr>
          <a:xfrm>
            <a:off x="1663369" y="1942140"/>
            <a:ext cx="3042570" cy="4598894"/>
          </a:xfrm>
          <a:custGeom>
            <a:avLst/>
            <a:gdLst/>
            <a:ahLst/>
            <a:cxnLst/>
            <a:rect l="l" t="t" r="r" b="b"/>
            <a:pathLst>
              <a:path w="2668904" h="5067300">
                <a:moveTo>
                  <a:pt x="0" y="5067298"/>
                </a:moveTo>
                <a:lnTo>
                  <a:pt x="2668587" y="5067298"/>
                </a:lnTo>
                <a:lnTo>
                  <a:pt x="26685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0" name="bk object 70"/>
          <p:cNvSpPr/>
          <p:nvPr/>
        </p:nvSpPr>
        <p:spPr>
          <a:xfrm>
            <a:off x="1663369" y="325612"/>
            <a:ext cx="3216327" cy="1548813"/>
          </a:xfrm>
          <a:custGeom>
            <a:avLst/>
            <a:gdLst/>
            <a:ahLst/>
            <a:cxnLst/>
            <a:rect l="l" t="t" r="r" b="b"/>
            <a:pathLst>
              <a:path w="2821304" h="1706880">
                <a:moveTo>
                  <a:pt x="0" y="1706562"/>
                </a:moveTo>
                <a:lnTo>
                  <a:pt x="2820987" y="1706562"/>
                </a:lnTo>
                <a:lnTo>
                  <a:pt x="28209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1" name="bk object 71"/>
          <p:cNvSpPr/>
          <p:nvPr/>
        </p:nvSpPr>
        <p:spPr>
          <a:xfrm>
            <a:off x="1663369" y="1942140"/>
            <a:ext cx="3216327" cy="4598894"/>
          </a:xfrm>
          <a:custGeom>
            <a:avLst/>
            <a:gdLst/>
            <a:ahLst/>
            <a:cxnLst/>
            <a:rect l="l" t="t" r="r" b="b"/>
            <a:pathLst>
              <a:path w="2821304" h="5067300">
                <a:moveTo>
                  <a:pt x="0" y="5067298"/>
                </a:moveTo>
                <a:lnTo>
                  <a:pt x="2820987" y="5067298"/>
                </a:lnTo>
                <a:lnTo>
                  <a:pt x="28209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2" name="bk object 72"/>
          <p:cNvSpPr/>
          <p:nvPr/>
        </p:nvSpPr>
        <p:spPr>
          <a:xfrm>
            <a:off x="1663369" y="325612"/>
            <a:ext cx="3390085" cy="1548813"/>
          </a:xfrm>
          <a:custGeom>
            <a:avLst/>
            <a:gdLst/>
            <a:ahLst/>
            <a:cxnLst/>
            <a:rect l="l" t="t" r="r" b="b"/>
            <a:pathLst>
              <a:path w="2973704" h="1706880">
                <a:moveTo>
                  <a:pt x="0" y="1706562"/>
                </a:moveTo>
                <a:lnTo>
                  <a:pt x="2973387" y="1706562"/>
                </a:lnTo>
                <a:lnTo>
                  <a:pt x="29733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3" name="bk object 73"/>
          <p:cNvSpPr/>
          <p:nvPr/>
        </p:nvSpPr>
        <p:spPr>
          <a:xfrm>
            <a:off x="1663369" y="1942140"/>
            <a:ext cx="3390085" cy="4598894"/>
          </a:xfrm>
          <a:custGeom>
            <a:avLst/>
            <a:gdLst/>
            <a:ahLst/>
            <a:cxnLst/>
            <a:rect l="l" t="t" r="r" b="b"/>
            <a:pathLst>
              <a:path w="2973704" h="5067300">
                <a:moveTo>
                  <a:pt x="0" y="5067298"/>
                </a:moveTo>
                <a:lnTo>
                  <a:pt x="2973387" y="5067298"/>
                </a:lnTo>
                <a:lnTo>
                  <a:pt x="29733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4" name="bk object 74"/>
          <p:cNvSpPr/>
          <p:nvPr/>
        </p:nvSpPr>
        <p:spPr>
          <a:xfrm>
            <a:off x="1663369" y="325612"/>
            <a:ext cx="3563843" cy="1548813"/>
          </a:xfrm>
          <a:custGeom>
            <a:avLst/>
            <a:gdLst/>
            <a:ahLst/>
            <a:cxnLst/>
            <a:rect l="l" t="t" r="r" b="b"/>
            <a:pathLst>
              <a:path w="3126104" h="1706880">
                <a:moveTo>
                  <a:pt x="0" y="1706562"/>
                </a:moveTo>
                <a:lnTo>
                  <a:pt x="3125787" y="1706562"/>
                </a:lnTo>
                <a:lnTo>
                  <a:pt x="31257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5" name="bk object 75"/>
          <p:cNvSpPr/>
          <p:nvPr/>
        </p:nvSpPr>
        <p:spPr>
          <a:xfrm>
            <a:off x="1663369" y="1942140"/>
            <a:ext cx="3563843" cy="4598894"/>
          </a:xfrm>
          <a:custGeom>
            <a:avLst/>
            <a:gdLst/>
            <a:ahLst/>
            <a:cxnLst/>
            <a:rect l="l" t="t" r="r" b="b"/>
            <a:pathLst>
              <a:path w="3126104" h="5067300">
                <a:moveTo>
                  <a:pt x="0" y="5067298"/>
                </a:moveTo>
                <a:lnTo>
                  <a:pt x="3125787" y="5067298"/>
                </a:lnTo>
                <a:lnTo>
                  <a:pt x="31257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6" name="bk object 76"/>
          <p:cNvSpPr/>
          <p:nvPr/>
        </p:nvSpPr>
        <p:spPr>
          <a:xfrm>
            <a:off x="1663370" y="325612"/>
            <a:ext cx="3737600" cy="1548813"/>
          </a:xfrm>
          <a:custGeom>
            <a:avLst/>
            <a:gdLst/>
            <a:ahLst/>
            <a:cxnLst/>
            <a:rect l="l" t="t" r="r" b="b"/>
            <a:pathLst>
              <a:path w="3278504" h="1706880">
                <a:moveTo>
                  <a:pt x="0" y="1706562"/>
                </a:moveTo>
                <a:lnTo>
                  <a:pt x="3278187" y="1706562"/>
                </a:lnTo>
                <a:lnTo>
                  <a:pt x="32781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7" name="bk object 77"/>
          <p:cNvSpPr/>
          <p:nvPr/>
        </p:nvSpPr>
        <p:spPr>
          <a:xfrm>
            <a:off x="1663370" y="1942140"/>
            <a:ext cx="3737600" cy="4598894"/>
          </a:xfrm>
          <a:custGeom>
            <a:avLst/>
            <a:gdLst/>
            <a:ahLst/>
            <a:cxnLst/>
            <a:rect l="l" t="t" r="r" b="b"/>
            <a:pathLst>
              <a:path w="3278504" h="5067300">
                <a:moveTo>
                  <a:pt x="0" y="5067298"/>
                </a:moveTo>
                <a:lnTo>
                  <a:pt x="3278187" y="5067298"/>
                </a:lnTo>
                <a:lnTo>
                  <a:pt x="32781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8" name="bk object 78"/>
          <p:cNvSpPr/>
          <p:nvPr/>
        </p:nvSpPr>
        <p:spPr>
          <a:xfrm>
            <a:off x="1663369" y="325612"/>
            <a:ext cx="3911358" cy="1548813"/>
          </a:xfrm>
          <a:custGeom>
            <a:avLst/>
            <a:gdLst/>
            <a:ahLst/>
            <a:cxnLst/>
            <a:rect l="l" t="t" r="r" b="b"/>
            <a:pathLst>
              <a:path w="3430904" h="1706880">
                <a:moveTo>
                  <a:pt x="0" y="1706562"/>
                </a:moveTo>
                <a:lnTo>
                  <a:pt x="3430587" y="1706562"/>
                </a:lnTo>
                <a:lnTo>
                  <a:pt x="34305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9" name="bk object 79"/>
          <p:cNvSpPr/>
          <p:nvPr/>
        </p:nvSpPr>
        <p:spPr>
          <a:xfrm>
            <a:off x="1663369" y="1942140"/>
            <a:ext cx="3911358" cy="4598894"/>
          </a:xfrm>
          <a:custGeom>
            <a:avLst/>
            <a:gdLst/>
            <a:ahLst/>
            <a:cxnLst/>
            <a:rect l="l" t="t" r="r" b="b"/>
            <a:pathLst>
              <a:path w="3430904" h="5067300">
                <a:moveTo>
                  <a:pt x="0" y="5067298"/>
                </a:moveTo>
                <a:lnTo>
                  <a:pt x="3430587" y="5067298"/>
                </a:lnTo>
                <a:lnTo>
                  <a:pt x="34305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0" name="bk object 80"/>
          <p:cNvSpPr/>
          <p:nvPr/>
        </p:nvSpPr>
        <p:spPr>
          <a:xfrm>
            <a:off x="1663369" y="325612"/>
            <a:ext cx="4085116" cy="1548813"/>
          </a:xfrm>
          <a:custGeom>
            <a:avLst/>
            <a:gdLst/>
            <a:ahLst/>
            <a:cxnLst/>
            <a:rect l="l" t="t" r="r" b="b"/>
            <a:pathLst>
              <a:path w="3583304" h="1706880">
                <a:moveTo>
                  <a:pt x="0" y="1706562"/>
                </a:moveTo>
                <a:lnTo>
                  <a:pt x="3582987" y="1706562"/>
                </a:lnTo>
                <a:lnTo>
                  <a:pt x="35829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1" name="bk object 81"/>
          <p:cNvSpPr/>
          <p:nvPr/>
        </p:nvSpPr>
        <p:spPr>
          <a:xfrm>
            <a:off x="1663369" y="1942140"/>
            <a:ext cx="4085116" cy="4598894"/>
          </a:xfrm>
          <a:custGeom>
            <a:avLst/>
            <a:gdLst/>
            <a:ahLst/>
            <a:cxnLst/>
            <a:rect l="l" t="t" r="r" b="b"/>
            <a:pathLst>
              <a:path w="3583304" h="5067300">
                <a:moveTo>
                  <a:pt x="0" y="5067298"/>
                </a:moveTo>
                <a:lnTo>
                  <a:pt x="3582987" y="5067298"/>
                </a:lnTo>
                <a:lnTo>
                  <a:pt x="35829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2" name="bk object 82"/>
          <p:cNvSpPr/>
          <p:nvPr/>
        </p:nvSpPr>
        <p:spPr>
          <a:xfrm>
            <a:off x="1663369" y="325612"/>
            <a:ext cx="4258874" cy="1548813"/>
          </a:xfrm>
          <a:custGeom>
            <a:avLst/>
            <a:gdLst/>
            <a:ahLst/>
            <a:cxnLst/>
            <a:rect l="l" t="t" r="r" b="b"/>
            <a:pathLst>
              <a:path w="3735704" h="1706880">
                <a:moveTo>
                  <a:pt x="0" y="1706562"/>
                </a:moveTo>
                <a:lnTo>
                  <a:pt x="3735387" y="1706562"/>
                </a:lnTo>
                <a:lnTo>
                  <a:pt x="37353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3" name="bk object 83"/>
          <p:cNvSpPr/>
          <p:nvPr/>
        </p:nvSpPr>
        <p:spPr>
          <a:xfrm>
            <a:off x="1663369" y="1942140"/>
            <a:ext cx="4258874" cy="4598894"/>
          </a:xfrm>
          <a:custGeom>
            <a:avLst/>
            <a:gdLst/>
            <a:ahLst/>
            <a:cxnLst/>
            <a:rect l="l" t="t" r="r" b="b"/>
            <a:pathLst>
              <a:path w="3735704" h="5067300">
                <a:moveTo>
                  <a:pt x="0" y="5067298"/>
                </a:moveTo>
                <a:lnTo>
                  <a:pt x="3735387" y="5067298"/>
                </a:lnTo>
                <a:lnTo>
                  <a:pt x="37353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4" name="bk object 84"/>
          <p:cNvSpPr/>
          <p:nvPr/>
        </p:nvSpPr>
        <p:spPr>
          <a:xfrm>
            <a:off x="1663369" y="325612"/>
            <a:ext cx="4432631" cy="1548813"/>
          </a:xfrm>
          <a:custGeom>
            <a:avLst/>
            <a:gdLst/>
            <a:ahLst/>
            <a:cxnLst/>
            <a:rect l="l" t="t" r="r" b="b"/>
            <a:pathLst>
              <a:path w="3888104" h="1706880">
                <a:moveTo>
                  <a:pt x="0" y="1706562"/>
                </a:moveTo>
                <a:lnTo>
                  <a:pt x="3887787" y="1706562"/>
                </a:lnTo>
                <a:lnTo>
                  <a:pt x="38877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5" name="bk object 85"/>
          <p:cNvSpPr/>
          <p:nvPr/>
        </p:nvSpPr>
        <p:spPr>
          <a:xfrm>
            <a:off x="1663369" y="1942140"/>
            <a:ext cx="4432631" cy="4598894"/>
          </a:xfrm>
          <a:custGeom>
            <a:avLst/>
            <a:gdLst/>
            <a:ahLst/>
            <a:cxnLst/>
            <a:rect l="l" t="t" r="r" b="b"/>
            <a:pathLst>
              <a:path w="3888104" h="5067300">
                <a:moveTo>
                  <a:pt x="0" y="5067298"/>
                </a:moveTo>
                <a:lnTo>
                  <a:pt x="3887787" y="5067298"/>
                </a:lnTo>
                <a:lnTo>
                  <a:pt x="38877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6" name="bk object 86"/>
          <p:cNvSpPr/>
          <p:nvPr/>
        </p:nvSpPr>
        <p:spPr>
          <a:xfrm>
            <a:off x="1663369" y="325612"/>
            <a:ext cx="4606389" cy="1548813"/>
          </a:xfrm>
          <a:custGeom>
            <a:avLst/>
            <a:gdLst/>
            <a:ahLst/>
            <a:cxnLst/>
            <a:rect l="l" t="t" r="r" b="b"/>
            <a:pathLst>
              <a:path w="4040504" h="1706880">
                <a:moveTo>
                  <a:pt x="0" y="1706562"/>
                </a:moveTo>
                <a:lnTo>
                  <a:pt x="4040187" y="1706562"/>
                </a:lnTo>
                <a:lnTo>
                  <a:pt x="40401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7" name="bk object 87"/>
          <p:cNvSpPr/>
          <p:nvPr/>
        </p:nvSpPr>
        <p:spPr>
          <a:xfrm>
            <a:off x="1663369" y="1942140"/>
            <a:ext cx="4606389" cy="4598894"/>
          </a:xfrm>
          <a:custGeom>
            <a:avLst/>
            <a:gdLst/>
            <a:ahLst/>
            <a:cxnLst/>
            <a:rect l="l" t="t" r="r" b="b"/>
            <a:pathLst>
              <a:path w="4040504" h="5067300">
                <a:moveTo>
                  <a:pt x="0" y="5067298"/>
                </a:moveTo>
                <a:lnTo>
                  <a:pt x="4040187" y="5067298"/>
                </a:lnTo>
                <a:lnTo>
                  <a:pt x="40401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8" name="bk object 88"/>
          <p:cNvSpPr/>
          <p:nvPr/>
        </p:nvSpPr>
        <p:spPr>
          <a:xfrm>
            <a:off x="1663369" y="325612"/>
            <a:ext cx="4780147" cy="1548813"/>
          </a:xfrm>
          <a:custGeom>
            <a:avLst/>
            <a:gdLst/>
            <a:ahLst/>
            <a:cxnLst/>
            <a:rect l="l" t="t" r="r" b="b"/>
            <a:pathLst>
              <a:path w="4192904" h="1706880">
                <a:moveTo>
                  <a:pt x="0" y="1706562"/>
                </a:moveTo>
                <a:lnTo>
                  <a:pt x="4192587" y="1706562"/>
                </a:lnTo>
                <a:lnTo>
                  <a:pt x="41925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9" name="bk object 89"/>
          <p:cNvSpPr/>
          <p:nvPr/>
        </p:nvSpPr>
        <p:spPr>
          <a:xfrm>
            <a:off x="1663369" y="1942140"/>
            <a:ext cx="4780147" cy="4598894"/>
          </a:xfrm>
          <a:custGeom>
            <a:avLst/>
            <a:gdLst/>
            <a:ahLst/>
            <a:cxnLst/>
            <a:rect l="l" t="t" r="r" b="b"/>
            <a:pathLst>
              <a:path w="4192904" h="5067300">
                <a:moveTo>
                  <a:pt x="0" y="5067298"/>
                </a:moveTo>
                <a:lnTo>
                  <a:pt x="4192587" y="5067298"/>
                </a:lnTo>
                <a:lnTo>
                  <a:pt x="41925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0" name="bk object 90"/>
          <p:cNvSpPr/>
          <p:nvPr/>
        </p:nvSpPr>
        <p:spPr>
          <a:xfrm>
            <a:off x="1663370" y="325612"/>
            <a:ext cx="4953904" cy="1548813"/>
          </a:xfrm>
          <a:custGeom>
            <a:avLst/>
            <a:gdLst/>
            <a:ahLst/>
            <a:cxnLst/>
            <a:rect l="l" t="t" r="r" b="b"/>
            <a:pathLst>
              <a:path w="4345305" h="1706880">
                <a:moveTo>
                  <a:pt x="0" y="1706562"/>
                </a:moveTo>
                <a:lnTo>
                  <a:pt x="4344987" y="1706562"/>
                </a:lnTo>
                <a:lnTo>
                  <a:pt x="43449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1" name="bk object 91"/>
          <p:cNvSpPr/>
          <p:nvPr/>
        </p:nvSpPr>
        <p:spPr>
          <a:xfrm>
            <a:off x="1663370" y="1942140"/>
            <a:ext cx="4953904" cy="4598894"/>
          </a:xfrm>
          <a:custGeom>
            <a:avLst/>
            <a:gdLst/>
            <a:ahLst/>
            <a:cxnLst/>
            <a:rect l="l" t="t" r="r" b="b"/>
            <a:pathLst>
              <a:path w="4345305" h="5067300">
                <a:moveTo>
                  <a:pt x="0" y="5067298"/>
                </a:moveTo>
                <a:lnTo>
                  <a:pt x="4344987" y="5067298"/>
                </a:lnTo>
                <a:lnTo>
                  <a:pt x="43449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2" name="bk object 92"/>
          <p:cNvSpPr/>
          <p:nvPr/>
        </p:nvSpPr>
        <p:spPr>
          <a:xfrm>
            <a:off x="1663369" y="325612"/>
            <a:ext cx="5127662" cy="1548813"/>
          </a:xfrm>
          <a:custGeom>
            <a:avLst/>
            <a:gdLst/>
            <a:ahLst/>
            <a:cxnLst/>
            <a:rect l="l" t="t" r="r" b="b"/>
            <a:pathLst>
              <a:path w="4497705" h="1706880">
                <a:moveTo>
                  <a:pt x="0" y="1706562"/>
                </a:moveTo>
                <a:lnTo>
                  <a:pt x="4497387" y="1706562"/>
                </a:lnTo>
                <a:lnTo>
                  <a:pt x="44973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3" name="bk object 93"/>
          <p:cNvSpPr/>
          <p:nvPr/>
        </p:nvSpPr>
        <p:spPr>
          <a:xfrm>
            <a:off x="1663369" y="1942140"/>
            <a:ext cx="5127662" cy="4598894"/>
          </a:xfrm>
          <a:custGeom>
            <a:avLst/>
            <a:gdLst/>
            <a:ahLst/>
            <a:cxnLst/>
            <a:rect l="l" t="t" r="r" b="b"/>
            <a:pathLst>
              <a:path w="4497705" h="5067300">
                <a:moveTo>
                  <a:pt x="0" y="5067298"/>
                </a:moveTo>
                <a:lnTo>
                  <a:pt x="4497387" y="5067298"/>
                </a:lnTo>
                <a:lnTo>
                  <a:pt x="44973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4" name="bk object 94"/>
          <p:cNvSpPr/>
          <p:nvPr/>
        </p:nvSpPr>
        <p:spPr>
          <a:xfrm>
            <a:off x="1663369" y="325612"/>
            <a:ext cx="5301420" cy="1548813"/>
          </a:xfrm>
          <a:custGeom>
            <a:avLst/>
            <a:gdLst/>
            <a:ahLst/>
            <a:cxnLst/>
            <a:rect l="l" t="t" r="r" b="b"/>
            <a:pathLst>
              <a:path w="4650105" h="1706880">
                <a:moveTo>
                  <a:pt x="0" y="1706562"/>
                </a:moveTo>
                <a:lnTo>
                  <a:pt x="4649787" y="1706562"/>
                </a:lnTo>
                <a:lnTo>
                  <a:pt x="46497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5" name="bk object 95"/>
          <p:cNvSpPr/>
          <p:nvPr/>
        </p:nvSpPr>
        <p:spPr>
          <a:xfrm>
            <a:off x="1663369" y="1942140"/>
            <a:ext cx="5301420" cy="4598894"/>
          </a:xfrm>
          <a:custGeom>
            <a:avLst/>
            <a:gdLst/>
            <a:ahLst/>
            <a:cxnLst/>
            <a:rect l="l" t="t" r="r" b="b"/>
            <a:pathLst>
              <a:path w="4650105" h="5067300">
                <a:moveTo>
                  <a:pt x="0" y="5067298"/>
                </a:moveTo>
                <a:lnTo>
                  <a:pt x="4649787" y="5067298"/>
                </a:lnTo>
                <a:lnTo>
                  <a:pt x="46497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6" name="bk object 96"/>
          <p:cNvSpPr/>
          <p:nvPr/>
        </p:nvSpPr>
        <p:spPr>
          <a:xfrm>
            <a:off x="1663369" y="325612"/>
            <a:ext cx="5475178" cy="1548813"/>
          </a:xfrm>
          <a:custGeom>
            <a:avLst/>
            <a:gdLst/>
            <a:ahLst/>
            <a:cxnLst/>
            <a:rect l="l" t="t" r="r" b="b"/>
            <a:pathLst>
              <a:path w="4802505" h="1706880">
                <a:moveTo>
                  <a:pt x="0" y="1706562"/>
                </a:moveTo>
                <a:lnTo>
                  <a:pt x="4802187" y="1706562"/>
                </a:lnTo>
                <a:lnTo>
                  <a:pt x="48021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7" name="bk object 97"/>
          <p:cNvSpPr/>
          <p:nvPr/>
        </p:nvSpPr>
        <p:spPr>
          <a:xfrm>
            <a:off x="1663369" y="1942140"/>
            <a:ext cx="5475178" cy="4598894"/>
          </a:xfrm>
          <a:custGeom>
            <a:avLst/>
            <a:gdLst/>
            <a:ahLst/>
            <a:cxnLst/>
            <a:rect l="l" t="t" r="r" b="b"/>
            <a:pathLst>
              <a:path w="4802505" h="5067300">
                <a:moveTo>
                  <a:pt x="0" y="5067298"/>
                </a:moveTo>
                <a:lnTo>
                  <a:pt x="4802187" y="5067298"/>
                </a:lnTo>
                <a:lnTo>
                  <a:pt x="48021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8" name="bk object 98"/>
          <p:cNvSpPr/>
          <p:nvPr/>
        </p:nvSpPr>
        <p:spPr>
          <a:xfrm>
            <a:off x="1663369" y="325612"/>
            <a:ext cx="5648935" cy="1548813"/>
          </a:xfrm>
          <a:custGeom>
            <a:avLst/>
            <a:gdLst/>
            <a:ahLst/>
            <a:cxnLst/>
            <a:rect l="l" t="t" r="r" b="b"/>
            <a:pathLst>
              <a:path w="4954905" h="1706880">
                <a:moveTo>
                  <a:pt x="0" y="1706562"/>
                </a:moveTo>
                <a:lnTo>
                  <a:pt x="4954587" y="1706562"/>
                </a:lnTo>
                <a:lnTo>
                  <a:pt x="49545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9" name="bk object 99"/>
          <p:cNvSpPr/>
          <p:nvPr/>
        </p:nvSpPr>
        <p:spPr>
          <a:xfrm>
            <a:off x="1663369" y="1942140"/>
            <a:ext cx="5648935" cy="4598894"/>
          </a:xfrm>
          <a:custGeom>
            <a:avLst/>
            <a:gdLst/>
            <a:ahLst/>
            <a:cxnLst/>
            <a:rect l="l" t="t" r="r" b="b"/>
            <a:pathLst>
              <a:path w="4954905" h="5067300">
                <a:moveTo>
                  <a:pt x="0" y="5067298"/>
                </a:moveTo>
                <a:lnTo>
                  <a:pt x="4954587" y="5067298"/>
                </a:lnTo>
                <a:lnTo>
                  <a:pt x="49545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0" name="bk object 100"/>
          <p:cNvSpPr/>
          <p:nvPr/>
        </p:nvSpPr>
        <p:spPr>
          <a:xfrm>
            <a:off x="1663369" y="325612"/>
            <a:ext cx="5822693" cy="1548813"/>
          </a:xfrm>
          <a:custGeom>
            <a:avLst/>
            <a:gdLst/>
            <a:ahLst/>
            <a:cxnLst/>
            <a:rect l="l" t="t" r="r" b="b"/>
            <a:pathLst>
              <a:path w="5107305" h="1706880">
                <a:moveTo>
                  <a:pt x="0" y="1706562"/>
                </a:moveTo>
                <a:lnTo>
                  <a:pt x="5106987" y="1706562"/>
                </a:lnTo>
                <a:lnTo>
                  <a:pt x="51069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1" name="bk object 101"/>
          <p:cNvSpPr/>
          <p:nvPr/>
        </p:nvSpPr>
        <p:spPr>
          <a:xfrm>
            <a:off x="1663369" y="1942140"/>
            <a:ext cx="5822693" cy="4598894"/>
          </a:xfrm>
          <a:custGeom>
            <a:avLst/>
            <a:gdLst/>
            <a:ahLst/>
            <a:cxnLst/>
            <a:rect l="l" t="t" r="r" b="b"/>
            <a:pathLst>
              <a:path w="5107305" h="5067300">
                <a:moveTo>
                  <a:pt x="0" y="5067298"/>
                </a:moveTo>
                <a:lnTo>
                  <a:pt x="5106987" y="5067298"/>
                </a:lnTo>
                <a:lnTo>
                  <a:pt x="51069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2" name="bk object 102"/>
          <p:cNvSpPr/>
          <p:nvPr/>
        </p:nvSpPr>
        <p:spPr>
          <a:xfrm>
            <a:off x="1663369" y="325612"/>
            <a:ext cx="5996451" cy="1548813"/>
          </a:xfrm>
          <a:custGeom>
            <a:avLst/>
            <a:gdLst/>
            <a:ahLst/>
            <a:cxnLst/>
            <a:rect l="l" t="t" r="r" b="b"/>
            <a:pathLst>
              <a:path w="5259705" h="1706880">
                <a:moveTo>
                  <a:pt x="0" y="1706562"/>
                </a:moveTo>
                <a:lnTo>
                  <a:pt x="5259387" y="1706562"/>
                </a:lnTo>
                <a:lnTo>
                  <a:pt x="52593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3" name="bk object 103"/>
          <p:cNvSpPr/>
          <p:nvPr/>
        </p:nvSpPr>
        <p:spPr>
          <a:xfrm>
            <a:off x="1663369" y="1942140"/>
            <a:ext cx="5996451" cy="4598894"/>
          </a:xfrm>
          <a:custGeom>
            <a:avLst/>
            <a:gdLst/>
            <a:ahLst/>
            <a:cxnLst/>
            <a:rect l="l" t="t" r="r" b="b"/>
            <a:pathLst>
              <a:path w="5259705" h="5067300">
                <a:moveTo>
                  <a:pt x="0" y="5067298"/>
                </a:moveTo>
                <a:lnTo>
                  <a:pt x="5259387" y="5067298"/>
                </a:lnTo>
                <a:lnTo>
                  <a:pt x="52593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4" name="bk object 104"/>
          <p:cNvSpPr/>
          <p:nvPr/>
        </p:nvSpPr>
        <p:spPr>
          <a:xfrm>
            <a:off x="1663370" y="325612"/>
            <a:ext cx="6170208" cy="1548813"/>
          </a:xfrm>
          <a:custGeom>
            <a:avLst/>
            <a:gdLst/>
            <a:ahLst/>
            <a:cxnLst/>
            <a:rect l="l" t="t" r="r" b="b"/>
            <a:pathLst>
              <a:path w="5412105" h="1706880">
                <a:moveTo>
                  <a:pt x="0" y="1706562"/>
                </a:moveTo>
                <a:lnTo>
                  <a:pt x="5411787" y="1706562"/>
                </a:lnTo>
                <a:lnTo>
                  <a:pt x="54117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5" name="bk object 105"/>
          <p:cNvSpPr/>
          <p:nvPr/>
        </p:nvSpPr>
        <p:spPr>
          <a:xfrm>
            <a:off x="1663370" y="1942140"/>
            <a:ext cx="6170208" cy="4598894"/>
          </a:xfrm>
          <a:custGeom>
            <a:avLst/>
            <a:gdLst/>
            <a:ahLst/>
            <a:cxnLst/>
            <a:rect l="l" t="t" r="r" b="b"/>
            <a:pathLst>
              <a:path w="5412105" h="5067300">
                <a:moveTo>
                  <a:pt x="0" y="5067298"/>
                </a:moveTo>
                <a:lnTo>
                  <a:pt x="5411787" y="5067298"/>
                </a:lnTo>
                <a:lnTo>
                  <a:pt x="54117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6" name="bk object 106"/>
          <p:cNvSpPr/>
          <p:nvPr/>
        </p:nvSpPr>
        <p:spPr>
          <a:xfrm>
            <a:off x="1663369" y="325612"/>
            <a:ext cx="6343966" cy="1548813"/>
          </a:xfrm>
          <a:custGeom>
            <a:avLst/>
            <a:gdLst/>
            <a:ahLst/>
            <a:cxnLst/>
            <a:rect l="l" t="t" r="r" b="b"/>
            <a:pathLst>
              <a:path w="5564505" h="1706880">
                <a:moveTo>
                  <a:pt x="0" y="1706562"/>
                </a:moveTo>
                <a:lnTo>
                  <a:pt x="5564187" y="1706562"/>
                </a:lnTo>
                <a:lnTo>
                  <a:pt x="55641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7" name="bk object 107"/>
          <p:cNvSpPr/>
          <p:nvPr/>
        </p:nvSpPr>
        <p:spPr>
          <a:xfrm>
            <a:off x="1663369" y="1942140"/>
            <a:ext cx="6343966" cy="4598894"/>
          </a:xfrm>
          <a:custGeom>
            <a:avLst/>
            <a:gdLst/>
            <a:ahLst/>
            <a:cxnLst/>
            <a:rect l="l" t="t" r="r" b="b"/>
            <a:pathLst>
              <a:path w="5564505" h="5067300">
                <a:moveTo>
                  <a:pt x="0" y="5067298"/>
                </a:moveTo>
                <a:lnTo>
                  <a:pt x="5564187" y="5067298"/>
                </a:lnTo>
                <a:lnTo>
                  <a:pt x="55641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8" name="bk object 108"/>
          <p:cNvSpPr/>
          <p:nvPr/>
        </p:nvSpPr>
        <p:spPr>
          <a:xfrm>
            <a:off x="1663369" y="325612"/>
            <a:ext cx="6517724" cy="1548813"/>
          </a:xfrm>
          <a:custGeom>
            <a:avLst/>
            <a:gdLst/>
            <a:ahLst/>
            <a:cxnLst/>
            <a:rect l="l" t="t" r="r" b="b"/>
            <a:pathLst>
              <a:path w="5716905" h="1706880">
                <a:moveTo>
                  <a:pt x="0" y="1706562"/>
                </a:moveTo>
                <a:lnTo>
                  <a:pt x="5716587" y="1706562"/>
                </a:lnTo>
                <a:lnTo>
                  <a:pt x="57165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9" name="bk object 109"/>
          <p:cNvSpPr/>
          <p:nvPr/>
        </p:nvSpPr>
        <p:spPr>
          <a:xfrm>
            <a:off x="1663369" y="1942140"/>
            <a:ext cx="6517724" cy="4598894"/>
          </a:xfrm>
          <a:custGeom>
            <a:avLst/>
            <a:gdLst/>
            <a:ahLst/>
            <a:cxnLst/>
            <a:rect l="l" t="t" r="r" b="b"/>
            <a:pathLst>
              <a:path w="5716905" h="5067300">
                <a:moveTo>
                  <a:pt x="0" y="5067298"/>
                </a:moveTo>
                <a:lnTo>
                  <a:pt x="5716587" y="5067298"/>
                </a:lnTo>
                <a:lnTo>
                  <a:pt x="57165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0" name="bk object 110"/>
          <p:cNvSpPr/>
          <p:nvPr/>
        </p:nvSpPr>
        <p:spPr>
          <a:xfrm>
            <a:off x="1663369" y="325612"/>
            <a:ext cx="6691482" cy="1548813"/>
          </a:xfrm>
          <a:custGeom>
            <a:avLst/>
            <a:gdLst/>
            <a:ahLst/>
            <a:cxnLst/>
            <a:rect l="l" t="t" r="r" b="b"/>
            <a:pathLst>
              <a:path w="5869305" h="1706880">
                <a:moveTo>
                  <a:pt x="0" y="1706562"/>
                </a:moveTo>
                <a:lnTo>
                  <a:pt x="5868987" y="1706562"/>
                </a:lnTo>
                <a:lnTo>
                  <a:pt x="58689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1" name="bk object 111"/>
          <p:cNvSpPr/>
          <p:nvPr/>
        </p:nvSpPr>
        <p:spPr>
          <a:xfrm>
            <a:off x="1663369" y="1942140"/>
            <a:ext cx="6691482" cy="4598894"/>
          </a:xfrm>
          <a:custGeom>
            <a:avLst/>
            <a:gdLst/>
            <a:ahLst/>
            <a:cxnLst/>
            <a:rect l="l" t="t" r="r" b="b"/>
            <a:pathLst>
              <a:path w="5869305" h="5067300">
                <a:moveTo>
                  <a:pt x="0" y="5067298"/>
                </a:moveTo>
                <a:lnTo>
                  <a:pt x="5868987" y="5067298"/>
                </a:lnTo>
                <a:lnTo>
                  <a:pt x="58689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2" name="bk object 112"/>
          <p:cNvSpPr/>
          <p:nvPr/>
        </p:nvSpPr>
        <p:spPr>
          <a:xfrm>
            <a:off x="1663369" y="325612"/>
            <a:ext cx="6865239" cy="1548813"/>
          </a:xfrm>
          <a:custGeom>
            <a:avLst/>
            <a:gdLst/>
            <a:ahLst/>
            <a:cxnLst/>
            <a:rect l="l" t="t" r="r" b="b"/>
            <a:pathLst>
              <a:path w="6021705" h="1706880">
                <a:moveTo>
                  <a:pt x="0" y="1706562"/>
                </a:moveTo>
                <a:lnTo>
                  <a:pt x="6021387" y="1706562"/>
                </a:lnTo>
                <a:lnTo>
                  <a:pt x="60213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3" name="bk object 113"/>
          <p:cNvSpPr/>
          <p:nvPr/>
        </p:nvSpPr>
        <p:spPr>
          <a:xfrm>
            <a:off x="1663369" y="1942140"/>
            <a:ext cx="6865239" cy="4598894"/>
          </a:xfrm>
          <a:custGeom>
            <a:avLst/>
            <a:gdLst/>
            <a:ahLst/>
            <a:cxnLst/>
            <a:rect l="l" t="t" r="r" b="b"/>
            <a:pathLst>
              <a:path w="6021705" h="5067300">
                <a:moveTo>
                  <a:pt x="0" y="5067298"/>
                </a:moveTo>
                <a:lnTo>
                  <a:pt x="6021387" y="5067298"/>
                </a:lnTo>
                <a:lnTo>
                  <a:pt x="60213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4" name="bk object 114"/>
          <p:cNvSpPr/>
          <p:nvPr/>
        </p:nvSpPr>
        <p:spPr>
          <a:xfrm>
            <a:off x="1663369" y="325612"/>
            <a:ext cx="7038997" cy="1548813"/>
          </a:xfrm>
          <a:custGeom>
            <a:avLst/>
            <a:gdLst/>
            <a:ahLst/>
            <a:cxnLst/>
            <a:rect l="l" t="t" r="r" b="b"/>
            <a:pathLst>
              <a:path w="6174105" h="1706880">
                <a:moveTo>
                  <a:pt x="0" y="1706562"/>
                </a:moveTo>
                <a:lnTo>
                  <a:pt x="6173787" y="1706562"/>
                </a:lnTo>
                <a:lnTo>
                  <a:pt x="61737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5" name="bk object 115"/>
          <p:cNvSpPr/>
          <p:nvPr/>
        </p:nvSpPr>
        <p:spPr>
          <a:xfrm>
            <a:off x="1663369" y="1942140"/>
            <a:ext cx="7038997" cy="4598894"/>
          </a:xfrm>
          <a:custGeom>
            <a:avLst/>
            <a:gdLst/>
            <a:ahLst/>
            <a:cxnLst/>
            <a:rect l="l" t="t" r="r" b="b"/>
            <a:pathLst>
              <a:path w="6174105" h="5067300">
                <a:moveTo>
                  <a:pt x="0" y="5067298"/>
                </a:moveTo>
                <a:lnTo>
                  <a:pt x="6173787" y="5067298"/>
                </a:lnTo>
                <a:lnTo>
                  <a:pt x="61737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6" name="bk object 116"/>
          <p:cNvSpPr/>
          <p:nvPr/>
        </p:nvSpPr>
        <p:spPr>
          <a:xfrm>
            <a:off x="1663369" y="325611"/>
            <a:ext cx="7212755" cy="6215423"/>
          </a:xfrm>
          <a:custGeom>
            <a:avLst/>
            <a:gdLst/>
            <a:ahLst/>
            <a:cxnLst/>
            <a:rect l="l" t="t" r="r" b="b"/>
            <a:pathLst>
              <a:path w="6326505" h="6848475">
                <a:moveTo>
                  <a:pt x="0" y="6848473"/>
                </a:moveTo>
                <a:lnTo>
                  <a:pt x="6326187" y="6848473"/>
                </a:lnTo>
                <a:lnTo>
                  <a:pt x="63261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7" name="bk object 117"/>
          <p:cNvSpPr/>
          <p:nvPr/>
        </p:nvSpPr>
        <p:spPr>
          <a:xfrm>
            <a:off x="1663370" y="325611"/>
            <a:ext cx="7386512" cy="6215423"/>
          </a:xfrm>
          <a:custGeom>
            <a:avLst/>
            <a:gdLst/>
            <a:ahLst/>
            <a:cxnLst/>
            <a:rect l="l" t="t" r="r" b="b"/>
            <a:pathLst>
              <a:path w="6478905" h="6848475">
                <a:moveTo>
                  <a:pt x="0" y="6848473"/>
                </a:moveTo>
                <a:lnTo>
                  <a:pt x="6478587" y="6848473"/>
                </a:lnTo>
                <a:lnTo>
                  <a:pt x="64785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8" name="bk object 118"/>
          <p:cNvSpPr/>
          <p:nvPr/>
        </p:nvSpPr>
        <p:spPr>
          <a:xfrm>
            <a:off x="1663369" y="325611"/>
            <a:ext cx="7560270" cy="6215423"/>
          </a:xfrm>
          <a:custGeom>
            <a:avLst/>
            <a:gdLst/>
            <a:ahLst/>
            <a:cxnLst/>
            <a:rect l="l" t="t" r="r" b="b"/>
            <a:pathLst>
              <a:path w="6631305" h="6848475">
                <a:moveTo>
                  <a:pt x="0" y="6848473"/>
                </a:moveTo>
                <a:lnTo>
                  <a:pt x="6630987" y="6848473"/>
                </a:lnTo>
                <a:lnTo>
                  <a:pt x="66309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9" name="bk object 119"/>
          <p:cNvSpPr/>
          <p:nvPr/>
        </p:nvSpPr>
        <p:spPr>
          <a:xfrm>
            <a:off x="1663369" y="325611"/>
            <a:ext cx="7734028" cy="6215423"/>
          </a:xfrm>
          <a:custGeom>
            <a:avLst/>
            <a:gdLst/>
            <a:ahLst/>
            <a:cxnLst/>
            <a:rect l="l" t="t" r="r" b="b"/>
            <a:pathLst>
              <a:path w="6783705" h="6848475">
                <a:moveTo>
                  <a:pt x="0" y="6848473"/>
                </a:moveTo>
                <a:lnTo>
                  <a:pt x="6783387" y="6848473"/>
                </a:lnTo>
                <a:lnTo>
                  <a:pt x="67833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0" name="bk object 120"/>
          <p:cNvSpPr/>
          <p:nvPr/>
        </p:nvSpPr>
        <p:spPr>
          <a:xfrm>
            <a:off x="1663369" y="325611"/>
            <a:ext cx="7907786" cy="6215423"/>
          </a:xfrm>
          <a:custGeom>
            <a:avLst/>
            <a:gdLst/>
            <a:ahLst/>
            <a:cxnLst/>
            <a:rect l="l" t="t" r="r" b="b"/>
            <a:pathLst>
              <a:path w="6936105" h="6848475">
                <a:moveTo>
                  <a:pt x="0" y="6848473"/>
                </a:moveTo>
                <a:lnTo>
                  <a:pt x="6935787" y="6848473"/>
                </a:lnTo>
                <a:lnTo>
                  <a:pt x="69357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1" name="bk object 121"/>
          <p:cNvSpPr/>
          <p:nvPr/>
        </p:nvSpPr>
        <p:spPr>
          <a:xfrm>
            <a:off x="1663369" y="325611"/>
            <a:ext cx="8081543" cy="6215423"/>
          </a:xfrm>
          <a:custGeom>
            <a:avLst/>
            <a:gdLst/>
            <a:ahLst/>
            <a:cxnLst/>
            <a:rect l="l" t="t" r="r" b="b"/>
            <a:pathLst>
              <a:path w="7088505" h="6848475">
                <a:moveTo>
                  <a:pt x="0" y="6848473"/>
                </a:moveTo>
                <a:lnTo>
                  <a:pt x="7088187" y="6848473"/>
                </a:lnTo>
                <a:lnTo>
                  <a:pt x="70881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2" name="bk object 122"/>
          <p:cNvSpPr/>
          <p:nvPr/>
        </p:nvSpPr>
        <p:spPr>
          <a:xfrm>
            <a:off x="1663369" y="325611"/>
            <a:ext cx="8255301" cy="6215423"/>
          </a:xfrm>
          <a:custGeom>
            <a:avLst/>
            <a:gdLst/>
            <a:ahLst/>
            <a:cxnLst/>
            <a:rect l="l" t="t" r="r" b="b"/>
            <a:pathLst>
              <a:path w="7240905" h="6848475">
                <a:moveTo>
                  <a:pt x="0" y="6848473"/>
                </a:moveTo>
                <a:lnTo>
                  <a:pt x="7240587" y="6848473"/>
                </a:lnTo>
                <a:lnTo>
                  <a:pt x="72405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3" name="bk object 123"/>
          <p:cNvSpPr/>
          <p:nvPr/>
        </p:nvSpPr>
        <p:spPr>
          <a:xfrm>
            <a:off x="1663369" y="325611"/>
            <a:ext cx="8429059" cy="6215423"/>
          </a:xfrm>
          <a:custGeom>
            <a:avLst/>
            <a:gdLst/>
            <a:ahLst/>
            <a:cxnLst/>
            <a:rect l="l" t="t" r="r" b="b"/>
            <a:pathLst>
              <a:path w="7393305" h="6848475">
                <a:moveTo>
                  <a:pt x="0" y="6848473"/>
                </a:moveTo>
                <a:lnTo>
                  <a:pt x="7392987" y="6848473"/>
                </a:lnTo>
                <a:lnTo>
                  <a:pt x="73929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4" name="bk object 124"/>
          <p:cNvSpPr/>
          <p:nvPr/>
        </p:nvSpPr>
        <p:spPr>
          <a:xfrm>
            <a:off x="1663369" y="325611"/>
            <a:ext cx="8602817" cy="6215423"/>
          </a:xfrm>
          <a:custGeom>
            <a:avLst/>
            <a:gdLst/>
            <a:ahLst/>
            <a:cxnLst/>
            <a:rect l="l" t="t" r="r" b="b"/>
            <a:pathLst>
              <a:path w="7545705" h="6848475">
                <a:moveTo>
                  <a:pt x="0" y="6848473"/>
                </a:moveTo>
                <a:lnTo>
                  <a:pt x="7545387" y="6848473"/>
                </a:lnTo>
                <a:lnTo>
                  <a:pt x="75453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5" name="bk object 125"/>
          <p:cNvSpPr/>
          <p:nvPr/>
        </p:nvSpPr>
        <p:spPr>
          <a:xfrm>
            <a:off x="1663369" y="325611"/>
            <a:ext cx="8776574" cy="6215423"/>
          </a:xfrm>
          <a:custGeom>
            <a:avLst/>
            <a:gdLst/>
            <a:ahLst/>
            <a:cxnLst/>
            <a:rect l="l" t="t" r="r" b="b"/>
            <a:pathLst>
              <a:path w="7698105" h="6848475">
                <a:moveTo>
                  <a:pt x="0" y="6848473"/>
                </a:moveTo>
                <a:lnTo>
                  <a:pt x="7697774" y="6848473"/>
                </a:lnTo>
                <a:lnTo>
                  <a:pt x="7697774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6" name="bk object 126"/>
          <p:cNvSpPr/>
          <p:nvPr/>
        </p:nvSpPr>
        <p:spPr>
          <a:xfrm>
            <a:off x="1663369" y="325611"/>
            <a:ext cx="8950332" cy="6215423"/>
          </a:xfrm>
          <a:custGeom>
            <a:avLst/>
            <a:gdLst/>
            <a:ahLst/>
            <a:cxnLst/>
            <a:rect l="l" t="t" r="r" b="b"/>
            <a:pathLst>
              <a:path w="7850505" h="6848475">
                <a:moveTo>
                  <a:pt x="0" y="6848473"/>
                </a:moveTo>
                <a:lnTo>
                  <a:pt x="7850174" y="6848473"/>
                </a:lnTo>
                <a:lnTo>
                  <a:pt x="7850174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7" name="bk object 127"/>
          <p:cNvSpPr/>
          <p:nvPr/>
        </p:nvSpPr>
        <p:spPr>
          <a:xfrm>
            <a:off x="1663369" y="325611"/>
            <a:ext cx="9124090" cy="6215423"/>
          </a:xfrm>
          <a:custGeom>
            <a:avLst/>
            <a:gdLst/>
            <a:ahLst/>
            <a:cxnLst/>
            <a:rect l="l" t="t" r="r" b="b"/>
            <a:pathLst>
              <a:path w="8002905" h="6848475">
                <a:moveTo>
                  <a:pt x="0" y="6848473"/>
                </a:moveTo>
                <a:lnTo>
                  <a:pt x="8002587" y="6848473"/>
                </a:lnTo>
                <a:lnTo>
                  <a:pt x="80025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8" name="bk object 128"/>
          <p:cNvSpPr/>
          <p:nvPr/>
        </p:nvSpPr>
        <p:spPr>
          <a:xfrm>
            <a:off x="1663370" y="325611"/>
            <a:ext cx="9297847" cy="6215423"/>
          </a:xfrm>
          <a:custGeom>
            <a:avLst/>
            <a:gdLst/>
            <a:ahLst/>
            <a:cxnLst/>
            <a:rect l="l" t="t" r="r" b="b"/>
            <a:pathLst>
              <a:path w="8155305" h="6848475">
                <a:moveTo>
                  <a:pt x="0" y="6848473"/>
                </a:moveTo>
                <a:lnTo>
                  <a:pt x="8154987" y="6848473"/>
                </a:lnTo>
                <a:lnTo>
                  <a:pt x="81549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9" name="bk object 129"/>
          <p:cNvSpPr/>
          <p:nvPr/>
        </p:nvSpPr>
        <p:spPr>
          <a:xfrm>
            <a:off x="1663369" y="325611"/>
            <a:ext cx="9471605" cy="6215423"/>
          </a:xfrm>
          <a:custGeom>
            <a:avLst/>
            <a:gdLst/>
            <a:ahLst/>
            <a:cxnLst/>
            <a:rect l="l" t="t" r="r" b="b"/>
            <a:pathLst>
              <a:path w="8307705" h="6848475">
                <a:moveTo>
                  <a:pt x="0" y="6848473"/>
                </a:moveTo>
                <a:lnTo>
                  <a:pt x="8307374" y="6848473"/>
                </a:lnTo>
                <a:lnTo>
                  <a:pt x="8307374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0" name="bk object 130"/>
          <p:cNvSpPr/>
          <p:nvPr/>
        </p:nvSpPr>
        <p:spPr>
          <a:xfrm>
            <a:off x="1663369" y="316967"/>
            <a:ext cx="9645363" cy="6224067"/>
          </a:xfrm>
          <a:custGeom>
            <a:avLst/>
            <a:gdLst/>
            <a:ahLst/>
            <a:cxnLst/>
            <a:rect l="l" t="t" r="r" b="b"/>
            <a:pathLst>
              <a:path w="8460105" h="6858000">
                <a:moveTo>
                  <a:pt x="0" y="0"/>
                </a:moveTo>
                <a:lnTo>
                  <a:pt x="8459782" y="0"/>
                </a:lnTo>
                <a:lnTo>
                  <a:pt x="8459782" y="6857998"/>
                </a:lnTo>
                <a:lnTo>
                  <a:pt x="0" y="6857998"/>
                </a:lnTo>
                <a:lnTo>
                  <a:pt x="0" y="0"/>
                </a:lnTo>
                <a:close/>
              </a:path>
            </a:pathLst>
          </a:custGeom>
          <a:solidFill>
            <a:srgbClr val="FFFFFF">
              <a:alpha val="50199"/>
            </a:srgbClr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1" name="bk object 131"/>
          <p:cNvSpPr/>
          <p:nvPr/>
        </p:nvSpPr>
        <p:spPr>
          <a:xfrm>
            <a:off x="883269" y="1874424"/>
            <a:ext cx="7924076" cy="67715"/>
          </a:xfrm>
          <a:custGeom>
            <a:avLst/>
            <a:gdLst/>
            <a:ahLst/>
            <a:cxnLst/>
            <a:rect l="l" t="t" r="r" b="b"/>
            <a:pathLst>
              <a:path w="6950075" h="74930">
                <a:moveTo>
                  <a:pt x="0" y="0"/>
                </a:moveTo>
                <a:lnTo>
                  <a:pt x="6950080" y="0"/>
                </a:lnTo>
                <a:lnTo>
                  <a:pt x="6950080" y="74612"/>
                </a:lnTo>
                <a:lnTo>
                  <a:pt x="0" y="74612"/>
                </a:lnTo>
                <a:lnTo>
                  <a:pt x="0" y="0"/>
                </a:lnTo>
                <a:close/>
              </a:path>
            </a:pathLst>
          </a:custGeom>
          <a:solidFill>
            <a:srgbClr val="407AAA">
              <a:alpha val="50199"/>
            </a:srgbClr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42" name="Holder 2"/>
          <p:cNvSpPr>
            <a:spLocks noGrp="1"/>
          </p:cNvSpPr>
          <p:nvPr>
            <p:ph type="title"/>
          </p:nvPr>
        </p:nvSpPr>
        <p:spPr bwMode="auto">
          <a:xfrm>
            <a:off x="2105004" y="642577"/>
            <a:ext cx="798199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tr-TR" smtClean="0"/>
          </a:p>
        </p:txBody>
      </p:sp>
      <p:sp>
        <p:nvSpPr>
          <p:cNvPr id="1143" name="Holder 3"/>
          <p:cNvSpPr>
            <a:spLocks noGrp="1"/>
          </p:cNvSpPr>
          <p:nvPr>
            <p:ph type="body" idx="1"/>
          </p:nvPr>
        </p:nvSpPr>
        <p:spPr bwMode="auto">
          <a:xfrm>
            <a:off x="1560200" y="2087657"/>
            <a:ext cx="907160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tr-TR" smtClean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4846" y="6378229"/>
            <a:ext cx="3902309" cy="2514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 defTabSz="829909">
              <a:defRPr/>
            </a:pPr>
            <a:endParaRPr lang="tr-TR" sz="1634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963" y="6378229"/>
            <a:ext cx="2803653" cy="2514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 defTabSz="829909">
              <a:defRPr/>
            </a:pPr>
            <a:fld id="{8036F983-408D-4C2D-BAF2-5F9FD3E83C3A}" type="datetimeFigureOut">
              <a:rPr lang="en-US" sz="1634" smtClean="0">
                <a:solidFill>
                  <a:prstClr val="black">
                    <a:tint val="75000"/>
                  </a:prstClr>
                </a:solidFill>
              </a:rPr>
              <a:pPr defTabSz="829909">
                <a:defRPr/>
              </a:pPr>
              <a:t>4/30/2018</a:t>
            </a:fld>
            <a:endParaRPr lang="en-US" sz="1634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687911" y="6345091"/>
            <a:ext cx="454303" cy="307777"/>
          </a:xfrm>
          <a:prstGeom prst="rect">
            <a:avLst/>
          </a:prstGeo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lnSpc>
                <a:spcPts val="1214"/>
              </a:lnSpc>
              <a:defRPr sz="1089">
                <a:solidFill>
                  <a:srgbClr val="F3BB99"/>
                </a:solidFill>
                <a:latin typeface="Verdana" pitchFamily="34" charset="0"/>
              </a:defRPr>
            </a:lvl1pPr>
          </a:lstStyle>
          <a:p>
            <a:pPr defTabSz="829909" fontAlgn="base">
              <a:spcBef>
                <a:spcPct val="0"/>
              </a:spcBef>
              <a:spcAft>
                <a:spcPct val="0"/>
              </a:spcAft>
              <a:defRPr/>
            </a:pPr>
            <a:fld id="{016D726A-5973-43BD-89BE-4CF91AC431D1}" type="slidenum">
              <a:rPr lang="tr-TR" smtClean="0"/>
              <a:pPr defTabSz="829909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r>
              <a:rPr lang="tr-TR" smtClean="0"/>
              <a:t>/43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9063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5pPr>
      <a:lvl6pPr marL="414955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6pPr>
      <a:lvl7pPr marL="829909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7pPr>
      <a:lvl8pPr marL="1244864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8pPr>
      <a:lvl9pPr marL="1659819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414955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2pPr>
      <a:lvl3pPr marL="829909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3pPr>
      <a:lvl4pPr marL="1244864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4pPr>
      <a:lvl5pPr marL="1659819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5pPr>
      <a:lvl6pPr marL="2074774">
        <a:defRPr>
          <a:latin typeface="+mn-lt"/>
          <a:ea typeface="+mn-ea"/>
          <a:cs typeface="+mn-cs"/>
        </a:defRPr>
      </a:lvl6pPr>
      <a:lvl7pPr marL="2489728">
        <a:defRPr>
          <a:latin typeface="+mn-lt"/>
          <a:ea typeface="+mn-ea"/>
          <a:cs typeface="+mn-cs"/>
        </a:defRPr>
      </a:lvl7pPr>
      <a:lvl8pPr marL="2904683">
        <a:defRPr>
          <a:latin typeface="+mn-lt"/>
          <a:ea typeface="+mn-ea"/>
          <a:cs typeface="+mn-cs"/>
        </a:defRPr>
      </a:lvl8pPr>
      <a:lvl9pPr marL="3319638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14955">
        <a:defRPr>
          <a:latin typeface="+mn-lt"/>
          <a:ea typeface="+mn-ea"/>
          <a:cs typeface="+mn-cs"/>
        </a:defRPr>
      </a:lvl2pPr>
      <a:lvl3pPr marL="829909">
        <a:defRPr>
          <a:latin typeface="+mn-lt"/>
          <a:ea typeface="+mn-ea"/>
          <a:cs typeface="+mn-cs"/>
        </a:defRPr>
      </a:lvl3pPr>
      <a:lvl4pPr marL="1244864">
        <a:defRPr>
          <a:latin typeface="+mn-lt"/>
          <a:ea typeface="+mn-ea"/>
          <a:cs typeface="+mn-cs"/>
        </a:defRPr>
      </a:lvl4pPr>
      <a:lvl5pPr marL="1659819">
        <a:defRPr>
          <a:latin typeface="+mn-lt"/>
          <a:ea typeface="+mn-ea"/>
          <a:cs typeface="+mn-cs"/>
        </a:defRPr>
      </a:lvl5pPr>
      <a:lvl6pPr marL="2074774">
        <a:defRPr>
          <a:latin typeface="+mn-lt"/>
          <a:ea typeface="+mn-ea"/>
          <a:cs typeface="+mn-cs"/>
        </a:defRPr>
      </a:lvl6pPr>
      <a:lvl7pPr marL="2489728">
        <a:defRPr>
          <a:latin typeface="+mn-lt"/>
          <a:ea typeface="+mn-ea"/>
          <a:cs typeface="+mn-cs"/>
        </a:defRPr>
      </a:lvl7pPr>
      <a:lvl8pPr marL="2904683">
        <a:defRPr>
          <a:latin typeface="+mn-lt"/>
          <a:ea typeface="+mn-ea"/>
          <a:cs typeface="+mn-cs"/>
        </a:defRPr>
      </a:lvl8pPr>
      <a:lvl9pPr marL="3319638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53957" y="583179"/>
            <a:ext cx="7244164" cy="1113770"/>
          </a:xfrm>
        </p:spPr>
        <p:txBody>
          <a:bodyPr vert="horz" wrap="square" lIns="0" tIns="442599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2551395" eaLnBrk="1" fontAlgn="auto" hangingPunct="1">
              <a:lnSpc>
                <a:spcPts val="5201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sz="4356" spc="-5" dirty="0"/>
              <a:t>Bitkiler</a:t>
            </a:r>
            <a:endParaRPr sz="4356"/>
          </a:p>
        </p:txBody>
      </p:sp>
      <p:sp>
        <p:nvSpPr>
          <p:cNvPr id="16386" name="object 4"/>
          <p:cNvSpPr>
            <a:spLocks noGrp="1"/>
          </p:cNvSpPr>
          <p:nvPr>
            <p:ph type="sldNum" sz="quarter" idx="12"/>
          </p:nvPr>
        </p:nvSpPr>
        <p:spPr bwMode="auto">
          <a:xfrm>
            <a:off x="10943486" y="5758570"/>
            <a:ext cx="412309" cy="307777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pPr marL="23053" defTabSz="829909" fontAlgn="base">
              <a:spcBef>
                <a:spcPct val="0"/>
              </a:spcBef>
              <a:spcAft>
                <a:spcPct val="0"/>
              </a:spcAft>
            </a:pPr>
            <a:fld id="{740D7B52-3DEC-4308-9884-3655C7DF8D87}" type="slidenum">
              <a:rPr lang="tr-TR"/>
              <a:pPr marL="23053" defTabSz="829909"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r>
              <a:rPr lang="tr-TR"/>
              <a:t>/4</a:t>
            </a:r>
          </a:p>
        </p:txBody>
      </p:sp>
      <p:sp>
        <p:nvSpPr>
          <p:cNvPr id="16387" name="object 3"/>
          <p:cNvSpPr txBox="1">
            <a:spLocks noChangeArrowheads="1"/>
          </p:cNvSpPr>
          <p:nvPr/>
        </p:nvSpPr>
        <p:spPr bwMode="auto">
          <a:xfrm>
            <a:off x="2845654" y="2106386"/>
            <a:ext cx="7030891" cy="4214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322743" indent="-311216" defTabSz="829909" fontAlgn="base">
              <a:spcBef>
                <a:spcPct val="0"/>
              </a:spcBef>
              <a:spcAft>
                <a:spcPct val="0"/>
              </a:spcAft>
              <a:buClr>
                <a:srgbClr val="9A0000"/>
              </a:buClr>
              <a:buSzPct val="75000"/>
              <a:tabLst>
                <a:tab pos="321302" algn="l"/>
                <a:tab pos="322743" algn="l"/>
              </a:tabLst>
            </a:pPr>
            <a:r>
              <a:rPr lang="tr-TR" sz="3200" dirty="0">
                <a:solidFill>
                  <a:prstClr val="black"/>
                </a:solidFill>
                <a:latin typeface="Arial" charset="0"/>
              </a:rPr>
              <a:t> 	</a:t>
            </a:r>
            <a:r>
              <a:rPr lang="tr-TR" sz="3200" dirty="0">
                <a:solidFill>
                  <a:prstClr val="black"/>
                </a:solidFill>
                <a:latin typeface="Verdana" pitchFamily="34" charset="0"/>
              </a:rPr>
              <a:t>Tütün ve üzüm gibi tarım ürünleri hasat  edildikten sonra kurutulmalıdır</a:t>
            </a:r>
            <a:r>
              <a:rPr lang="tr-TR" sz="3200" dirty="0">
                <a:solidFill>
                  <a:prstClr val="black"/>
                </a:solidFill>
                <a:latin typeface="Verdana" pitchFamily="34" charset="0"/>
              </a:rPr>
              <a:t>.</a:t>
            </a:r>
          </a:p>
          <a:p>
            <a:pPr marL="322743" indent="-311216" defTabSz="829909" fontAlgn="base">
              <a:lnSpc>
                <a:spcPts val="2541"/>
              </a:lnSpc>
              <a:spcBef>
                <a:spcPct val="0"/>
              </a:spcBef>
              <a:spcAft>
                <a:spcPct val="0"/>
              </a:spcAft>
              <a:buClr>
                <a:srgbClr val="9A0000"/>
              </a:buClr>
              <a:buSzPct val="75000"/>
              <a:tabLst>
                <a:tab pos="321302" algn="l"/>
                <a:tab pos="322743" algn="l"/>
              </a:tabLst>
            </a:pPr>
            <a:endParaRPr lang="tr-TR" sz="3200" dirty="0">
              <a:solidFill>
                <a:prstClr val="black"/>
              </a:solidFill>
              <a:latin typeface="Verdana" pitchFamily="34" charset="0"/>
            </a:endParaRPr>
          </a:p>
          <a:p>
            <a:pPr marL="322743" indent="-311216" defTabSz="829909" fontAlgn="base">
              <a:lnSpc>
                <a:spcPct val="99000"/>
              </a:lnSpc>
              <a:spcBef>
                <a:spcPts val="476"/>
              </a:spcBef>
              <a:spcAft>
                <a:spcPct val="0"/>
              </a:spcAft>
              <a:buClr>
                <a:srgbClr val="9A0000"/>
              </a:buClr>
              <a:buSzPct val="75000"/>
              <a:tabLst>
                <a:tab pos="321302" algn="l"/>
                <a:tab pos="322743" algn="l"/>
              </a:tabLst>
            </a:pPr>
            <a:r>
              <a:rPr lang="tr-TR" sz="3200" dirty="0">
                <a:solidFill>
                  <a:prstClr val="black"/>
                </a:solidFill>
                <a:latin typeface="Arial" charset="0"/>
              </a:rPr>
              <a:t> 	</a:t>
            </a:r>
            <a:r>
              <a:rPr lang="tr-TR" sz="3200" dirty="0">
                <a:solidFill>
                  <a:prstClr val="black"/>
                </a:solidFill>
                <a:latin typeface="Verdana" pitchFamily="34" charset="0"/>
              </a:rPr>
              <a:t>Kurutulmaları sırasında meydana gelen yağış ve  yüksek oransal nem miktarı kurutma işlemini  geciktirir.</a:t>
            </a:r>
          </a:p>
          <a:p>
            <a:pPr marL="322743" indent="-311216" defTabSz="829909" fontAlgn="base">
              <a:lnSpc>
                <a:spcPct val="101000"/>
              </a:lnSpc>
              <a:spcBef>
                <a:spcPts val="511"/>
              </a:spcBef>
              <a:spcAft>
                <a:spcPct val="0"/>
              </a:spcAft>
              <a:buClr>
                <a:srgbClr val="9A0000"/>
              </a:buClr>
              <a:buSzPct val="75000"/>
              <a:tabLst>
                <a:tab pos="321302" algn="l"/>
                <a:tab pos="322743" algn="l"/>
              </a:tabLst>
            </a:pPr>
            <a:r>
              <a:rPr lang="tr-TR" sz="2178" dirty="0">
                <a:solidFill>
                  <a:prstClr val="black"/>
                </a:solidFill>
                <a:latin typeface="Arial" charset="0"/>
              </a:rPr>
              <a:t> </a:t>
            </a:r>
            <a:endParaRPr lang="tr-TR" sz="2178" dirty="0">
              <a:solidFill>
                <a:prstClr val="black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44618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919133" y="1215999"/>
            <a:ext cx="5804807" cy="558653"/>
          </a:xfrm>
        </p:spPr>
        <p:txBody>
          <a:bodyPr/>
          <a:lstStyle/>
          <a:p>
            <a:pPr algn="r"/>
            <a:r>
              <a:rPr lang="tr-TR" dirty="0"/>
              <a:t>Bitkiler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2485465" y="2087657"/>
            <a:ext cx="7221071" cy="2371931"/>
          </a:xfrm>
        </p:spPr>
        <p:txBody>
          <a:bodyPr/>
          <a:lstStyle/>
          <a:p>
            <a:r>
              <a:rPr lang="tr-TR" sz="3200" dirty="0"/>
              <a:t>Önemli bir tarım kolu olan meyvecilikte taşıma  ve depolama devrelerinde hava koşulları çok  önemli etkiye sahiptir.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293251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53957" y="583179"/>
            <a:ext cx="7244164" cy="1113770"/>
          </a:xfrm>
        </p:spPr>
        <p:txBody>
          <a:bodyPr vert="horz" wrap="square" lIns="0" tIns="442599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2551395" eaLnBrk="1" fontAlgn="auto" hangingPunct="1">
              <a:lnSpc>
                <a:spcPts val="5201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sz="4356" spc="-5" dirty="0"/>
              <a:t>Bitkiler</a:t>
            </a:r>
            <a:endParaRPr sz="4356"/>
          </a:p>
        </p:txBody>
      </p:sp>
      <p:sp>
        <p:nvSpPr>
          <p:cNvPr id="17410" name="object 4"/>
          <p:cNvSpPr>
            <a:spLocks noGrp="1"/>
          </p:cNvSpPr>
          <p:nvPr>
            <p:ph type="sldNum" sz="quarter" idx="12"/>
          </p:nvPr>
        </p:nvSpPr>
        <p:spPr bwMode="auto">
          <a:xfrm>
            <a:off x="10943486" y="5758570"/>
            <a:ext cx="412309" cy="307777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pPr marL="23053" defTabSz="829909" fontAlgn="base">
              <a:spcBef>
                <a:spcPct val="0"/>
              </a:spcBef>
              <a:spcAft>
                <a:spcPct val="0"/>
              </a:spcAft>
            </a:pPr>
            <a:fld id="{0D26BC09-BF7B-48E6-A4B7-F8720A4B8F4A}" type="slidenum">
              <a:rPr lang="tr-TR"/>
              <a:pPr marL="23053" defTabSz="829909"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r>
              <a:rPr lang="tr-TR"/>
              <a:t>/4</a:t>
            </a:r>
          </a:p>
        </p:txBody>
      </p:sp>
      <p:sp>
        <p:nvSpPr>
          <p:cNvPr id="17411" name="object 3"/>
          <p:cNvSpPr txBox="1">
            <a:spLocks noChangeArrowheads="1"/>
          </p:cNvSpPr>
          <p:nvPr/>
        </p:nvSpPr>
        <p:spPr bwMode="auto">
          <a:xfrm>
            <a:off x="2845654" y="2090538"/>
            <a:ext cx="7074113" cy="34444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322743" indent="-311216" defTabSz="829909" fontAlgn="base">
              <a:lnSpc>
                <a:spcPct val="99000"/>
              </a:lnSpc>
              <a:spcBef>
                <a:spcPct val="0"/>
              </a:spcBef>
              <a:spcAft>
                <a:spcPct val="0"/>
              </a:spcAft>
              <a:buClr>
                <a:srgbClr val="9A0000"/>
              </a:buClr>
              <a:buSzPct val="75000"/>
              <a:tabLst>
                <a:tab pos="321302" algn="l"/>
                <a:tab pos="322743" algn="l"/>
              </a:tabLst>
            </a:pPr>
            <a:r>
              <a:rPr lang="tr-TR" sz="3200" dirty="0">
                <a:solidFill>
                  <a:prstClr val="black"/>
                </a:solidFill>
                <a:latin typeface="Arial" charset="0"/>
              </a:rPr>
              <a:t> </a:t>
            </a:r>
            <a:r>
              <a:rPr lang="tr-TR" sz="3200" dirty="0">
                <a:solidFill>
                  <a:srgbClr val="F52D05"/>
                </a:solidFill>
                <a:latin typeface="Arial" charset="0"/>
              </a:rPr>
              <a:t>	</a:t>
            </a:r>
            <a:r>
              <a:rPr lang="tr-TR" sz="3200" dirty="0" smtClean="0">
                <a:solidFill>
                  <a:prstClr val="black"/>
                </a:solidFill>
                <a:latin typeface="Verdana" pitchFamily="34" charset="0"/>
              </a:rPr>
              <a:t>Üreticilerin </a:t>
            </a:r>
            <a:r>
              <a:rPr lang="tr-TR" sz="3200" dirty="0">
                <a:solidFill>
                  <a:prstClr val="black"/>
                </a:solidFill>
                <a:latin typeface="Verdana" pitchFamily="34" charset="0"/>
              </a:rPr>
              <a:t>meyvelerin depolanması ve erken  tüketim amacıyla satış için vereceği kararlarda,  hava koşulları hakkında bilgiye ihtiyaçları vardır.</a:t>
            </a:r>
          </a:p>
          <a:p>
            <a:pPr marL="322743" indent="-311216" defTabSz="829909" fontAlgn="base">
              <a:lnSpc>
                <a:spcPct val="99000"/>
              </a:lnSpc>
              <a:spcBef>
                <a:spcPts val="556"/>
              </a:spcBef>
              <a:spcAft>
                <a:spcPct val="0"/>
              </a:spcAft>
              <a:buClr>
                <a:srgbClr val="9A0000"/>
              </a:buClr>
              <a:buSzPct val="75000"/>
              <a:tabLst>
                <a:tab pos="321302" algn="l"/>
                <a:tab pos="322743" algn="l"/>
              </a:tabLst>
            </a:pPr>
            <a:r>
              <a:rPr lang="tr-TR" sz="2904" dirty="0">
                <a:solidFill>
                  <a:prstClr val="black"/>
                </a:solidFill>
                <a:latin typeface="Arial" charset="0"/>
              </a:rPr>
              <a:t> </a:t>
            </a:r>
            <a:endParaRPr lang="tr-TR" sz="2904" dirty="0">
              <a:solidFill>
                <a:prstClr val="black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95684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560200" y="2087657"/>
            <a:ext cx="8526799" cy="2068259"/>
          </a:xfrm>
        </p:spPr>
        <p:txBody>
          <a:bodyPr/>
          <a:lstStyle/>
          <a:p>
            <a:r>
              <a:rPr lang="tr-TR" sz="3200" dirty="0"/>
              <a:t>Örneğin, elmaların taşınması sırasında hava  sıcaklığı -0.5 ile 0.0 °C arasında olursa, hiçbir  bozulma sorunu olmaz.</a:t>
            </a:r>
          </a:p>
          <a:p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4857485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45</Words>
  <Application>Microsoft Office PowerPoint</Application>
  <PresentationFormat>Geniş ekran</PresentationFormat>
  <Paragraphs>13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Verdana</vt:lpstr>
      <vt:lpstr>Office Teması</vt:lpstr>
      <vt:lpstr>Office Theme</vt:lpstr>
      <vt:lpstr>Bitkiler</vt:lpstr>
      <vt:lpstr>Bitkiler</vt:lpstr>
      <vt:lpstr>Bitkiler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Bitkiler</dc:title>
  <dc:creator>ozge_soylemez</dc:creator>
  <cp:lastModifiedBy>ozge_soylemez</cp:lastModifiedBy>
  <cp:revision>1</cp:revision>
  <dcterms:created xsi:type="dcterms:W3CDTF">2018-04-30T10:51:12Z</dcterms:created>
  <dcterms:modified xsi:type="dcterms:W3CDTF">2018-04-30T10:52:21Z</dcterms:modified>
</cp:coreProperties>
</file>