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79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05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689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925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050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108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520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93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15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778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8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05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77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09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648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66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A3FCD-FCFD-4F24-9D9C-00D5B713E395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0FABD-4BAB-478A-ADBF-1AA869A98F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85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063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dirty="0"/>
              <a:t>Bitkiler</a:t>
            </a:r>
            <a:endParaRPr sz="4356"/>
          </a:p>
        </p:txBody>
      </p:sp>
      <p:sp>
        <p:nvSpPr>
          <p:cNvPr id="16386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740D7B52-3DEC-4308-9884-3655C7DF8D87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/>
              <a:t>/4</a:t>
            </a:r>
          </a:p>
        </p:txBody>
      </p:sp>
      <p:sp>
        <p:nvSpPr>
          <p:cNvPr id="16387" name="object 3"/>
          <p:cNvSpPr txBox="1">
            <a:spLocks noChangeArrowheads="1"/>
          </p:cNvSpPr>
          <p:nvPr/>
        </p:nvSpPr>
        <p:spPr bwMode="auto">
          <a:xfrm>
            <a:off x="2845654" y="2106386"/>
            <a:ext cx="7030891" cy="421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3200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3200" dirty="0">
                <a:solidFill>
                  <a:prstClr val="black"/>
                </a:solidFill>
                <a:latin typeface="Verdana" pitchFamily="34" charset="0"/>
              </a:rPr>
              <a:t>Tütün ve üzüm gibi tarım ürünleri hasat  edildikten sonra kurutulmalıdır</a:t>
            </a:r>
            <a:r>
              <a:rPr lang="tr-TR" sz="3200" dirty="0">
                <a:solidFill>
                  <a:prstClr val="black"/>
                </a:solidFill>
                <a:latin typeface="Verdana" pitchFamily="34" charset="0"/>
              </a:rPr>
              <a:t>.</a:t>
            </a:r>
          </a:p>
          <a:p>
            <a:pPr marL="322743" indent="-311216" defTabSz="829909" fontAlgn="base">
              <a:lnSpc>
                <a:spcPts val="2541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endParaRPr lang="tr-TR" sz="3200" dirty="0">
              <a:solidFill>
                <a:prstClr val="black"/>
              </a:solidFill>
              <a:latin typeface="Verdana" pitchFamily="34" charset="0"/>
            </a:endParaRPr>
          </a:p>
          <a:p>
            <a:pPr marL="322743" indent="-311216" defTabSz="829909" fontAlgn="base">
              <a:lnSpc>
                <a:spcPct val="99000"/>
              </a:lnSpc>
              <a:spcBef>
                <a:spcPts val="476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3200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3200" dirty="0">
                <a:solidFill>
                  <a:prstClr val="black"/>
                </a:solidFill>
                <a:latin typeface="Verdana" pitchFamily="34" charset="0"/>
              </a:rPr>
              <a:t>Kurutulmaları sırasında meydana gelen yağış ve  yüksek oransal nem miktarı kurutma işlemini  geciktirir.</a:t>
            </a:r>
          </a:p>
          <a:p>
            <a:pPr marL="322743" indent="-311216" defTabSz="829909" fontAlgn="base">
              <a:lnSpc>
                <a:spcPct val="101000"/>
              </a:lnSpc>
              <a:spcBef>
                <a:spcPts val="511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461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215999"/>
            <a:ext cx="5804807" cy="558653"/>
          </a:xfrm>
        </p:spPr>
        <p:txBody>
          <a:bodyPr/>
          <a:lstStyle/>
          <a:p>
            <a:pPr algn="r"/>
            <a:r>
              <a:rPr lang="tr-TR" dirty="0"/>
              <a:t>Bitkiler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2371931"/>
          </a:xfrm>
        </p:spPr>
        <p:txBody>
          <a:bodyPr/>
          <a:lstStyle/>
          <a:p>
            <a:r>
              <a:rPr lang="tr-TR" sz="3200" dirty="0"/>
              <a:t>Önemli bir tarım kolu olan meyvecilikte taşıma  ve depolama devrelerinde hava koşulları çok  önemli etkiye sahiptir.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325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dirty="0"/>
              <a:t>Bitkiler</a:t>
            </a:r>
            <a:endParaRPr sz="4356"/>
          </a:p>
        </p:txBody>
      </p:sp>
      <p:sp>
        <p:nvSpPr>
          <p:cNvPr id="17410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0D26BC09-BF7B-48E6-A4B7-F8720A4B8F4A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r>
              <a:rPr lang="tr-TR"/>
              <a:t>/4</a:t>
            </a:r>
          </a:p>
        </p:txBody>
      </p:sp>
      <p:sp>
        <p:nvSpPr>
          <p:cNvPr id="17411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7074113" cy="344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32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3200" dirty="0">
                <a:solidFill>
                  <a:srgbClr val="F52D05"/>
                </a:solidFill>
                <a:latin typeface="Arial" charset="0"/>
              </a:rPr>
              <a:t>	</a:t>
            </a:r>
            <a:r>
              <a:rPr lang="tr-TR" sz="3200" dirty="0" smtClean="0">
                <a:solidFill>
                  <a:prstClr val="black"/>
                </a:solidFill>
                <a:latin typeface="Verdana" pitchFamily="34" charset="0"/>
              </a:rPr>
              <a:t>Üreticilerin </a:t>
            </a:r>
            <a:r>
              <a:rPr lang="tr-TR" sz="3200" dirty="0">
                <a:solidFill>
                  <a:prstClr val="black"/>
                </a:solidFill>
                <a:latin typeface="Verdana" pitchFamily="34" charset="0"/>
              </a:rPr>
              <a:t>meyvelerin depolanması ve erken  tüketim amacıyla satış için vereceği kararlarda,  hava koşulları hakkında bilgiye ihtiyaçları vardır.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ts val="556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568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8526799" cy="2068259"/>
          </a:xfrm>
        </p:spPr>
        <p:txBody>
          <a:bodyPr/>
          <a:lstStyle/>
          <a:p>
            <a:r>
              <a:rPr lang="tr-TR" sz="3200" dirty="0"/>
              <a:t>Örneğin, elmaların taşınması sırasında hava  sıcaklığı -0.5 ile 0.0 °C arasında olursa, hiçbir  bozulma sorunu olmaz.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485748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</Words>
  <Application>Microsoft Office PowerPoint</Application>
  <PresentationFormat>Geniş ekran</PresentationFormat>
  <Paragraphs>13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Office Teması</vt:lpstr>
      <vt:lpstr>Office Theme</vt:lpstr>
      <vt:lpstr>Bitkiler</vt:lpstr>
      <vt:lpstr>Bitkiler</vt:lpstr>
      <vt:lpstr>Bitkiler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Bitkiler</dc:title>
  <dc:creator>ozge_soylemez</dc:creator>
  <cp:lastModifiedBy>ozge_soylemez</cp:lastModifiedBy>
  <cp:revision>1</cp:revision>
  <dcterms:created xsi:type="dcterms:W3CDTF">2018-04-30T10:51:12Z</dcterms:created>
  <dcterms:modified xsi:type="dcterms:W3CDTF">2018-04-30T10:52:21Z</dcterms:modified>
</cp:coreProperties>
</file>