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2"/>
  </p:notesMasterIdLst>
  <p:handoutMasterIdLst>
    <p:handoutMasterId r:id="rId13"/>
  </p:handoutMasterIdLst>
  <p:sldIdLst>
    <p:sldId id="668" r:id="rId4"/>
    <p:sldId id="607" r:id="rId5"/>
    <p:sldId id="669" r:id="rId6"/>
    <p:sldId id="670" r:id="rId7"/>
    <p:sldId id="676" r:id="rId8"/>
    <p:sldId id="671" r:id="rId9"/>
    <p:sldId id="675" r:id="rId10"/>
    <p:sldId id="677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4" d="100"/>
          <a:sy n="84" d="100"/>
        </p:scale>
        <p:origin x="1638" y="54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26.2.2020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GAYRİMENKUL VE VARLIK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ANALİZLERİ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32145" y="4213180"/>
            <a:ext cx="84797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Prof.Dr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Nihan ÖZDEMİR SÖNMEZ</a:t>
            </a:r>
          </a:p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Yeşim TANRIVERMİŞ</a:t>
            </a:r>
          </a:p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</a:t>
            </a:r>
          </a:p>
          <a:p>
            <a:pPr algn="ctr">
              <a:spcAft>
                <a:spcPts val="0"/>
              </a:spcAft>
            </a:pPr>
            <a:r>
              <a:rPr lang="tr-TR" sz="16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Öğr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Görevlisi Md </a:t>
            </a:r>
            <a:r>
              <a:rPr lang="tr-TR" sz="16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Moynul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AHSAN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/>
          <p:nvPr/>
        </p:nvSpPr>
        <p:spPr>
          <a:xfrm>
            <a:off x="799098" y="1228397"/>
            <a:ext cx="7976912" cy="250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tx1">
                  <a:lumMod val="95000"/>
                  <a:lumOff val="5000"/>
                </a:schemeClr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tx1">
                  <a:lumMod val="95000"/>
                  <a:lumOff val="5000"/>
                </a:schemeClr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Örnek Proje Analizleri ve Proje Yönetimine Yönelik Değerlendirmelerin Yapılması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8449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Örnek Proje Analizleri ve Proje Yönetimine Yönelik Değerlendirmelerin Yapılması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313449" y="1842828"/>
            <a:ext cx="851746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Taşınmaz Geliştirme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genel olarak kuramsal temelleri anlatmaya çalışılırken genelde taşınmaz özelde arazi geliştirme işi; bilimsel ölçütlere, pazarlama ve finans arazilerine dayalı olarak yapılamamaktadır.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Nedenleri ise;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Gelişmiş bir finans sektörü ve piyasanın olmaması,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Enflasyonun belli bir orana düşmemesine karşın hala yüksek ve belirli bir oranda olmaması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Güvenilir bir arsa ve arazi politikasının hala olmaması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Refah seviyesinin düşüklüğü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74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2709" y="1709579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buClr>
                <a:srgbClr val="0000CC"/>
              </a:buClr>
              <a:buNone/>
            </a:pPr>
            <a:endParaRPr lang="tr-TR" sz="1600" b="1" dirty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Örnek Proje Analizleri ve Proje Yönetimine Yönelik Değerlendirmelerin Yapılması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312709" y="1863432"/>
            <a:ext cx="851746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geliştirme işi; arsalar üzerinde </a:t>
            </a:r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konutsal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endüstriyel veya karma geliştirmeler olarak sürmektedir. 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Çalışmaların amacı bir arazi geliştirmesinin başarılı olması için zorunlu adımlardan olan bu analizler ülkemizde yapılmamaktadır. 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üzerine yapılacak farklı geliştirme proje seçeneklerine göre değerleme yapılarak olası maliyetler saptanmamaktadır. 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7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2709" y="1709579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buClr>
                <a:srgbClr val="0000CC"/>
              </a:buClr>
              <a:buNone/>
            </a:pPr>
            <a:endParaRPr lang="tr-TR" sz="1600" b="1" dirty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/>
          </a:p>
          <a:p>
            <a:pPr marL="0" indent="0" algn="just">
              <a:buClr>
                <a:srgbClr val="0000CC"/>
              </a:buClr>
              <a:buNone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İmarlı arsanın plan işlevine uygun inşaata dönüşümü ve sonra satışın yapılması</a:t>
            </a:r>
          </a:p>
          <a:p>
            <a:pPr marL="0" indent="0" algn="just">
              <a:buClr>
                <a:srgbClr val="0000CC"/>
              </a:buClr>
              <a:buNone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Clr>
                <a:srgbClr val="0000CC"/>
              </a:buClr>
              <a:buNone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inşa edilen birimlerin işletilmesi biçiminde düşünülmektedir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Örnek Proje Analizleri ve Proje Yönetimine Yönelik Değerlendirmelerin Yapılması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312709" y="1863432"/>
            <a:ext cx="85174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Geliştirme işi; 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Yalnızca ham arazi alımı, imar planına uygun parselasyon planı yapılması</a:t>
            </a:r>
          </a:p>
          <a:p>
            <a:pPr algn="just"/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35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Örnek Proje Analizleri ve Proje Yönetimine Yönelik Değerlendirmelerin Yapılması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313079" y="2010188"/>
            <a:ext cx="851746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gayrimenkul projesinin yatırım değerlerinin dönemleri için; ilk dönem proje başlangıcından tamamlanma ve açılışa kadar olan gelişme dönemidir. 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geliştirme projesinin en kısa dönemi geliştirme dönemi olmakla birlikte bazı küçük endüstriyel ya da konut projelerinde bir yıldan az olabilir. 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ölçekli ve çok kullanımlı projelerde ise bu dönem birkaç yıla uzayabilmektedir. Proje uygulaması başlamasıyla birlikte proje değer kazanmaya başlar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35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Örnek Proje Analizleri ve Proje Yönetimine Yönelik Değerlendirmelerin Yapılması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313079" y="2494223"/>
            <a:ext cx="851746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Kuramsal temelleri ile ele alınan arazi geliştirme; ham arazinin alınıp altyapılı olgun arsalar haline geliştirilmesi ve ardından pazarlanmasına kadar geçen bir süreçtir. 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süreç; arazi elde etme, teknik altyapının yerleştirilmesi, arazide gerekli olan mühendislik çalışmalarının yapımı, güncel standart, </a:t>
            </a:r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kadastral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haritaların hazırlanması, jeolojik ve </a:t>
            </a:r>
            <a:r>
              <a:rPr 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fav</a:t>
            </a: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yapılarının gösterilmesinden sonra çizilecek imar uygulama planlarına dayanan parselasyon planlarına göre arsa üretme işidir.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74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algn="just">
              <a:buClr>
                <a:srgbClr val="0000CC"/>
              </a:buClr>
            </a:pPr>
            <a:endParaRPr lang="tr-TR" sz="1600" b="1" dirty="0" smtClean="0"/>
          </a:p>
          <a:p>
            <a:pPr marL="0" indent="0" algn="just">
              <a:buClr>
                <a:srgbClr val="0000CC"/>
              </a:buClr>
              <a:buNone/>
            </a:pPr>
            <a:endParaRPr lang="tr-TR" sz="1600" b="1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79" y="406910"/>
            <a:ext cx="8517837" cy="636625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Örnek Proje Analizleri ve Proje Yönetimine Yönelik Değerlendirmelerin Yapılması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313079" y="1895911"/>
            <a:ext cx="851746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Gayrimenkul geliştirme projesindeki ana süreç ve etkinlikler;</a:t>
            </a:r>
          </a:p>
          <a:p>
            <a:pPr algn="just"/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 araştırması ve talep analizi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Piyasa analizinde araştırma yöntemleri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Örnekleme yöntemleri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Talep tahmin analizleri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Analize dayalı karma oluşturma veya ideal proje geliştirme</a:t>
            </a: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57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26002</TotalTime>
  <Words>418</Words>
  <Application>Microsoft Office PowerPoint</Application>
  <PresentationFormat>Ekran Gösterisi (4:3)</PresentationFormat>
  <Paragraphs>92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tasinmaz</cp:lastModifiedBy>
  <cp:revision>984</cp:revision>
  <cp:lastPrinted>2016-10-24T07:53:35Z</cp:lastPrinted>
  <dcterms:created xsi:type="dcterms:W3CDTF">2016-09-18T09:35:24Z</dcterms:created>
  <dcterms:modified xsi:type="dcterms:W3CDTF">2020-02-26T14:07:39Z</dcterms:modified>
</cp:coreProperties>
</file>