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5"/>
    <p:restoredTop sz="94615"/>
  </p:normalViewPr>
  <p:slideViewPr>
    <p:cSldViewPr snapToGrid="0" snapToObjects="1">
      <p:cViewPr varScale="1">
        <p:scale>
          <a:sx n="89" d="100"/>
          <a:sy n="89" d="100"/>
        </p:scale>
        <p:origin x="192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örüntü"/>
          <p:cNvSpPr>
            <a:spLocks noGrp="1"/>
          </p:cNvSpPr>
          <p:nvPr>
            <p:ph type="pic" sz="quarter" idx="13"/>
          </p:nvPr>
        </p:nvSpPr>
        <p:spPr>
          <a:xfrm>
            <a:off x="7412382" y="2933700"/>
            <a:ext cx="4324471" cy="5343996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7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4"/>
              </a:buBlip>
            </a:lvl1pPr>
            <a:lvl2pPr>
              <a:buBlip>
                <a:blip r:embed="rId14"/>
              </a:buBlip>
            </a:lvl2pPr>
            <a:lvl3pPr>
              <a:buBlip>
                <a:blip r:embed="rId14"/>
              </a:buBlip>
            </a:lvl3pPr>
            <a:lvl4pPr>
              <a:buBlip>
                <a:blip r:embed="rId14"/>
              </a:buBlip>
            </a:lvl4pPr>
            <a:lvl5pPr>
              <a:buBlip>
                <a:blip r:embed="rId14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4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787400" y="1244600"/>
            <a:ext cx="11430000" cy="3810000"/>
          </a:xfrm>
          <a:prstGeom prst="rect">
            <a:avLst/>
          </a:prstGeom>
        </p:spPr>
        <p:txBody>
          <a:bodyPr/>
          <a:lstStyle/>
          <a:p>
            <a:r>
              <a:rPr dirty="0"/>
              <a:t>SOSYOLOJİ TARİHİ </a:t>
            </a:r>
          </a:p>
          <a:p>
            <a:pPr>
              <a:defRPr sz="6700"/>
            </a:pPr>
            <a:r>
              <a:rPr dirty="0"/>
              <a:t>1</a:t>
            </a:r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787400" y="5791200"/>
            <a:ext cx="11430000" cy="1447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432308">
              <a:defRPr sz="2960"/>
            </a:pPr>
            <a:r>
              <a:t>DTCF, Sosyoloji Bölümü</a:t>
            </a:r>
          </a:p>
          <a:p>
            <a:pPr defTabSz="432308">
              <a:defRPr sz="2960"/>
            </a:pPr>
            <a:r>
              <a:t>2020 Bahar Dönemi</a:t>
            </a:r>
          </a:p>
          <a:p>
            <a:pPr defTabSz="432308">
              <a:defRPr sz="2960"/>
            </a:pPr>
            <a:r>
              <a:t>Doç.Dr. Nuran Savaşkan Akdoğan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A46190-9639-1B42-AAF9-AFEF2ED605C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600074" y="1457325"/>
            <a:ext cx="11403013" cy="7186611"/>
          </a:xfrm>
        </p:spPr>
        <p:txBody>
          <a:bodyPr>
            <a:normAutofit/>
          </a:bodyPr>
          <a:lstStyle/>
          <a:p>
            <a:endParaRPr lang="tr-TR" sz="11100" dirty="0"/>
          </a:p>
          <a:p>
            <a:r>
              <a:rPr lang="tr-TR" sz="11100" dirty="0"/>
              <a:t>TANIŞMA</a:t>
            </a:r>
          </a:p>
          <a:p>
            <a:endParaRPr lang="tr-TR" sz="6000" dirty="0"/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tr-TR" sz="4600" dirty="0"/>
              <a:t>İlgi alanları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tr-TR" sz="4600" dirty="0"/>
              <a:t>Dersten beklentiler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tr-TR" sz="4600" dirty="0"/>
              <a:t>Ders içeriğine yönelik sorular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8418824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26</Words>
  <Application>Microsoft Macintosh PowerPoint</Application>
  <PresentationFormat>Özel</PresentationFormat>
  <Paragraphs>11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Baskerville</vt:lpstr>
      <vt:lpstr>Helvetica Neue</vt:lpstr>
      <vt:lpstr>Hoefler Text</vt:lpstr>
      <vt:lpstr>Harmony</vt:lpstr>
      <vt:lpstr>SOSYOLOJİ TARİHİ  1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 1</dc:title>
  <cp:lastModifiedBy>Microsoft Office Kullanıcısı</cp:lastModifiedBy>
  <cp:revision>3</cp:revision>
  <dcterms:modified xsi:type="dcterms:W3CDTF">2020-05-09T14:25:18Z</dcterms:modified>
</cp:coreProperties>
</file>