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9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9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70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81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94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20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98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7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88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5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1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E1C3-64AF-4B35-833F-B2B8DC7F73F1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C6E1-162A-4901-AE57-39B6696A49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9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639616" y="260648"/>
            <a:ext cx="691276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40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KİMYASAL VERİLERİN SUNUMU</a:t>
            </a:r>
            <a:endParaRPr lang="tr-TR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Mehmet CELİK\Desktop\Hidrojeokimya\IMG2_0001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1412776"/>
            <a:ext cx="4968552" cy="2164098"/>
          </a:xfrm>
          <a:prstGeom prst="rect">
            <a:avLst/>
          </a:prstGeom>
          <a:noFill/>
        </p:spPr>
      </p:pic>
      <p:pic>
        <p:nvPicPr>
          <p:cNvPr id="6" name="Picture 2" descr="C:\Users\Mehmet CELİK\Desktop\Hidrojeokimya\IMG2_0001_NEW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3789040"/>
            <a:ext cx="4968552" cy="2536540"/>
          </a:xfrm>
          <a:prstGeom prst="rect">
            <a:avLst/>
          </a:prstGeom>
          <a:noFill/>
        </p:spPr>
      </p:pic>
      <p:sp>
        <p:nvSpPr>
          <p:cNvPr id="7" name="5 Metin kutusu"/>
          <p:cNvSpPr txBox="1"/>
          <p:nvPr/>
        </p:nvSpPr>
        <p:spPr>
          <a:xfrm>
            <a:off x="1847528" y="321297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Tabloların </a:t>
            </a:r>
          </a:p>
          <a:p>
            <a:r>
              <a:rPr lang="tr-TR" sz="3200" b="1" dirty="0"/>
              <a:t>Oluşturulması</a:t>
            </a:r>
            <a:endParaRPr lang="tr-TR" sz="32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9120336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hmet CELİK\Desktop\Hidrojeokimya\IMG2_NEW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5533" y="1988840"/>
            <a:ext cx="5981620" cy="3456384"/>
          </a:xfrm>
          <a:prstGeom prst="rect">
            <a:avLst/>
          </a:prstGeom>
          <a:noFill/>
        </p:spPr>
      </p:pic>
      <p:sp>
        <p:nvSpPr>
          <p:cNvPr id="5" name="5 Metin kutusu"/>
          <p:cNvSpPr txBox="1"/>
          <p:nvPr/>
        </p:nvSpPr>
        <p:spPr>
          <a:xfrm>
            <a:off x="2927648" y="98072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Tabloların Oluşturulması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8400256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2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67608" y="836713"/>
            <a:ext cx="6845384" cy="6846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Grafiksel Değerlendirmeler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46960" y="1845734"/>
            <a:ext cx="7543801" cy="27353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Üçgen Diyagram,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 smtClean="0"/>
              <a:t>Schoeller</a:t>
            </a:r>
            <a:r>
              <a:rPr lang="tr-TR" dirty="0" smtClean="0"/>
              <a:t> diyagramı,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 smtClean="0"/>
              <a:t>Piper</a:t>
            </a:r>
            <a:r>
              <a:rPr lang="tr-TR" dirty="0" smtClean="0"/>
              <a:t> Diyagramı,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Bar Diyagramı,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Dairesel Diyagram,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 smtClean="0"/>
              <a:t>Stif</a:t>
            </a:r>
            <a:r>
              <a:rPr lang="tr-TR" dirty="0" smtClean="0"/>
              <a:t> Diyagramı</a:t>
            </a:r>
            <a:endParaRPr lang="tr-TR" dirty="0"/>
          </a:p>
        </p:txBody>
      </p:sp>
      <p:sp>
        <p:nvSpPr>
          <p:cNvPr id="4" name="2 Dikdörtgen"/>
          <p:cNvSpPr>
            <a:spLocks noChangeArrowheads="1"/>
          </p:cNvSpPr>
          <p:nvPr/>
        </p:nvSpPr>
        <p:spPr bwMode="auto">
          <a:xfrm>
            <a:off x="7968208" y="5877273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Su  H 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a y a t </a:t>
            </a:r>
            <a:r>
              <a:rPr lang="tr-TR" altLang="tr-TR" sz="2400" b="1" i="1" dirty="0" err="1">
                <a:solidFill>
                  <a:srgbClr val="00B0F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 ı 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r…</a:t>
            </a:r>
            <a:endParaRPr lang="tr-TR" altLang="tr-TR" sz="2400" b="1" i="1" dirty="0">
              <a:solidFill>
                <a:srgbClr val="00B0F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Logaritmik  –  Milimetrik konsantrasyon eksenleri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Mehmet CELİK\Desktop\Hidrojeokimya\IMG2_0003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2204864"/>
            <a:ext cx="4489086" cy="3077424"/>
          </a:xfrm>
          <a:prstGeom prst="rect">
            <a:avLst/>
          </a:prstGeom>
          <a:noFill/>
        </p:spPr>
      </p:pic>
      <p:pic>
        <p:nvPicPr>
          <p:cNvPr id="6" name="Picture 3" descr="C:\Users\Mehmet CELİK\Desktop\Hidrojeokimya\IMG2_0003_NEW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700" y="2204864"/>
            <a:ext cx="4550759" cy="3077424"/>
          </a:xfrm>
          <a:prstGeom prst="rect">
            <a:avLst/>
          </a:prstGeom>
          <a:noFill/>
        </p:spPr>
      </p:pic>
      <p:sp>
        <p:nvSpPr>
          <p:cNvPr id="7" name="Metin kutusu 6"/>
          <p:cNvSpPr txBox="1"/>
          <p:nvPr/>
        </p:nvSpPr>
        <p:spPr>
          <a:xfrm>
            <a:off x="8422906" y="5949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29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279576" y="260648"/>
            <a:ext cx="7653536" cy="810344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Yarı Logaritmik Kağıtlar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Mehmet CELİK\Desktop\Hidrojeokimya\IMG2_0004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7" y="1124745"/>
            <a:ext cx="3718203" cy="5162194"/>
          </a:xfrm>
          <a:prstGeom prst="rect">
            <a:avLst/>
          </a:prstGeom>
          <a:noFill/>
        </p:spPr>
      </p:pic>
      <p:sp>
        <p:nvSpPr>
          <p:cNvPr id="6" name="Metin kutusu 5"/>
          <p:cNvSpPr txBox="1"/>
          <p:nvPr/>
        </p:nvSpPr>
        <p:spPr>
          <a:xfrm>
            <a:off x="8517510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7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Geniş ekran</PresentationFormat>
  <Paragraphs>18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Footlight MT Light</vt:lpstr>
      <vt:lpstr>Wingdings</vt:lpstr>
      <vt:lpstr>Office Teması</vt:lpstr>
      <vt:lpstr>PowerPoint Sunusu</vt:lpstr>
      <vt:lpstr>PowerPoint Sunusu</vt:lpstr>
      <vt:lpstr>Grafiksel Değerlendirmeler</vt:lpstr>
      <vt:lpstr>Logaritmik  –  Milimetrik konsantrasyon eksenleri</vt:lpstr>
      <vt:lpstr>Yarı Logaritmik Kağıtlar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</dc:creator>
  <cp:lastModifiedBy>mehmet</cp:lastModifiedBy>
  <cp:revision>1</cp:revision>
  <dcterms:created xsi:type="dcterms:W3CDTF">2019-02-18T08:28:13Z</dcterms:created>
  <dcterms:modified xsi:type="dcterms:W3CDTF">2019-02-18T08:28:46Z</dcterms:modified>
</cp:coreProperties>
</file>