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76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288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662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2607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235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748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03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7817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8687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0964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1043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040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12. 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Adil </a:t>
            </a:r>
            <a:r>
              <a:rPr lang="tr-TR" dirty="0" err="1" smtClean="0"/>
              <a:t>Mansuri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8479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عاشق تھے شہر میں جو پرانے شراب کے</a:t>
            </a:r>
          </a:p>
          <a:p>
            <a:r>
              <a:rPr lang="ur-PK" dirty="0" smtClean="0"/>
              <a:t>عاشق تھے شہر میں جو پرانے شراب کے </a:t>
            </a:r>
            <a:br>
              <a:rPr lang="ur-PK" dirty="0" smtClean="0"/>
            </a:br>
            <a:r>
              <a:rPr lang="ur-PK" dirty="0" smtClean="0"/>
              <a:t>ہیں ان کے دل میں وسوسے اب احتساب کے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 جو تمہارے ہاتھ سے آ کر نکل گیا </a:t>
            </a:r>
            <a:br>
              <a:rPr lang="ur-PK" dirty="0" smtClean="0"/>
            </a:br>
            <a:r>
              <a:rPr lang="ur-PK" dirty="0" smtClean="0"/>
              <a:t>ہم بھی قتیل ہیں اسی خانہ خراب کے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پھولوں کی سیج پر ذرا آرام کیا کیا </a:t>
            </a:r>
            <a:br>
              <a:rPr lang="ur-PK" dirty="0" smtClean="0"/>
            </a:br>
            <a:r>
              <a:rPr lang="ur-PK" dirty="0" smtClean="0"/>
              <a:t>اس گلبدن پہ نقش اٹھ آئے گلاب کے </a:t>
            </a:r>
            <a:br>
              <a:rPr lang="ur-PK" dirty="0" smtClean="0"/>
            </a:br>
            <a:endParaRPr lang="ur-PK" dirty="0"/>
          </a:p>
        </p:txBody>
      </p:sp>
    </p:spTree>
    <p:extLst>
      <p:ext uri="{BB962C8B-B14F-4D97-AF65-F5344CB8AC3E}">
        <p14:creationId xmlns:p14="http://schemas.microsoft.com/office/powerpoint/2010/main" val="4009155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سوئے تو دل میں ایک جہاں جاگنے لگا </a:t>
            </a:r>
            <a:br>
              <a:rPr lang="ur-PK" dirty="0" smtClean="0"/>
            </a:br>
            <a:r>
              <a:rPr lang="ur-PK" dirty="0" smtClean="0"/>
              <a:t>جاگے تو اپنی آنکھ میں جالے تھے خواب کے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بس تشنگی کی آنکھ سے دیکھا کرو انہیں </a:t>
            </a:r>
            <a:br>
              <a:rPr lang="ur-PK" dirty="0" smtClean="0"/>
            </a:br>
            <a:r>
              <a:rPr lang="ur-PK" dirty="0" smtClean="0"/>
              <a:t>دریا رواں دواں ہیں چمکتے سراب کے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اوکاڑہ اتنی دور نہ ہوتا تو ایک دن </a:t>
            </a:r>
            <a:br>
              <a:rPr lang="ur-PK" dirty="0" smtClean="0"/>
            </a:br>
            <a:r>
              <a:rPr lang="ur-PK" dirty="0" smtClean="0"/>
              <a:t>بھر لاتے سانس سانس میں گل آفتاب کے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کس طرح جمع کیجیے اب اپنے آپ کو </a:t>
            </a:r>
            <a:br>
              <a:rPr lang="ur-PK" dirty="0" smtClean="0"/>
            </a:br>
            <a:r>
              <a:rPr lang="ur-PK" dirty="0" smtClean="0"/>
              <a:t>کاغذ بکھر رہے ہیں پرانی کتاب کے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7499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b="1" dirty="0" smtClean="0"/>
              <a:t>بسمل کے تڑپنے کی اداؤں میں نشہ تھا </a:t>
            </a:r>
          </a:p>
          <a:p>
            <a:r>
              <a:rPr lang="ur-PK" dirty="0" smtClean="0"/>
              <a:t>بسمل کے تڑپنے کی اداؤں میں نشہ تھا </a:t>
            </a:r>
            <a:br>
              <a:rPr lang="ur-PK" dirty="0" smtClean="0"/>
            </a:br>
            <a:r>
              <a:rPr lang="ur-PK" dirty="0" smtClean="0"/>
              <a:t>میں ہاتھ میں تلوار لیے جھوم رہا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گھونگھٹ میں مرے خواب کی تعبیر چھپی تھی </a:t>
            </a:r>
            <a:br>
              <a:rPr lang="ur-PK" dirty="0" smtClean="0"/>
            </a:br>
            <a:r>
              <a:rPr lang="ur-PK" dirty="0" smtClean="0"/>
              <a:t>مہندی سے ہتھیلی میں مرا نام لکھا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لب تھے کہ کسی پیالی کے ہونٹوں پہ جھکے تھے </a:t>
            </a:r>
            <a:br>
              <a:rPr lang="ur-PK" dirty="0" smtClean="0"/>
            </a:br>
            <a:r>
              <a:rPr lang="ur-PK" dirty="0" smtClean="0"/>
              <a:t>اور ہاتھ کہیں گردن مینا میں پڑا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3752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>حمام کے آئینے میں شب ڈوب رہی تھی </a:t>
            </a:r>
            <a:br>
              <a:rPr lang="ur-PK" dirty="0" smtClean="0"/>
            </a:br>
            <a:r>
              <a:rPr lang="ur-PK" dirty="0" smtClean="0"/>
              <a:t>سگریٹ سے نئے دن کا دھواں پھیل رہا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دریا کے کنارے پہ مری لاش پڑی تھی </a:t>
            </a:r>
            <a:br>
              <a:rPr lang="ur-PK" dirty="0" smtClean="0"/>
            </a:br>
            <a:r>
              <a:rPr lang="ur-PK" dirty="0" smtClean="0"/>
              <a:t>اور پانی کی تہہ میں وہ مجھے ڈھونڈ رہا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معلوم نہیں پھر وہ کہاں چھپ گیا عادلؔ </a:t>
            </a:r>
            <a:br>
              <a:rPr lang="ur-PK" dirty="0" smtClean="0"/>
            </a:br>
            <a:r>
              <a:rPr lang="ur-PK" dirty="0" smtClean="0"/>
              <a:t>سایہ سا کوئی لمس کی سرحد پہ ملا تھا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5471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b="1" dirty="0" smtClean="0"/>
              <a:t>ایک قطرہ اشک کا چھلکا تو دریا کر دیا</a:t>
            </a:r>
          </a:p>
          <a:p>
            <a:r>
              <a:rPr lang="ur-PK" dirty="0" smtClean="0"/>
              <a:t>ایک قطرہ اشک کا چھلکا تو دریا کر دیا</a:t>
            </a:r>
            <a:br>
              <a:rPr lang="ur-PK" dirty="0" smtClean="0"/>
            </a:br>
            <a:r>
              <a:rPr lang="ur-PK" dirty="0" smtClean="0"/>
              <a:t>ایک مشت خاک جو بکھری تو صحرا کر 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میرے ٹوٹے حوصلے کے پر نکلتے دیکھ کر</a:t>
            </a:r>
            <a:br>
              <a:rPr lang="ur-PK" dirty="0" smtClean="0"/>
            </a:br>
            <a:r>
              <a:rPr lang="ur-PK" dirty="0" smtClean="0"/>
              <a:t>اس نے دیواروں کو اپنی اور اونچا کر 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واردات قلب لکھی ہم نے فرضی نام سے</a:t>
            </a:r>
            <a:br>
              <a:rPr lang="ur-PK" dirty="0" smtClean="0"/>
            </a:br>
            <a:r>
              <a:rPr lang="ur-PK" dirty="0" smtClean="0"/>
              <a:t>اور ہاتھوں ہاتھ اس کو خود ہی لے جا کر 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کی ناراضی کا سورج جب سوا نیزے پہ تھا</a:t>
            </a:r>
            <a:br>
              <a:rPr lang="ur-PK" dirty="0" smtClean="0"/>
            </a:br>
            <a:r>
              <a:rPr lang="ur-PK" dirty="0" smtClean="0"/>
              <a:t>اپنے حرف عجز ہی نے سر پہ سایہ کر 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دنیا بھر کی خاک کوئی چھانتا پھرتا ہے اب</a:t>
            </a:r>
            <a:br>
              <a:rPr lang="ur-PK" dirty="0" smtClean="0"/>
            </a:br>
            <a:r>
              <a:rPr lang="ur-PK" dirty="0" smtClean="0"/>
              <a:t>آپ نے در سے اٹھا کر کیسا رسوا کر دیا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037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اب نہ کوئی خوف دل میں اور نہ آنکھوں میں امید</a:t>
            </a:r>
            <a:br>
              <a:rPr lang="ur-PK" dirty="0" smtClean="0"/>
            </a:br>
            <a:r>
              <a:rPr lang="ur-PK" dirty="0" smtClean="0"/>
              <a:t>تو نے مرگ ناگہاں بیمار اچھا کر 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بھول جا یہ کل ترے نقش قدم تھے چاند پر</a:t>
            </a:r>
            <a:br>
              <a:rPr lang="ur-PK" dirty="0" smtClean="0"/>
            </a:br>
            <a:r>
              <a:rPr lang="ur-PK" dirty="0" smtClean="0"/>
              <a:t>دیکھ ان ہاتھوں کو کس نے آج کاسہ کر 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ہم تو کہنے جا رہے تھے ہمزہ یے والسلام</a:t>
            </a:r>
            <a:br>
              <a:rPr lang="ur-PK" dirty="0" smtClean="0"/>
            </a:br>
            <a:r>
              <a:rPr lang="ur-PK" dirty="0" smtClean="0"/>
              <a:t>بیچ میں اس نے اچانک نون غنہ کر 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ہم کو گالی کے لیے بھی لب ہلا سکتے نہیں</a:t>
            </a:r>
            <a:br>
              <a:rPr lang="ur-PK" dirty="0" smtClean="0"/>
            </a:br>
            <a:r>
              <a:rPr lang="ur-PK" dirty="0" smtClean="0"/>
              <a:t>غیر کو بوسہ دیا تو منہ سے دکھلا کر دیا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410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تیرگی کی بھی کوئی حد ہوتی ہے آخر میاں</a:t>
            </a:r>
            <a:br>
              <a:rPr lang="ur-PK" smtClean="0"/>
            </a:br>
            <a:r>
              <a:rPr lang="ur-PK" smtClean="0"/>
              <a:t>سرخ پرچم کو جلا کر ہی اجالا کر دیا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بزم میں اہل سخن تقطیع فرماتے رہے</a:t>
            </a:r>
            <a:br>
              <a:rPr lang="ur-PK" smtClean="0"/>
            </a:br>
            <a:r>
              <a:rPr lang="ur-PK" smtClean="0"/>
              <a:t>اور ہم نے اپنے دل کا بوجھ ہلکا کر دیا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جانے کس کے منتظر بیٹھے ہیں جھاڑو پھیر کر</a:t>
            </a:r>
            <a:br>
              <a:rPr lang="ur-PK" smtClean="0"/>
            </a:br>
            <a:r>
              <a:rPr lang="ur-PK" smtClean="0"/>
              <a:t>دل سے ہر خواہش کو عادلؔ ہم نے چلتا کر دیا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9666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Geniş ekran</PresentationFormat>
  <Paragraphs>12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12.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14. Hafta</dc:title>
  <dc:creator>USER</dc:creator>
  <cp:lastModifiedBy>USER</cp:lastModifiedBy>
  <cp:revision>2</cp:revision>
  <dcterms:created xsi:type="dcterms:W3CDTF">2020-05-03T21:49:03Z</dcterms:created>
  <dcterms:modified xsi:type="dcterms:W3CDTF">2020-05-03T22:01:57Z</dcterms:modified>
</cp:coreProperties>
</file>