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336" r:id="rId3"/>
    <p:sldId id="337" r:id="rId4"/>
    <p:sldId id="338" r:id="rId5"/>
    <p:sldId id="339" r:id="rId6"/>
    <p:sldId id="340" r:id="rId7"/>
    <p:sldId id="341"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49AE1-2929-4E95-98CE-6D6B7760906B}" type="datetimeFigureOut">
              <a:rPr lang="tr-TR" smtClean="0"/>
              <a:t>8.09.2025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73FB6-5275-4103-BB0F-21433F015A00}" type="slidenum">
              <a:rPr lang="tr-TR" smtClean="0"/>
              <a:t>‹#›</a:t>
            </a:fld>
            <a:endParaRPr lang="tr-TR"/>
          </a:p>
        </p:txBody>
      </p:sp>
    </p:spTree>
    <p:extLst>
      <p:ext uri="{BB962C8B-B14F-4D97-AF65-F5344CB8AC3E}">
        <p14:creationId xmlns:p14="http://schemas.microsoft.com/office/powerpoint/2010/main" val="2944613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9CFCC1-EB93-DA33-F753-B97243F491C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88BAA4F-92AA-C628-5EFF-3C63019BC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95E1C90-DF5E-024E-3BE7-50B6E14AF502}"/>
              </a:ext>
            </a:extLst>
          </p:cNvPr>
          <p:cNvSpPr>
            <a:spLocks noGrp="1"/>
          </p:cNvSpPr>
          <p:nvPr>
            <p:ph type="dt" sz="half" idx="10"/>
          </p:nvPr>
        </p:nvSpPr>
        <p:spPr/>
        <p:txBody>
          <a:bodyPr/>
          <a:lstStyle/>
          <a:p>
            <a:fld id="{11F097E1-4A95-4241-885E-DA67B3385DC1}" type="datetimeFigureOut">
              <a:rPr lang="tr-TR" smtClean="0"/>
              <a:t>8.09.2025</a:t>
            </a:fld>
            <a:endParaRPr lang="tr-TR"/>
          </a:p>
        </p:txBody>
      </p:sp>
      <p:sp>
        <p:nvSpPr>
          <p:cNvPr id="5" name="Alt Bilgi Yer Tutucusu 4">
            <a:extLst>
              <a:ext uri="{FF2B5EF4-FFF2-40B4-BE49-F238E27FC236}">
                <a16:creationId xmlns:a16="http://schemas.microsoft.com/office/drawing/2014/main" id="{B96E3A9A-6F32-2A0E-B6E4-9830498B0D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93A3DD-8659-3880-B945-BF84AA44DD39}"/>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237249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F45E4F-E81B-0BB4-83E2-A13919268CD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06918D2-DFFD-6338-F50B-897A34F0919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89009EE-8B0E-9A65-772F-D0C3E776B5BB}"/>
              </a:ext>
            </a:extLst>
          </p:cNvPr>
          <p:cNvSpPr>
            <a:spLocks noGrp="1"/>
          </p:cNvSpPr>
          <p:nvPr>
            <p:ph type="dt" sz="half" idx="10"/>
          </p:nvPr>
        </p:nvSpPr>
        <p:spPr/>
        <p:txBody>
          <a:bodyPr/>
          <a:lstStyle/>
          <a:p>
            <a:fld id="{11F097E1-4A95-4241-885E-DA67B3385DC1}" type="datetimeFigureOut">
              <a:rPr lang="tr-TR" smtClean="0"/>
              <a:t>8.09.2025</a:t>
            </a:fld>
            <a:endParaRPr lang="tr-TR"/>
          </a:p>
        </p:txBody>
      </p:sp>
      <p:sp>
        <p:nvSpPr>
          <p:cNvPr id="5" name="Alt Bilgi Yer Tutucusu 4">
            <a:extLst>
              <a:ext uri="{FF2B5EF4-FFF2-40B4-BE49-F238E27FC236}">
                <a16:creationId xmlns:a16="http://schemas.microsoft.com/office/drawing/2014/main" id="{05E751FE-F1E6-2203-D9FE-8D2A64EF71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E65FCC7-7C11-47C8-87BA-9AE89FFF4A82}"/>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159217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1FF65A9-C35A-7A06-FF82-3A959DB3BFD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92FF539-5BEC-888C-D693-550B97F7442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5BA0CBF-FC50-909A-A899-E5CFF48FB298}"/>
              </a:ext>
            </a:extLst>
          </p:cNvPr>
          <p:cNvSpPr>
            <a:spLocks noGrp="1"/>
          </p:cNvSpPr>
          <p:nvPr>
            <p:ph type="dt" sz="half" idx="10"/>
          </p:nvPr>
        </p:nvSpPr>
        <p:spPr/>
        <p:txBody>
          <a:bodyPr/>
          <a:lstStyle/>
          <a:p>
            <a:fld id="{11F097E1-4A95-4241-885E-DA67B3385DC1}" type="datetimeFigureOut">
              <a:rPr lang="tr-TR" smtClean="0"/>
              <a:t>8.09.2025</a:t>
            </a:fld>
            <a:endParaRPr lang="tr-TR"/>
          </a:p>
        </p:txBody>
      </p:sp>
      <p:sp>
        <p:nvSpPr>
          <p:cNvPr id="5" name="Alt Bilgi Yer Tutucusu 4">
            <a:extLst>
              <a:ext uri="{FF2B5EF4-FFF2-40B4-BE49-F238E27FC236}">
                <a16:creationId xmlns:a16="http://schemas.microsoft.com/office/drawing/2014/main" id="{F1223E0C-FA5B-A1FC-01AD-CDC88610B28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E88E447-72AE-642A-0C33-14D510340025}"/>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291763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Rectangle 4">
            <a:extLst>
              <a:ext uri="{FF2B5EF4-FFF2-40B4-BE49-F238E27FC236}">
                <a16:creationId xmlns:a16="http://schemas.microsoft.com/office/drawing/2014/main" id="{AE174AD1-4C81-2B7D-8970-9D6F0E1A7344}"/>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3F8117D-738A-A718-F881-989681A6054F}"/>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57524D04-E164-B7D5-4900-791342FC66CC}"/>
              </a:ext>
            </a:extLst>
          </p:cNvPr>
          <p:cNvSpPr>
            <a:spLocks noGrp="1" noChangeArrowheads="1"/>
          </p:cNvSpPr>
          <p:nvPr>
            <p:ph type="sldNum" sz="quarter" idx="12"/>
          </p:nvPr>
        </p:nvSpPr>
        <p:spPr>
          <a:ln/>
        </p:spPr>
        <p:txBody>
          <a:bodyPr/>
          <a:lstStyle>
            <a:lvl1pPr>
              <a:defRPr/>
            </a:lvl1pPr>
          </a:lstStyle>
          <a:p>
            <a:fld id="{A1B26E9A-33DE-43AE-8CFF-87A84EE6A6AF}" type="slidenum">
              <a:rPr lang="es-ES" altLang="tr-TR"/>
              <a:pPr/>
              <a:t>‹#›</a:t>
            </a:fld>
            <a:endParaRPr lang="es-ES" altLang="tr-TR"/>
          </a:p>
        </p:txBody>
      </p:sp>
    </p:spTree>
    <p:extLst>
      <p:ext uri="{BB962C8B-B14F-4D97-AF65-F5344CB8AC3E}">
        <p14:creationId xmlns:p14="http://schemas.microsoft.com/office/powerpoint/2010/main" val="3552582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5133AC86-9662-BF0D-665F-D7851F375C4D}"/>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8CF683-AE9D-FDB7-DDC3-948C61F377B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3B4DD8C-2B93-9F24-87A9-096C298E39CA}"/>
              </a:ext>
            </a:extLst>
          </p:cNvPr>
          <p:cNvSpPr>
            <a:spLocks noGrp="1" noChangeArrowheads="1"/>
          </p:cNvSpPr>
          <p:nvPr>
            <p:ph type="sldNum" sz="quarter" idx="12"/>
          </p:nvPr>
        </p:nvSpPr>
        <p:spPr>
          <a:ln/>
        </p:spPr>
        <p:txBody>
          <a:bodyPr/>
          <a:lstStyle>
            <a:lvl1pPr>
              <a:defRPr/>
            </a:lvl1pPr>
          </a:lstStyle>
          <a:p>
            <a:fld id="{9DE2143B-0A31-42AA-97DA-E7B9FD3AE267}" type="slidenum">
              <a:rPr lang="es-ES" altLang="tr-TR"/>
              <a:pPr/>
              <a:t>‹#›</a:t>
            </a:fld>
            <a:endParaRPr lang="es-ES" altLang="tr-TR"/>
          </a:p>
        </p:txBody>
      </p:sp>
    </p:spTree>
    <p:extLst>
      <p:ext uri="{BB962C8B-B14F-4D97-AF65-F5344CB8AC3E}">
        <p14:creationId xmlns:p14="http://schemas.microsoft.com/office/powerpoint/2010/main" val="2847802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D0816A24-B98C-775D-26EC-A548F26DBA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E007ABA5-BCC9-B6F7-7AC1-3F984515FB02}"/>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8AD5AF0A-EF1D-2176-ADF3-35701702510E}"/>
              </a:ext>
            </a:extLst>
          </p:cNvPr>
          <p:cNvSpPr>
            <a:spLocks noGrp="1" noChangeArrowheads="1"/>
          </p:cNvSpPr>
          <p:nvPr>
            <p:ph type="sldNum" sz="quarter" idx="12"/>
          </p:nvPr>
        </p:nvSpPr>
        <p:spPr>
          <a:ln/>
        </p:spPr>
        <p:txBody>
          <a:bodyPr/>
          <a:lstStyle>
            <a:lvl1pPr>
              <a:defRPr/>
            </a:lvl1pPr>
          </a:lstStyle>
          <a:p>
            <a:fld id="{C4599D70-12BA-4268-8CC7-17BBA5A72586}" type="slidenum">
              <a:rPr lang="es-ES" altLang="tr-TR"/>
              <a:pPr/>
              <a:t>‹#›</a:t>
            </a:fld>
            <a:endParaRPr lang="es-ES" altLang="tr-TR"/>
          </a:p>
        </p:txBody>
      </p:sp>
    </p:spTree>
    <p:extLst>
      <p:ext uri="{BB962C8B-B14F-4D97-AF65-F5344CB8AC3E}">
        <p14:creationId xmlns:p14="http://schemas.microsoft.com/office/powerpoint/2010/main" val="1466708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A149464A-6226-A818-9CCF-4B05CB1B6F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B25F443-DA95-AACC-4C58-C5C2FDAECC3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4E7A7DC3-C4D8-66E5-643C-E5D6D82A30BA}"/>
              </a:ext>
            </a:extLst>
          </p:cNvPr>
          <p:cNvSpPr>
            <a:spLocks noGrp="1" noChangeArrowheads="1"/>
          </p:cNvSpPr>
          <p:nvPr>
            <p:ph type="sldNum" sz="quarter" idx="12"/>
          </p:nvPr>
        </p:nvSpPr>
        <p:spPr>
          <a:ln/>
        </p:spPr>
        <p:txBody>
          <a:bodyPr/>
          <a:lstStyle>
            <a:lvl1pPr>
              <a:defRPr/>
            </a:lvl1pPr>
          </a:lstStyle>
          <a:p>
            <a:fld id="{E94D8353-14F0-4469-AADD-03B7E797CAC3}" type="slidenum">
              <a:rPr lang="es-ES" altLang="tr-TR"/>
              <a:pPr/>
              <a:t>‹#›</a:t>
            </a:fld>
            <a:endParaRPr lang="es-ES" altLang="tr-TR"/>
          </a:p>
        </p:txBody>
      </p:sp>
    </p:spTree>
    <p:extLst>
      <p:ext uri="{BB962C8B-B14F-4D97-AF65-F5344CB8AC3E}">
        <p14:creationId xmlns:p14="http://schemas.microsoft.com/office/powerpoint/2010/main" val="87275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9942272D-E515-27AD-08C5-144202AD0066}"/>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8" name="Rectangle 5">
            <a:extLst>
              <a:ext uri="{FF2B5EF4-FFF2-40B4-BE49-F238E27FC236}">
                <a16:creationId xmlns:a16="http://schemas.microsoft.com/office/drawing/2014/main" id="{A00F7604-BDD0-934F-0CDD-ACE05354C9AA}"/>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9" name="Rectangle 6">
            <a:extLst>
              <a:ext uri="{FF2B5EF4-FFF2-40B4-BE49-F238E27FC236}">
                <a16:creationId xmlns:a16="http://schemas.microsoft.com/office/drawing/2014/main" id="{AB8ABA2B-9869-3BF0-C5AC-9AA5B9F64280}"/>
              </a:ext>
            </a:extLst>
          </p:cNvPr>
          <p:cNvSpPr>
            <a:spLocks noGrp="1" noChangeArrowheads="1"/>
          </p:cNvSpPr>
          <p:nvPr>
            <p:ph type="sldNum" sz="quarter" idx="12"/>
          </p:nvPr>
        </p:nvSpPr>
        <p:spPr>
          <a:ln/>
        </p:spPr>
        <p:txBody>
          <a:bodyPr/>
          <a:lstStyle>
            <a:lvl1pPr>
              <a:defRPr/>
            </a:lvl1pPr>
          </a:lstStyle>
          <a:p>
            <a:fld id="{13F17A3A-4966-424D-A226-D5F2A9E1598F}" type="slidenum">
              <a:rPr lang="es-ES" altLang="tr-TR"/>
              <a:pPr/>
              <a:t>‹#›</a:t>
            </a:fld>
            <a:endParaRPr lang="es-ES" altLang="tr-TR"/>
          </a:p>
        </p:txBody>
      </p:sp>
    </p:spTree>
    <p:extLst>
      <p:ext uri="{BB962C8B-B14F-4D97-AF65-F5344CB8AC3E}">
        <p14:creationId xmlns:p14="http://schemas.microsoft.com/office/powerpoint/2010/main" val="678202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88176A11-9292-5F38-CB1E-AEA4F833AD07}"/>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4" name="Rectangle 5">
            <a:extLst>
              <a:ext uri="{FF2B5EF4-FFF2-40B4-BE49-F238E27FC236}">
                <a16:creationId xmlns:a16="http://schemas.microsoft.com/office/drawing/2014/main" id="{781A48D3-FCA1-ECE6-6403-785E31B3F790}"/>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5" name="Rectangle 6">
            <a:extLst>
              <a:ext uri="{FF2B5EF4-FFF2-40B4-BE49-F238E27FC236}">
                <a16:creationId xmlns:a16="http://schemas.microsoft.com/office/drawing/2014/main" id="{80BFC3B4-FAC8-9F9A-4164-58E695DB1AE1}"/>
              </a:ext>
            </a:extLst>
          </p:cNvPr>
          <p:cNvSpPr>
            <a:spLocks noGrp="1" noChangeArrowheads="1"/>
          </p:cNvSpPr>
          <p:nvPr>
            <p:ph type="sldNum" sz="quarter" idx="12"/>
          </p:nvPr>
        </p:nvSpPr>
        <p:spPr>
          <a:ln/>
        </p:spPr>
        <p:txBody>
          <a:bodyPr/>
          <a:lstStyle>
            <a:lvl1pPr>
              <a:defRPr/>
            </a:lvl1pPr>
          </a:lstStyle>
          <a:p>
            <a:fld id="{2215389B-35EB-49B6-B25D-36C8FDF17A8D}" type="slidenum">
              <a:rPr lang="es-ES" altLang="tr-TR"/>
              <a:pPr/>
              <a:t>‹#›</a:t>
            </a:fld>
            <a:endParaRPr lang="es-ES" altLang="tr-TR"/>
          </a:p>
        </p:txBody>
      </p:sp>
    </p:spTree>
    <p:extLst>
      <p:ext uri="{BB962C8B-B14F-4D97-AF65-F5344CB8AC3E}">
        <p14:creationId xmlns:p14="http://schemas.microsoft.com/office/powerpoint/2010/main" val="4285980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275D18-503C-8A4C-4EC3-2CFC8D396BAF}"/>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3" name="Rectangle 5">
            <a:extLst>
              <a:ext uri="{FF2B5EF4-FFF2-40B4-BE49-F238E27FC236}">
                <a16:creationId xmlns:a16="http://schemas.microsoft.com/office/drawing/2014/main" id="{35ABF3C2-DD72-FAB8-9C42-38ED6C4B5107}"/>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4" name="Rectangle 6">
            <a:extLst>
              <a:ext uri="{FF2B5EF4-FFF2-40B4-BE49-F238E27FC236}">
                <a16:creationId xmlns:a16="http://schemas.microsoft.com/office/drawing/2014/main" id="{37041D2D-EA77-34D2-CACC-F23507B8D4BF}"/>
              </a:ext>
            </a:extLst>
          </p:cNvPr>
          <p:cNvSpPr>
            <a:spLocks noGrp="1" noChangeArrowheads="1"/>
          </p:cNvSpPr>
          <p:nvPr>
            <p:ph type="sldNum" sz="quarter" idx="12"/>
          </p:nvPr>
        </p:nvSpPr>
        <p:spPr>
          <a:ln/>
        </p:spPr>
        <p:txBody>
          <a:bodyPr/>
          <a:lstStyle>
            <a:lvl1pPr>
              <a:defRPr/>
            </a:lvl1pPr>
          </a:lstStyle>
          <a:p>
            <a:fld id="{A73A3FDE-C3BB-4D0E-8F5C-6F47C91CEB42}" type="slidenum">
              <a:rPr lang="es-ES" altLang="tr-TR"/>
              <a:pPr/>
              <a:t>‹#›</a:t>
            </a:fld>
            <a:endParaRPr lang="es-ES" altLang="tr-TR"/>
          </a:p>
        </p:txBody>
      </p:sp>
    </p:spTree>
    <p:extLst>
      <p:ext uri="{BB962C8B-B14F-4D97-AF65-F5344CB8AC3E}">
        <p14:creationId xmlns:p14="http://schemas.microsoft.com/office/powerpoint/2010/main" val="113888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D078DA21-817F-8D1B-B694-5E6710C65119}"/>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337D6B6-D78A-D3EB-292D-F30595B549C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B94C49A6-32F9-91C1-E85C-F52897B283AA}"/>
              </a:ext>
            </a:extLst>
          </p:cNvPr>
          <p:cNvSpPr>
            <a:spLocks noGrp="1" noChangeArrowheads="1"/>
          </p:cNvSpPr>
          <p:nvPr>
            <p:ph type="sldNum" sz="quarter" idx="12"/>
          </p:nvPr>
        </p:nvSpPr>
        <p:spPr>
          <a:ln/>
        </p:spPr>
        <p:txBody>
          <a:bodyPr/>
          <a:lstStyle>
            <a:lvl1pPr>
              <a:defRPr/>
            </a:lvl1pPr>
          </a:lstStyle>
          <a:p>
            <a:fld id="{D2A80544-9E29-44A4-9949-D7EE217081D1}" type="slidenum">
              <a:rPr lang="es-ES" altLang="tr-TR"/>
              <a:pPr/>
              <a:t>‹#›</a:t>
            </a:fld>
            <a:endParaRPr lang="es-ES" altLang="tr-TR"/>
          </a:p>
        </p:txBody>
      </p:sp>
    </p:spTree>
    <p:extLst>
      <p:ext uri="{BB962C8B-B14F-4D97-AF65-F5344CB8AC3E}">
        <p14:creationId xmlns:p14="http://schemas.microsoft.com/office/powerpoint/2010/main" val="416067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44401-AC64-BABE-A654-C7ECFB042AE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D3D0717-D4E6-A80C-01C3-56144921416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A2E35C-B5EA-2175-6AD7-4B65166B373A}"/>
              </a:ext>
            </a:extLst>
          </p:cNvPr>
          <p:cNvSpPr>
            <a:spLocks noGrp="1"/>
          </p:cNvSpPr>
          <p:nvPr>
            <p:ph type="dt" sz="half" idx="10"/>
          </p:nvPr>
        </p:nvSpPr>
        <p:spPr/>
        <p:txBody>
          <a:bodyPr/>
          <a:lstStyle/>
          <a:p>
            <a:fld id="{11F097E1-4A95-4241-885E-DA67B3385DC1}" type="datetimeFigureOut">
              <a:rPr lang="tr-TR" smtClean="0"/>
              <a:t>8.09.2025</a:t>
            </a:fld>
            <a:endParaRPr lang="tr-TR"/>
          </a:p>
        </p:txBody>
      </p:sp>
      <p:sp>
        <p:nvSpPr>
          <p:cNvPr id="5" name="Alt Bilgi Yer Tutucusu 4">
            <a:extLst>
              <a:ext uri="{FF2B5EF4-FFF2-40B4-BE49-F238E27FC236}">
                <a16:creationId xmlns:a16="http://schemas.microsoft.com/office/drawing/2014/main" id="{FC925A1D-FD9E-2B45-D3D9-112E85B5B8B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A150854-514D-4712-181C-3ACD8BB4ADA7}"/>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4281593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6DEF189D-FD41-B2CB-C275-8C25971F9F6C}"/>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786A1EB2-38B9-D0A1-172D-F6EB3B579DD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51444025-EA0C-4245-8107-38D0597662EA}"/>
              </a:ext>
            </a:extLst>
          </p:cNvPr>
          <p:cNvSpPr>
            <a:spLocks noGrp="1" noChangeArrowheads="1"/>
          </p:cNvSpPr>
          <p:nvPr>
            <p:ph type="sldNum" sz="quarter" idx="12"/>
          </p:nvPr>
        </p:nvSpPr>
        <p:spPr>
          <a:ln/>
        </p:spPr>
        <p:txBody>
          <a:bodyPr/>
          <a:lstStyle>
            <a:lvl1pPr>
              <a:defRPr/>
            </a:lvl1pPr>
          </a:lstStyle>
          <a:p>
            <a:fld id="{918ADCF8-EAED-4FE3-8D2E-675FE5033011}" type="slidenum">
              <a:rPr lang="es-ES" altLang="tr-TR"/>
              <a:pPr/>
              <a:t>‹#›</a:t>
            </a:fld>
            <a:endParaRPr lang="es-ES" altLang="tr-TR"/>
          </a:p>
        </p:txBody>
      </p:sp>
    </p:spTree>
    <p:extLst>
      <p:ext uri="{BB962C8B-B14F-4D97-AF65-F5344CB8AC3E}">
        <p14:creationId xmlns:p14="http://schemas.microsoft.com/office/powerpoint/2010/main" val="4034624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EA93281E-9865-87AF-B278-31551267D322}"/>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EDA9392-84D5-CED8-1D1B-77D02250A253}"/>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A399529B-C97E-EE45-DE51-914B351CD844}"/>
              </a:ext>
            </a:extLst>
          </p:cNvPr>
          <p:cNvSpPr>
            <a:spLocks noGrp="1" noChangeArrowheads="1"/>
          </p:cNvSpPr>
          <p:nvPr>
            <p:ph type="sldNum" sz="quarter" idx="12"/>
          </p:nvPr>
        </p:nvSpPr>
        <p:spPr>
          <a:ln/>
        </p:spPr>
        <p:txBody>
          <a:bodyPr/>
          <a:lstStyle>
            <a:lvl1pPr>
              <a:defRPr/>
            </a:lvl1pPr>
          </a:lstStyle>
          <a:p>
            <a:fld id="{AEBEF8C0-2A2E-43B9-9A67-869D45CA7752}" type="slidenum">
              <a:rPr lang="es-ES" altLang="tr-TR"/>
              <a:pPr/>
              <a:t>‹#›</a:t>
            </a:fld>
            <a:endParaRPr lang="es-ES" altLang="tr-TR"/>
          </a:p>
        </p:txBody>
      </p:sp>
    </p:spTree>
    <p:extLst>
      <p:ext uri="{BB962C8B-B14F-4D97-AF65-F5344CB8AC3E}">
        <p14:creationId xmlns:p14="http://schemas.microsoft.com/office/powerpoint/2010/main" val="716023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0CC66F37-FB9B-3FFC-7FBE-9F3B53620FC0}"/>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053615-806B-E4E5-5062-BE21DCA66DBC}"/>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72DAB01-9767-806C-C234-D29A86F520E4}"/>
              </a:ext>
            </a:extLst>
          </p:cNvPr>
          <p:cNvSpPr>
            <a:spLocks noGrp="1" noChangeArrowheads="1"/>
          </p:cNvSpPr>
          <p:nvPr>
            <p:ph type="sldNum" sz="quarter" idx="12"/>
          </p:nvPr>
        </p:nvSpPr>
        <p:spPr>
          <a:ln/>
        </p:spPr>
        <p:txBody>
          <a:bodyPr/>
          <a:lstStyle>
            <a:lvl1pPr>
              <a:defRPr/>
            </a:lvl1pPr>
          </a:lstStyle>
          <a:p>
            <a:fld id="{5E4B044B-3B04-43D0-B4DB-0A66ECDADD44}" type="slidenum">
              <a:rPr lang="es-ES" altLang="tr-TR"/>
              <a:pPr/>
              <a:t>‹#›</a:t>
            </a:fld>
            <a:endParaRPr lang="es-ES" altLang="tr-TR"/>
          </a:p>
        </p:txBody>
      </p:sp>
    </p:spTree>
    <p:extLst>
      <p:ext uri="{BB962C8B-B14F-4D97-AF65-F5344CB8AC3E}">
        <p14:creationId xmlns:p14="http://schemas.microsoft.com/office/powerpoint/2010/main" val="3025254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988"/>
        <p:cNvGrpSpPr/>
        <p:nvPr/>
      </p:nvGrpSpPr>
      <p:grpSpPr>
        <a:xfrm>
          <a:off x="0" y="0"/>
          <a:ext cx="0" cy="0"/>
          <a:chOff x="0" y="0"/>
          <a:chExt cx="0" cy="0"/>
        </a:xfrm>
      </p:grpSpPr>
      <p:sp>
        <p:nvSpPr>
          <p:cNvPr id="16989" name="Google Shape;16989;p23"/>
          <p:cNvSpPr txBox="1">
            <a:spLocks noGrp="1"/>
          </p:cNvSpPr>
          <p:nvPr>
            <p:ph type="title"/>
          </p:nvPr>
        </p:nvSpPr>
        <p:spPr>
          <a:xfrm>
            <a:off x="6791200" y="1817533"/>
            <a:ext cx="4450000" cy="14028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90" name="Google Shape;16990;p23"/>
          <p:cNvSpPr txBox="1">
            <a:spLocks noGrp="1"/>
          </p:cNvSpPr>
          <p:nvPr>
            <p:ph type="subTitle" idx="1"/>
          </p:nvPr>
        </p:nvSpPr>
        <p:spPr>
          <a:xfrm>
            <a:off x="6791200" y="3374385"/>
            <a:ext cx="4450000" cy="1621600"/>
          </a:xfrm>
          <a:prstGeom prst="rect">
            <a:avLst/>
          </a:prstGeom>
        </p:spPr>
        <p:txBody>
          <a:bodyPr spcFirstLastPara="1" lIns="91425" tIns="91425" rIns="91425" bIns="91425">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Tree>
    <p:extLst>
      <p:ext uri="{BB962C8B-B14F-4D97-AF65-F5344CB8AC3E}">
        <p14:creationId xmlns:p14="http://schemas.microsoft.com/office/powerpoint/2010/main" val="203905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E0E2B2-FE64-764D-585C-3058FBF3F2F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CB36E98-9529-7CDE-312A-40A0AD11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97B66B6-8F13-49EB-D8AF-D23D368B5887}"/>
              </a:ext>
            </a:extLst>
          </p:cNvPr>
          <p:cNvSpPr>
            <a:spLocks noGrp="1"/>
          </p:cNvSpPr>
          <p:nvPr>
            <p:ph type="dt" sz="half" idx="10"/>
          </p:nvPr>
        </p:nvSpPr>
        <p:spPr/>
        <p:txBody>
          <a:bodyPr/>
          <a:lstStyle/>
          <a:p>
            <a:fld id="{11F097E1-4A95-4241-885E-DA67B3385DC1}" type="datetimeFigureOut">
              <a:rPr lang="tr-TR" smtClean="0"/>
              <a:t>8.09.2025</a:t>
            </a:fld>
            <a:endParaRPr lang="tr-TR"/>
          </a:p>
        </p:txBody>
      </p:sp>
      <p:sp>
        <p:nvSpPr>
          <p:cNvPr id="5" name="Alt Bilgi Yer Tutucusu 4">
            <a:extLst>
              <a:ext uri="{FF2B5EF4-FFF2-40B4-BE49-F238E27FC236}">
                <a16:creationId xmlns:a16="http://schemas.microsoft.com/office/drawing/2014/main" id="{D02F514F-531F-A245-B522-260C71462D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2EE3D83-6616-D0A0-846D-32E61DE9F1BB}"/>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208241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ED0DCF-8F66-F184-AC59-4294458394C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2759D3E-5E92-FA43-D6BF-88A4B379AC1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23CF959-7046-A85C-D566-0E0A7F5FBA3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F70ED5E-E2F3-140A-3516-30D8D99CA768}"/>
              </a:ext>
            </a:extLst>
          </p:cNvPr>
          <p:cNvSpPr>
            <a:spLocks noGrp="1"/>
          </p:cNvSpPr>
          <p:nvPr>
            <p:ph type="dt" sz="half" idx="10"/>
          </p:nvPr>
        </p:nvSpPr>
        <p:spPr/>
        <p:txBody>
          <a:bodyPr/>
          <a:lstStyle/>
          <a:p>
            <a:fld id="{11F097E1-4A95-4241-885E-DA67B3385DC1}" type="datetimeFigureOut">
              <a:rPr lang="tr-TR" smtClean="0"/>
              <a:t>8.09.2025</a:t>
            </a:fld>
            <a:endParaRPr lang="tr-TR"/>
          </a:p>
        </p:txBody>
      </p:sp>
      <p:sp>
        <p:nvSpPr>
          <p:cNvPr id="6" name="Alt Bilgi Yer Tutucusu 5">
            <a:extLst>
              <a:ext uri="{FF2B5EF4-FFF2-40B4-BE49-F238E27FC236}">
                <a16:creationId xmlns:a16="http://schemas.microsoft.com/office/drawing/2014/main" id="{3BA16AFF-3EE3-D1D6-81C8-0356379419A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1BB0CDC-9A33-F587-6F27-B6E98EBF7C71}"/>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342509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822F2E-2977-93C0-5110-580CF863DCE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347FA74-57E3-651D-568C-FAC891986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A0FDACD-A7CD-0ED5-6588-4393073B852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355EF17-FDA9-3942-E2E3-FACB91DA5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954765A-7CDC-DF0E-335A-805270F0856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1766650-D2A0-5B06-84D7-830AF509AD1F}"/>
              </a:ext>
            </a:extLst>
          </p:cNvPr>
          <p:cNvSpPr>
            <a:spLocks noGrp="1"/>
          </p:cNvSpPr>
          <p:nvPr>
            <p:ph type="dt" sz="half" idx="10"/>
          </p:nvPr>
        </p:nvSpPr>
        <p:spPr/>
        <p:txBody>
          <a:bodyPr/>
          <a:lstStyle/>
          <a:p>
            <a:fld id="{11F097E1-4A95-4241-885E-DA67B3385DC1}" type="datetimeFigureOut">
              <a:rPr lang="tr-TR" smtClean="0"/>
              <a:t>8.09.2025</a:t>
            </a:fld>
            <a:endParaRPr lang="tr-TR"/>
          </a:p>
        </p:txBody>
      </p:sp>
      <p:sp>
        <p:nvSpPr>
          <p:cNvPr id="8" name="Alt Bilgi Yer Tutucusu 7">
            <a:extLst>
              <a:ext uri="{FF2B5EF4-FFF2-40B4-BE49-F238E27FC236}">
                <a16:creationId xmlns:a16="http://schemas.microsoft.com/office/drawing/2014/main" id="{12B68CB1-8D2D-82BA-CD5F-43E2DD38CAC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FB92EE0-CFC8-17ED-55C4-803035EE0563}"/>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264907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37ED4E-317C-E95D-4CDE-ADD290A173F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E4B4EEE-0D85-AE5C-8FF4-06ECA9BC0A1F}"/>
              </a:ext>
            </a:extLst>
          </p:cNvPr>
          <p:cNvSpPr>
            <a:spLocks noGrp="1"/>
          </p:cNvSpPr>
          <p:nvPr>
            <p:ph type="dt" sz="half" idx="10"/>
          </p:nvPr>
        </p:nvSpPr>
        <p:spPr/>
        <p:txBody>
          <a:bodyPr/>
          <a:lstStyle/>
          <a:p>
            <a:fld id="{11F097E1-4A95-4241-885E-DA67B3385DC1}" type="datetimeFigureOut">
              <a:rPr lang="tr-TR" smtClean="0"/>
              <a:t>8.09.2025</a:t>
            </a:fld>
            <a:endParaRPr lang="tr-TR"/>
          </a:p>
        </p:txBody>
      </p:sp>
      <p:sp>
        <p:nvSpPr>
          <p:cNvPr id="4" name="Alt Bilgi Yer Tutucusu 3">
            <a:extLst>
              <a:ext uri="{FF2B5EF4-FFF2-40B4-BE49-F238E27FC236}">
                <a16:creationId xmlns:a16="http://schemas.microsoft.com/office/drawing/2014/main" id="{3A71D0FB-143B-D625-F53C-3B2FEA8FFC8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643FF9A-3FEB-C4EA-A1D7-0F118B804FE1}"/>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185073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55F1177-9B64-5411-AA51-E808F69E76B8}"/>
              </a:ext>
            </a:extLst>
          </p:cNvPr>
          <p:cNvSpPr>
            <a:spLocks noGrp="1"/>
          </p:cNvSpPr>
          <p:nvPr>
            <p:ph type="dt" sz="half" idx="10"/>
          </p:nvPr>
        </p:nvSpPr>
        <p:spPr/>
        <p:txBody>
          <a:bodyPr/>
          <a:lstStyle/>
          <a:p>
            <a:fld id="{11F097E1-4A95-4241-885E-DA67B3385DC1}" type="datetimeFigureOut">
              <a:rPr lang="tr-TR" smtClean="0"/>
              <a:t>8.09.2025</a:t>
            </a:fld>
            <a:endParaRPr lang="tr-TR"/>
          </a:p>
        </p:txBody>
      </p:sp>
      <p:sp>
        <p:nvSpPr>
          <p:cNvPr id="3" name="Alt Bilgi Yer Tutucusu 2">
            <a:extLst>
              <a:ext uri="{FF2B5EF4-FFF2-40B4-BE49-F238E27FC236}">
                <a16:creationId xmlns:a16="http://schemas.microsoft.com/office/drawing/2014/main" id="{912E4059-FCFC-6512-A19B-AACB413B479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1550ADD-5A82-2CB4-EC3A-DE15E31A0F12}"/>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395581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A0F2A3-6696-88DA-9752-2D3BA471A1B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E01D4DB-073D-B7E7-FAC6-E957F1E9C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6081F96-5DFA-659F-CE11-88159F4A6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E037884-7E96-31C3-966F-59BAE977A6FA}"/>
              </a:ext>
            </a:extLst>
          </p:cNvPr>
          <p:cNvSpPr>
            <a:spLocks noGrp="1"/>
          </p:cNvSpPr>
          <p:nvPr>
            <p:ph type="dt" sz="half" idx="10"/>
          </p:nvPr>
        </p:nvSpPr>
        <p:spPr/>
        <p:txBody>
          <a:bodyPr/>
          <a:lstStyle/>
          <a:p>
            <a:fld id="{11F097E1-4A95-4241-885E-DA67B3385DC1}" type="datetimeFigureOut">
              <a:rPr lang="tr-TR" smtClean="0"/>
              <a:t>8.09.2025</a:t>
            </a:fld>
            <a:endParaRPr lang="tr-TR"/>
          </a:p>
        </p:txBody>
      </p:sp>
      <p:sp>
        <p:nvSpPr>
          <p:cNvPr id="6" name="Alt Bilgi Yer Tutucusu 5">
            <a:extLst>
              <a:ext uri="{FF2B5EF4-FFF2-40B4-BE49-F238E27FC236}">
                <a16:creationId xmlns:a16="http://schemas.microsoft.com/office/drawing/2014/main" id="{CD787D61-644E-2210-B40E-8D896D618CE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4972075-DCDF-5D51-7C68-BB619BE6DEA1}"/>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2449342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3E98BC-0661-C22C-AB7E-2F0F29268CA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38BCE54-E90F-03DC-A378-94B0910C9A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45EBCC7-3AAB-FCB2-6B11-539B0791F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FF68601-6ABB-E81E-AAEF-700BD108257B}"/>
              </a:ext>
            </a:extLst>
          </p:cNvPr>
          <p:cNvSpPr>
            <a:spLocks noGrp="1"/>
          </p:cNvSpPr>
          <p:nvPr>
            <p:ph type="dt" sz="half" idx="10"/>
          </p:nvPr>
        </p:nvSpPr>
        <p:spPr/>
        <p:txBody>
          <a:bodyPr/>
          <a:lstStyle/>
          <a:p>
            <a:fld id="{11F097E1-4A95-4241-885E-DA67B3385DC1}" type="datetimeFigureOut">
              <a:rPr lang="tr-TR" smtClean="0"/>
              <a:t>8.09.2025</a:t>
            </a:fld>
            <a:endParaRPr lang="tr-TR"/>
          </a:p>
        </p:txBody>
      </p:sp>
      <p:sp>
        <p:nvSpPr>
          <p:cNvPr id="6" name="Alt Bilgi Yer Tutucusu 5">
            <a:extLst>
              <a:ext uri="{FF2B5EF4-FFF2-40B4-BE49-F238E27FC236}">
                <a16:creationId xmlns:a16="http://schemas.microsoft.com/office/drawing/2014/main" id="{B054552D-1369-A73B-8222-A1A7919F113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9CD5658-66A6-AF11-85AA-27248E501EE2}"/>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8811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DB1D190-33A5-8DF8-510D-4193BE8589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0508972-2356-7772-6856-A0B38D04D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3523449-B28F-A080-3EBE-B594811EC4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097E1-4A95-4241-885E-DA67B3385DC1}" type="datetimeFigureOut">
              <a:rPr lang="tr-TR" smtClean="0"/>
              <a:t>8.09.2025</a:t>
            </a:fld>
            <a:endParaRPr lang="tr-TR"/>
          </a:p>
        </p:txBody>
      </p:sp>
      <p:sp>
        <p:nvSpPr>
          <p:cNvPr id="5" name="Alt Bilgi Yer Tutucusu 4">
            <a:extLst>
              <a:ext uri="{FF2B5EF4-FFF2-40B4-BE49-F238E27FC236}">
                <a16:creationId xmlns:a16="http://schemas.microsoft.com/office/drawing/2014/main" id="{29F95996-A5A2-65CB-E78E-3FC1CEA395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C4D2C40-B0A4-B458-8BDC-B7BBEFE7D4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9D71F-BDE6-4C90-9404-1EE23B383F4C}" type="slidenum">
              <a:rPr lang="tr-TR" smtClean="0"/>
              <a:t>‹#›</a:t>
            </a:fld>
            <a:endParaRPr lang="tr-TR"/>
          </a:p>
        </p:txBody>
      </p:sp>
    </p:spTree>
    <p:extLst>
      <p:ext uri="{BB962C8B-B14F-4D97-AF65-F5344CB8AC3E}">
        <p14:creationId xmlns:p14="http://schemas.microsoft.com/office/powerpoint/2010/main" val="364608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E415EC-E19F-F843-5412-A9EE41818F7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a:extLst>
              <a:ext uri="{FF2B5EF4-FFF2-40B4-BE49-F238E27FC236}">
                <a16:creationId xmlns:a16="http://schemas.microsoft.com/office/drawing/2014/main" id="{2B75F636-9D92-8265-D65D-8FB38CCAFD6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a:extLst>
              <a:ext uri="{FF2B5EF4-FFF2-40B4-BE49-F238E27FC236}">
                <a16:creationId xmlns:a16="http://schemas.microsoft.com/office/drawing/2014/main" id="{DABA3BA5-E9F5-8DA3-5EFB-EB23ED35057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tr-TR"/>
          </a:p>
        </p:txBody>
      </p:sp>
      <p:sp>
        <p:nvSpPr>
          <p:cNvPr id="1029" name="Rectangle 5">
            <a:extLst>
              <a:ext uri="{FF2B5EF4-FFF2-40B4-BE49-F238E27FC236}">
                <a16:creationId xmlns:a16="http://schemas.microsoft.com/office/drawing/2014/main" id="{054EF013-3143-E88C-2C08-7B6EE881409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tr-TR"/>
          </a:p>
        </p:txBody>
      </p:sp>
      <p:sp>
        <p:nvSpPr>
          <p:cNvPr id="1030" name="Rectangle 6">
            <a:extLst>
              <a:ext uri="{FF2B5EF4-FFF2-40B4-BE49-F238E27FC236}">
                <a16:creationId xmlns:a16="http://schemas.microsoft.com/office/drawing/2014/main" id="{DBB06E11-80E8-C6A0-6F15-7CE2C4B4C5A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FCE095D-91F0-4638-80F2-6FAEE18E9EB7}" type="slidenum">
              <a:rPr lang="es-ES" altLang="tr-TR"/>
              <a:pPr/>
              <a:t>‹#›</a:t>
            </a:fld>
            <a:endParaRPr lang="es-ES" altLang="tr-TR"/>
          </a:p>
        </p:txBody>
      </p:sp>
    </p:spTree>
    <p:extLst>
      <p:ext uri="{BB962C8B-B14F-4D97-AF65-F5344CB8AC3E}">
        <p14:creationId xmlns:p14="http://schemas.microsoft.com/office/powerpoint/2010/main" val="1247462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İçerik Yer Tutucusu 2">
            <a:extLst>
              <a:ext uri="{FF2B5EF4-FFF2-40B4-BE49-F238E27FC236}">
                <a16:creationId xmlns:a16="http://schemas.microsoft.com/office/drawing/2014/main" id="{4F8254CB-6E8B-9841-1099-AEF935A18AC6}"/>
              </a:ext>
            </a:extLst>
          </p:cNvPr>
          <p:cNvSpPr txBox="1">
            <a:spLocks/>
          </p:cNvSpPr>
          <p:nvPr/>
        </p:nvSpPr>
        <p:spPr bwMode="auto">
          <a:xfrm>
            <a:off x="2244725" y="1152525"/>
            <a:ext cx="7702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endParaRPr lang="en-US" altLang="tr-TR" sz="1200">
              <a:solidFill>
                <a:srgbClr val="000000"/>
              </a:solidFill>
              <a:latin typeface="Livvic" pitchFamily="2" charset="-94"/>
              <a:cs typeface="Livvic" pitchFamily="2" charset="-94"/>
              <a:sym typeface="Livvic" pitchFamily="2" charset="-94"/>
            </a:endParaRPr>
          </a:p>
        </p:txBody>
      </p:sp>
      <p:sp>
        <p:nvSpPr>
          <p:cNvPr id="40963" name="Dikdörtgen 4">
            <a:extLst>
              <a:ext uri="{FF2B5EF4-FFF2-40B4-BE49-F238E27FC236}">
                <a16:creationId xmlns:a16="http://schemas.microsoft.com/office/drawing/2014/main" id="{E77B32BB-1A3A-E03B-8C3F-3814875BA763}"/>
              </a:ext>
            </a:extLst>
          </p:cNvPr>
          <p:cNvSpPr>
            <a:spLocks noChangeArrowheads="1"/>
          </p:cNvSpPr>
          <p:nvPr/>
        </p:nvSpPr>
        <p:spPr bwMode="auto">
          <a:xfrm>
            <a:off x="5021264" y="476251"/>
            <a:ext cx="2301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tr-TR" altLang="tr-TR" sz="2800">
                <a:solidFill>
                  <a:srgbClr val="000000"/>
                </a:solidFill>
              </a:rPr>
              <a:t>İÇGÜDÜLER</a:t>
            </a:r>
          </a:p>
        </p:txBody>
      </p:sp>
      <p:sp>
        <p:nvSpPr>
          <p:cNvPr id="40964" name="İçerik Yer Tutucusu 2">
            <a:extLst>
              <a:ext uri="{FF2B5EF4-FFF2-40B4-BE49-F238E27FC236}">
                <a16:creationId xmlns:a16="http://schemas.microsoft.com/office/drawing/2014/main" id="{A2ABD614-82F6-A412-D30F-C10E1CB21683}"/>
              </a:ext>
            </a:extLst>
          </p:cNvPr>
          <p:cNvSpPr txBox="1">
            <a:spLocks/>
          </p:cNvSpPr>
          <p:nvPr/>
        </p:nvSpPr>
        <p:spPr bwMode="auto">
          <a:xfrm>
            <a:off x="2397125" y="1304925"/>
            <a:ext cx="7702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Clr>
                <a:srgbClr val="000000"/>
              </a:buClr>
              <a:buSzPts val="1200"/>
              <a:buFont typeface="Karla" pitchFamily="2" charset="-94"/>
              <a:buChar char="●"/>
            </a:pPr>
            <a:endParaRPr lang="en-US" altLang="tr-TR" sz="2000">
              <a:solidFill>
                <a:srgbClr val="000000"/>
              </a:solidFill>
              <a:latin typeface="Livvic" pitchFamily="2" charset="-94"/>
              <a:cs typeface="Livvic" pitchFamily="2" charset="-94"/>
              <a:sym typeface="Livvic" pitchFamily="2" charset="-94"/>
            </a:endParaRPr>
          </a:p>
          <a:p>
            <a:pPr algn="just" eaLnBrk="0" fontAlgn="base" hangingPunct="0">
              <a:spcBef>
                <a:spcPct val="0"/>
              </a:spcBef>
              <a:spcAft>
                <a:spcPct val="0"/>
              </a:spcAft>
              <a:buClr>
                <a:srgbClr val="000000"/>
              </a:buClr>
              <a:buSzPts val="1200"/>
              <a:buFont typeface="Karla" pitchFamily="2" charset="-94"/>
              <a:buChar char="●"/>
            </a:pPr>
            <a:r>
              <a:rPr lang="en-US" altLang="tr-TR" sz="2000">
                <a:solidFill>
                  <a:srgbClr val="000000"/>
                </a:solidFill>
                <a:latin typeface="Livvic" pitchFamily="2" charset="-94"/>
                <a:cs typeface="Livvic" pitchFamily="2" charset="-94"/>
                <a:sym typeface="Livvic" pitchFamily="2" charset="-94"/>
              </a:rPr>
              <a:t>Doğuştan gelen bir davranış da içgüdülerdir. İçgüdüler bireyin yaşamını kolaylaştırıcı role sahiptir. Bunlar üreme, yuva yapma, yavru bakımı gibi davranışlardır. İçgüdüler kalıtsaldır, öğrenmeyle oluşmaz fakat bilinçli olarak gerçekleştirilir. </a:t>
            </a:r>
          </a:p>
          <a:p>
            <a:pPr algn="just" eaLnBrk="0" fontAlgn="base" hangingPunct="0">
              <a:spcBef>
                <a:spcPct val="0"/>
              </a:spcBef>
              <a:spcAft>
                <a:spcPct val="0"/>
              </a:spcAft>
              <a:buClr>
                <a:srgbClr val="000000"/>
              </a:buClr>
              <a:buSzPts val="1200"/>
              <a:buFont typeface="Karla" pitchFamily="2" charset="-94"/>
              <a:buChar char="●"/>
            </a:pPr>
            <a:r>
              <a:rPr lang="en-US" altLang="tr-TR" sz="2000">
                <a:solidFill>
                  <a:srgbClr val="000000"/>
                </a:solidFill>
                <a:latin typeface="Livvic" pitchFamily="2" charset="-94"/>
                <a:cs typeface="Livvic" pitchFamily="2" charset="-94"/>
                <a:sym typeface="Livvic" pitchFamily="2" charset="-94"/>
              </a:rPr>
              <a:t>Hayvanlar aleminde bir çok canlıda içgüdüsel davranışlar gözlenir. Her türün, türe ait tipik içgüdüsel davranışları vardır. </a:t>
            </a:r>
          </a:p>
        </p:txBody>
      </p:sp>
      <p:pic>
        <p:nvPicPr>
          <p:cNvPr id="7" name="Resim 6">
            <a:extLst>
              <a:ext uri="{FF2B5EF4-FFF2-40B4-BE49-F238E27FC236}">
                <a16:creationId xmlns:a16="http://schemas.microsoft.com/office/drawing/2014/main" id="{833F36C4-756E-903F-3FB2-8BFAAD87910F}"/>
              </a:ext>
            </a:extLst>
          </p:cNvPr>
          <p:cNvPicPr>
            <a:picLocks noChangeAspect="1"/>
          </p:cNvPicPr>
          <p:nvPr/>
        </p:nvPicPr>
        <p:blipFill>
          <a:blip r:embed="rId2"/>
          <a:stretch>
            <a:fillRect/>
          </a:stretch>
        </p:blipFill>
        <p:spPr>
          <a:xfrm>
            <a:off x="3986796" y="4365104"/>
            <a:ext cx="6083949" cy="1792222"/>
          </a:xfrm>
          <a:prstGeom prst="rect">
            <a:avLst/>
          </a:prstGeom>
          <a:effectLst>
            <a:softEdge rad="127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oogle Shape;36170;p57">
            <a:extLst>
              <a:ext uri="{FF2B5EF4-FFF2-40B4-BE49-F238E27FC236}">
                <a16:creationId xmlns:a16="http://schemas.microsoft.com/office/drawing/2014/main" id="{BE9F23AB-3CF1-A86B-F8A0-21B5602623EE}"/>
              </a:ext>
            </a:extLst>
          </p:cNvPr>
          <p:cNvGrpSpPr>
            <a:grpSpLocks/>
          </p:cNvGrpSpPr>
          <p:nvPr/>
        </p:nvGrpSpPr>
        <p:grpSpPr bwMode="auto">
          <a:xfrm>
            <a:off x="2236788" y="571501"/>
            <a:ext cx="3992562" cy="3992563"/>
            <a:chOff x="4310061" y="571588"/>
            <a:chExt cx="3992088" cy="3992378"/>
          </a:xfrm>
        </p:grpSpPr>
        <p:grpSp>
          <p:nvGrpSpPr>
            <p:cNvPr id="41989" name="Google Shape;36171;p57">
              <a:extLst>
                <a:ext uri="{FF2B5EF4-FFF2-40B4-BE49-F238E27FC236}">
                  <a16:creationId xmlns:a16="http://schemas.microsoft.com/office/drawing/2014/main" id="{96D68F29-04A6-484E-00B8-0FDDBC554333}"/>
                </a:ext>
              </a:extLst>
            </p:cNvPr>
            <p:cNvGrpSpPr>
              <a:grpSpLocks/>
            </p:cNvGrpSpPr>
            <p:nvPr/>
          </p:nvGrpSpPr>
          <p:grpSpPr bwMode="auto">
            <a:xfrm>
              <a:off x="4572000" y="571588"/>
              <a:ext cx="86650" cy="3992378"/>
              <a:chOff x="1893475" y="947000"/>
              <a:chExt cx="86650" cy="1812575"/>
            </a:xfrm>
          </p:grpSpPr>
          <p:sp>
            <p:nvSpPr>
              <p:cNvPr id="20" name="Google Shape;36172;p57">
                <a:extLst>
                  <a:ext uri="{FF2B5EF4-FFF2-40B4-BE49-F238E27FC236}">
                    <a16:creationId xmlns:a16="http://schemas.microsoft.com/office/drawing/2014/main" id="{6032A751-7BA3-486F-FE15-08795A3739D5}"/>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21" name="Google Shape;36173;p57">
                <a:extLst>
                  <a:ext uri="{FF2B5EF4-FFF2-40B4-BE49-F238E27FC236}">
                    <a16:creationId xmlns:a16="http://schemas.microsoft.com/office/drawing/2014/main" id="{2F5CE0D5-8640-260F-B0E7-ECAEC738F27D}"/>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41990" name="Google Shape;36174;p57">
              <a:extLst>
                <a:ext uri="{FF2B5EF4-FFF2-40B4-BE49-F238E27FC236}">
                  <a16:creationId xmlns:a16="http://schemas.microsoft.com/office/drawing/2014/main" id="{F5B17F08-E09C-E957-8AAC-4BF91197DEAC}"/>
                </a:ext>
              </a:extLst>
            </p:cNvPr>
            <p:cNvGrpSpPr>
              <a:grpSpLocks/>
            </p:cNvGrpSpPr>
            <p:nvPr/>
          </p:nvGrpSpPr>
          <p:grpSpPr bwMode="auto">
            <a:xfrm>
              <a:off x="7954400" y="571973"/>
              <a:ext cx="84850" cy="3989074"/>
              <a:chOff x="95250" y="947175"/>
              <a:chExt cx="84850" cy="1811075"/>
            </a:xfrm>
          </p:grpSpPr>
          <p:sp>
            <p:nvSpPr>
              <p:cNvPr id="18" name="Google Shape;36175;p57">
                <a:extLst>
                  <a:ext uri="{FF2B5EF4-FFF2-40B4-BE49-F238E27FC236}">
                    <a16:creationId xmlns:a16="http://schemas.microsoft.com/office/drawing/2014/main" id="{99FF0D4E-3CFF-5D08-95CE-914786F8FF2D}"/>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9" name="Google Shape;36176;p57">
                <a:extLst>
                  <a:ext uri="{FF2B5EF4-FFF2-40B4-BE49-F238E27FC236}">
                    <a16:creationId xmlns:a16="http://schemas.microsoft.com/office/drawing/2014/main" id="{29409DF9-A824-5240-63B4-42C91DA56DCC}"/>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41991" name="Google Shape;36177;p57">
              <a:extLst>
                <a:ext uri="{FF2B5EF4-FFF2-40B4-BE49-F238E27FC236}">
                  <a16:creationId xmlns:a16="http://schemas.microsoft.com/office/drawing/2014/main" id="{2FE8BDBF-F695-DE89-9F42-02E2FBC41634}"/>
                </a:ext>
              </a:extLst>
            </p:cNvPr>
            <p:cNvGrpSpPr>
              <a:grpSpLocks/>
            </p:cNvGrpSpPr>
            <p:nvPr/>
          </p:nvGrpSpPr>
          <p:grpSpPr bwMode="auto">
            <a:xfrm>
              <a:off x="4310061" y="838025"/>
              <a:ext cx="3992088" cy="3459224"/>
              <a:chOff x="1358154" y="1112975"/>
              <a:chExt cx="6433663" cy="3459224"/>
            </a:xfrm>
          </p:grpSpPr>
          <p:grpSp>
            <p:nvGrpSpPr>
              <p:cNvPr id="41992" name="Google Shape;36178;p57">
                <a:extLst>
                  <a:ext uri="{FF2B5EF4-FFF2-40B4-BE49-F238E27FC236}">
                    <a16:creationId xmlns:a16="http://schemas.microsoft.com/office/drawing/2014/main" id="{8E2B2E27-A3DB-0EA1-2782-8D801E5B8422}"/>
                  </a:ext>
                </a:extLst>
              </p:cNvPr>
              <p:cNvGrpSpPr>
                <a:grpSpLocks/>
              </p:cNvGrpSpPr>
              <p:nvPr/>
            </p:nvGrpSpPr>
            <p:grpSpPr bwMode="auto">
              <a:xfrm rot="5400000">
                <a:off x="4531223" y="-2060094"/>
                <a:ext cx="87525" cy="6433663"/>
                <a:chOff x="-349750" y="947875"/>
                <a:chExt cx="87525" cy="1811075"/>
              </a:xfrm>
            </p:grpSpPr>
            <p:sp>
              <p:nvSpPr>
                <p:cNvPr id="13" name="Google Shape;36179;p57">
                  <a:extLst>
                    <a:ext uri="{FF2B5EF4-FFF2-40B4-BE49-F238E27FC236}">
                      <a16:creationId xmlns:a16="http://schemas.microsoft.com/office/drawing/2014/main" id="{21D0438F-A762-33E3-0E76-47300B0398C7}"/>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4" name="Google Shape;36180;p57">
                  <a:extLst>
                    <a:ext uri="{FF2B5EF4-FFF2-40B4-BE49-F238E27FC236}">
                      <a16:creationId xmlns:a16="http://schemas.microsoft.com/office/drawing/2014/main" id="{5B878ED5-65BE-3DF6-9D2C-6FFF84D612A0}"/>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5" name="Google Shape;36181;p57">
                  <a:extLst>
                    <a:ext uri="{FF2B5EF4-FFF2-40B4-BE49-F238E27FC236}">
                      <a16:creationId xmlns:a16="http://schemas.microsoft.com/office/drawing/2014/main" id="{DF2A26F7-1F27-E0F3-0536-4E067AD7E85F}"/>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6" name="Google Shape;36182;p57">
                  <a:extLst>
                    <a:ext uri="{FF2B5EF4-FFF2-40B4-BE49-F238E27FC236}">
                      <a16:creationId xmlns:a16="http://schemas.microsoft.com/office/drawing/2014/main" id="{716ABC9D-51CF-A66E-8AAC-A6388AB46DC8}"/>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7" name="Google Shape;36183;p57">
                  <a:extLst>
                    <a:ext uri="{FF2B5EF4-FFF2-40B4-BE49-F238E27FC236}">
                      <a16:creationId xmlns:a16="http://schemas.microsoft.com/office/drawing/2014/main" id="{5120CC29-5C5D-F55F-703F-1E6475033A46}"/>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41993" name="Google Shape;36184;p57">
                <a:extLst>
                  <a:ext uri="{FF2B5EF4-FFF2-40B4-BE49-F238E27FC236}">
                    <a16:creationId xmlns:a16="http://schemas.microsoft.com/office/drawing/2014/main" id="{E48FCD69-2E9F-6FC8-7497-7E7927A359CF}"/>
                  </a:ext>
                </a:extLst>
              </p:cNvPr>
              <p:cNvGrpSpPr>
                <a:grpSpLocks/>
              </p:cNvGrpSpPr>
              <p:nvPr/>
            </p:nvGrpSpPr>
            <p:grpSpPr bwMode="auto">
              <a:xfrm rot="5400000">
                <a:off x="4527641" y="1315284"/>
                <a:ext cx="87525" cy="6426303"/>
                <a:chOff x="-276176" y="947000"/>
                <a:chExt cx="86650" cy="1812575"/>
              </a:xfrm>
            </p:grpSpPr>
            <p:sp>
              <p:nvSpPr>
                <p:cNvPr id="11" name="Google Shape;36185;p57">
                  <a:extLst>
                    <a:ext uri="{FF2B5EF4-FFF2-40B4-BE49-F238E27FC236}">
                      <a16:creationId xmlns:a16="http://schemas.microsoft.com/office/drawing/2014/main" id="{C2104F55-3A8C-2275-0B82-19DBA9394993}"/>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2" name="Google Shape;36186;p57">
                  <a:extLst>
                    <a:ext uri="{FF2B5EF4-FFF2-40B4-BE49-F238E27FC236}">
                      <a16:creationId xmlns:a16="http://schemas.microsoft.com/office/drawing/2014/main" id="{1CFF021E-6434-083E-C316-EE8825D3C59F}"/>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sp>
        <p:nvSpPr>
          <p:cNvPr id="41987" name="Content Placeholder 2">
            <a:extLst>
              <a:ext uri="{FF2B5EF4-FFF2-40B4-BE49-F238E27FC236}">
                <a16:creationId xmlns:a16="http://schemas.microsoft.com/office/drawing/2014/main" id="{3A5E2F4C-9D14-D92E-CE76-E05B3D008D7F}"/>
              </a:ext>
            </a:extLst>
          </p:cNvPr>
          <p:cNvSpPr txBox="1">
            <a:spLocks/>
          </p:cNvSpPr>
          <p:nvPr/>
        </p:nvSpPr>
        <p:spPr bwMode="auto">
          <a:xfrm>
            <a:off x="6153150" y="858839"/>
            <a:ext cx="4262438"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175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Clr>
                <a:srgbClr val="000000"/>
              </a:buClr>
              <a:buSzPts val="1400"/>
              <a:buNone/>
            </a:pPr>
            <a:r>
              <a:rPr lang="en-GB" altLang="tr-TR" sz="2000">
                <a:solidFill>
                  <a:srgbClr val="000000"/>
                </a:solidFill>
                <a:latin typeface="Livvic" pitchFamily="2" charset="-94"/>
                <a:cs typeface="Livvic" pitchFamily="2" charset="-94"/>
                <a:sym typeface="Livvic" pitchFamily="2" charset="-94"/>
              </a:rPr>
              <a:t>İçgüdüsel davranışlar dendiğinde, akla sadece otomatiğe bağlanmış davranışlar gelmemelidir. Çünkü içgüdüsel davranışların tetikleyicisi kimi zaman algısal/düşünsel zeka olabilir. Yani bir canlı, algısal zekasını kullanarak bir karara varabilir ve bu kararın sonucu, içgüdüsel bir davranış olabilir. </a:t>
            </a:r>
            <a:endParaRPr lang="tr-TR" altLang="tr-TR" sz="2000">
              <a:solidFill>
                <a:srgbClr val="000000"/>
              </a:solidFill>
              <a:latin typeface="Livvic" pitchFamily="2" charset="-94"/>
              <a:cs typeface="Livvic" pitchFamily="2" charset="-94"/>
              <a:sym typeface="Livvic" pitchFamily="2" charset="-94"/>
            </a:endParaRPr>
          </a:p>
          <a:p>
            <a:pPr algn="just" eaLnBrk="0" fontAlgn="base" hangingPunct="0">
              <a:spcBef>
                <a:spcPct val="0"/>
              </a:spcBef>
              <a:spcAft>
                <a:spcPct val="0"/>
              </a:spcAft>
              <a:buClr>
                <a:srgbClr val="000000"/>
              </a:buClr>
              <a:buSzPts val="1400"/>
              <a:buNone/>
            </a:pPr>
            <a:endParaRPr lang="en-GB" altLang="tr-TR" sz="2000">
              <a:solidFill>
                <a:srgbClr val="000000"/>
              </a:solidFill>
              <a:latin typeface="Livvic" pitchFamily="2" charset="-94"/>
              <a:cs typeface="Livvic" pitchFamily="2" charset="-94"/>
              <a:sym typeface="Livvic" pitchFamily="2" charset="-94"/>
            </a:endParaRPr>
          </a:p>
          <a:p>
            <a:pPr algn="just" eaLnBrk="0" fontAlgn="base" hangingPunct="0">
              <a:spcBef>
                <a:spcPct val="0"/>
              </a:spcBef>
              <a:spcAft>
                <a:spcPct val="0"/>
              </a:spcAft>
              <a:buClr>
                <a:srgbClr val="000000"/>
              </a:buClr>
              <a:buSzPts val="1400"/>
              <a:buNone/>
            </a:pPr>
            <a:r>
              <a:rPr lang="en-GB" altLang="tr-TR" sz="2000">
                <a:solidFill>
                  <a:srgbClr val="000000"/>
                </a:solidFill>
                <a:latin typeface="Livvic" pitchFamily="2" charset="-94"/>
                <a:cs typeface="Livvic" pitchFamily="2" charset="-94"/>
                <a:sym typeface="Livvic" pitchFamily="2" charset="-94"/>
              </a:rPr>
              <a:t>Tam da mantıklı olacak şekilde, içgüdüsel davranışların büyük bir kısmının, düşünsel zeka ile tetiklendiği keşfedilmiştir. </a:t>
            </a:r>
            <a:br>
              <a:rPr lang="en-GB" altLang="tr-TR" sz="1600">
                <a:solidFill>
                  <a:srgbClr val="000000"/>
                </a:solidFill>
                <a:latin typeface="Livvic" pitchFamily="2" charset="-94"/>
                <a:cs typeface="Livvic" pitchFamily="2" charset="-94"/>
                <a:sym typeface="Livvic" pitchFamily="2" charset="-94"/>
              </a:rPr>
            </a:br>
            <a:endParaRPr lang="en-GB" altLang="tr-TR" sz="1600">
              <a:solidFill>
                <a:srgbClr val="000000"/>
              </a:solidFill>
              <a:latin typeface="Livvic" pitchFamily="2" charset="-94"/>
              <a:cs typeface="Livvic" pitchFamily="2" charset="-94"/>
              <a:sym typeface="Livvic" pitchFamily="2" charset="-94"/>
            </a:endParaRPr>
          </a:p>
        </p:txBody>
      </p:sp>
      <p:pic>
        <p:nvPicPr>
          <p:cNvPr id="23" name="Resim 22">
            <a:extLst>
              <a:ext uri="{FF2B5EF4-FFF2-40B4-BE49-F238E27FC236}">
                <a16:creationId xmlns:a16="http://schemas.microsoft.com/office/drawing/2014/main" id="{37572D53-CC78-E3D1-C8F7-96186895C2CC}"/>
              </a:ext>
            </a:extLst>
          </p:cNvPr>
          <p:cNvPicPr>
            <a:picLocks noChangeAspect="1"/>
          </p:cNvPicPr>
          <p:nvPr/>
        </p:nvPicPr>
        <p:blipFill>
          <a:blip r:embed="rId2"/>
          <a:stretch>
            <a:fillRect/>
          </a:stretch>
        </p:blipFill>
        <p:spPr>
          <a:xfrm>
            <a:off x="2592548" y="1082793"/>
            <a:ext cx="3276950" cy="2969965"/>
          </a:xfrm>
          <a:prstGeom prst="rect">
            <a:avLst/>
          </a:prstGeom>
          <a:effectLst>
            <a:softEdge rad="1270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İçerik Yer Tutucusu 2">
            <a:extLst>
              <a:ext uri="{FF2B5EF4-FFF2-40B4-BE49-F238E27FC236}">
                <a16:creationId xmlns:a16="http://schemas.microsoft.com/office/drawing/2014/main" id="{48E19CAE-39BF-D52F-B837-037E68C88590}"/>
              </a:ext>
            </a:extLst>
          </p:cNvPr>
          <p:cNvSpPr txBox="1">
            <a:spLocks/>
          </p:cNvSpPr>
          <p:nvPr/>
        </p:nvSpPr>
        <p:spPr bwMode="auto">
          <a:xfrm>
            <a:off x="2468563" y="1377950"/>
            <a:ext cx="7702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endParaRPr lang="en-US" altLang="tr-TR" sz="1200">
              <a:solidFill>
                <a:srgbClr val="000000"/>
              </a:solidFill>
              <a:latin typeface="Livvic" pitchFamily="2" charset="-94"/>
              <a:cs typeface="Livvic" pitchFamily="2" charset="-94"/>
              <a:sym typeface="Livvic" pitchFamily="2" charset="-94"/>
            </a:endParaRPr>
          </a:p>
        </p:txBody>
      </p:sp>
      <p:sp>
        <p:nvSpPr>
          <p:cNvPr id="43011" name="Content Placeholder 2">
            <a:extLst>
              <a:ext uri="{FF2B5EF4-FFF2-40B4-BE49-F238E27FC236}">
                <a16:creationId xmlns:a16="http://schemas.microsoft.com/office/drawing/2014/main" id="{B9C9849D-DD9F-F946-AF29-A733003F1D69}"/>
              </a:ext>
            </a:extLst>
          </p:cNvPr>
          <p:cNvSpPr txBox="1">
            <a:spLocks/>
          </p:cNvSpPr>
          <p:nvPr/>
        </p:nvSpPr>
        <p:spPr bwMode="auto">
          <a:xfrm>
            <a:off x="2443164" y="549275"/>
            <a:ext cx="77041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lnSpc>
                <a:spcPct val="90000"/>
              </a:lnSpc>
              <a:spcBef>
                <a:spcPct val="0"/>
              </a:spcBef>
              <a:spcAft>
                <a:spcPct val="0"/>
              </a:spcAft>
              <a:buClr>
                <a:srgbClr val="000000"/>
              </a:buClr>
              <a:buSzPts val="1200"/>
              <a:buFont typeface="Karla" pitchFamily="2" charset="-94"/>
              <a:buChar char="●"/>
            </a:pPr>
            <a:r>
              <a:rPr lang="en-GB" altLang="tr-TR" sz="2000">
                <a:solidFill>
                  <a:srgbClr val="000000"/>
                </a:solidFill>
                <a:latin typeface="Livvic" pitchFamily="2" charset="-94"/>
                <a:cs typeface="Livvic" pitchFamily="2" charset="-94"/>
                <a:sym typeface="Livvic" pitchFamily="2" charset="-94"/>
              </a:rPr>
              <a:t>Meşhur bir örnek olarak, yumurtadan çıkan </a:t>
            </a:r>
            <a:r>
              <a:rPr lang="en-GB" altLang="tr-TR" sz="2000" i="1">
                <a:solidFill>
                  <a:srgbClr val="000000"/>
                </a:solidFill>
                <a:latin typeface="Livvic" pitchFamily="2" charset="-94"/>
                <a:cs typeface="Livvic" pitchFamily="2" charset="-94"/>
                <a:sym typeface="Livvic" pitchFamily="2" charset="-94"/>
              </a:rPr>
              <a:t>Caretta caretta</a:t>
            </a:r>
            <a:r>
              <a:rPr lang="en-GB" altLang="tr-TR" sz="2000">
                <a:solidFill>
                  <a:srgbClr val="000000"/>
                </a:solidFill>
                <a:latin typeface="Livvic" pitchFamily="2" charset="-94"/>
                <a:cs typeface="Livvic" pitchFamily="2" charset="-94"/>
                <a:sym typeface="Livvic" pitchFamily="2" charset="-94"/>
              </a:rPr>
              <a:t> türü kaplumbağaların denize gitme içgüdüsü verilebilir. Bu içgüdü, Baldwin Etkisi ile Evrimsel süreçte kazanılmıştır. </a:t>
            </a:r>
            <a:endParaRPr lang="tr-TR" altLang="tr-TR" sz="2000">
              <a:solidFill>
                <a:srgbClr val="000000"/>
              </a:solidFill>
              <a:latin typeface="Livvic" pitchFamily="2" charset="-94"/>
              <a:cs typeface="Livvic" pitchFamily="2" charset="-94"/>
              <a:sym typeface="Livvic" pitchFamily="2" charset="-94"/>
            </a:endParaRPr>
          </a:p>
          <a:p>
            <a:pPr algn="just" eaLnBrk="0" fontAlgn="base" hangingPunct="0">
              <a:lnSpc>
                <a:spcPct val="90000"/>
              </a:lnSpc>
              <a:spcBef>
                <a:spcPct val="0"/>
              </a:spcBef>
              <a:spcAft>
                <a:spcPct val="0"/>
              </a:spcAft>
              <a:buClr>
                <a:srgbClr val="000000"/>
              </a:buClr>
              <a:buSzPts val="1200"/>
              <a:buFont typeface="Karla" pitchFamily="2" charset="-94"/>
              <a:buChar char="●"/>
            </a:pPr>
            <a:endParaRPr lang="en-GB" altLang="tr-TR" sz="2000">
              <a:solidFill>
                <a:srgbClr val="000000"/>
              </a:solidFill>
              <a:latin typeface="Livvic" pitchFamily="2" charset="-94"/>
              <a:cs typeface="Livvic" pitchFamily="2" charset="-94"/>
              <a:sym typeface="Livvic" pitchFamily="2" charset="-94"/>
            </a:endParaRPr>
          </a:p>
          <a:p>
            <a:pPr algn="just" eaLnBrk="0" fontAlgn="base" hangingPunct="0">
              <a:lnSpc>
                <a:spcPct val="90000"/>
              </a:lnSpc>
              <a:spcBef>
                <a:spcPct val="0"/>
              </a:spcBef>
              <a:spcAft>
                <a:spcPct val="0"/>
              </a:spcAft>
              <a:buClr>
                <a:srgbClr val="000000"/>
              </a:buClr>
              <a:buSzPts val="1200"/>
              <a:buFont typeface="Karla" pitchFamily="2" charset="-94"/>
              <a:buChar char="●"/>
            </a:pPr>
            <a:r>
              <a:rPr lang="en-GB" altLang="tr-TR" sz="2000">
                <a:solidFill>
                  <a:srgbClr val="000000"/>
                </a:solidFill>
                <a:latin typeface="Livvic" pitchFamily="2" charset="-94"/>
                <a:cs typeface="Livvic" pitchFamily="2" charset="-94"/>
                <a:sym typeface="Livvic" pitchFamily="2" charset="-94"/>
              </a:rPr>
              <a:t>Ancak bu içgüdünün tetikleyicisi, her içgüdüsel durumda olduğu gibi, duyu organlarından alınan bilginin biyokimyasal süreçlerle işlenmesi sonucu üretilen tepkidir. Yani yavru yumurtadan çıkar, denizin kokusunu alır, ay ışığının yarattığı yakamozu görür ve bu bilgiler beynindeki hücreleri etkiler, bu etki sonucunda DNA'nın farklı bölgeleri okunur ve bu sebeple içgüdüsel denize yönelme davranışı görülür.</a:t>
            </a:r>
          </a:p>
          <a:p>
            <a:pPr eaLnBrk="0" fontAlgn="base" hangingPunct="0">
              <a:lnSpc>
                <a:spcPct val="90000"/>
              </a:lnSpc>
              <a:spcBef>
                <a:spcPct val="0"/>
              </a:spcBef>
              <a:spcAft>
                <a:spcPct val="0"/>
              </a:spcAft>
              <a:buClr>
                <a:srgbClr val="000000"/>
              </a:buClr>
              <a:buSzPts val="1200"/>
              <a:buFont typeface="Karla" pitchFamily="2" charset="-94"/>
              <a:buChar char="●"/>
            </a:pPr>
            <a:endParaRPr lang="en-GB" altLang="tr-TR" sz="1200">
              <a:solidFill>
                <a:srgbClr val="000000"/>
              </a:solidFill>
              <a:latin typeface="Livvic" pitchFamily="2" charset="-94"/>
              <a:cs typeface="Livvic" pitchFamily="2" charset="-94"/>
              <a:sym typeface="Livvic" pitchFamily="2" charset="-94"/>
            </a:endParaRPr>
          </a:p>
        </p:txBody>
      </p:sp>
      <p:pic>
        <p:nvPicPr>
          <p:cNvPr id="6" name="Content Placeholder 4">
            <a:extLst>
              <a:ext uri="{FF2B5EF4-FFF2-40B4-BE49-F238E27FC236}">
                <a16:creationId xmlns:a16="http://schemas.microsoft.com/office/drawing/2014/main" id="{AE41CF79-ECF0-DFC4-481C-7E85020AF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833" y="3789040"/>
            <a:ext cx="4192469" cy="2864854"/>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oogle Shape;36170;p57">
            <a:extLst>
              <a:ext uri="{FF2B5EF4-FFF2-40B4-BE49-F238E27FC236}">
                <a16:creationId xmlns:a16="http://schemas.microsoft.com/office/drawing/2014/main" id="{4DDAA74A-1DBD-A875-61E6-066632D14099}"/>
              </a:ext>
            </a:extLst>
          </p:cNvPr>
          <p:cNvGrpSpPr>
            <a:grpSpLocks/>
          </p:cNvGrpSpPr>
          <p:nvPr/>
        </p:nvGrpSpPr>
        <p:grpSpPr bwMode="auto">
          <a:xfrm>
            <a:off x="2236788" y="571501"/>
            <a:ext cx="3992562" cy="3992563"/>
            <a:chOff x="4310061" y="571588"/>
            <a:chExt cx="3992088" cy="3992378"/>
          </a:xfrm>
        </p:grpSpPr>
        <p:grpSp>
          <p:nvGrpSpPr>
            <p:cNvPr id="44037" name="Google Shape;36171;p57">
              <a:extLst>
                <a:ext uri="{FF2B5EF4-FFF2-40B4-BE49-F238E27FC236}">
                  <a16:creationId xmlns:a16="http://schemas.microsoft.com/office/drawing/2014/main" id="{F79BB34D-0D49-0FB1-A2CA-F17BB4B1D347}"/>
                </a:ext>
              </a:extLst>
            </p:cNvPr>
            <p:cNvGrpSpPr>
              <a:grpSpLocks/>
            </p:cNvGrpSpPr>
            <p:nvPr/>
          </p:nvGrpSpPr>
          <p:grpSpPr bwMode="auto">
            <a:xfrm>
              <a:off x="4572000" y="571588"/>
              <a:ext cx="86650" cy="3992378"/>
              <a:chOff x="1893475" y="947000"/>
              <a:chExt cx="86650" cy="1812575"/>
            </a:xfrm>
          </p:grpSpPr>
          <p:sp>
            <p:nvSpPr>
              <p:cNvPr id="20" name="Google Shape;36172;p57">
                <a:extLst>
                  <a:ext uri="{FF2B5EF4-FFF2-40B4-BE49-F238E27FC236}">
                    <a16:creationId xmlns:a16="http://schemas.microsoft.com/office/drawing/2014/main" id="{A352E42A-41BD-6174-A187-7D243D28716E}"/>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21" name="Google Shape;36173;p57">
                <a:extLst>
                  <a:ext uri="{FF2B5EF4-FFF2-40B4-BE49-F238E27FC236}">
                    <a16:creationId xmlns:a16="http://schemas.microsoft.com/office/drawing/2014/main" id="{42C80A71-2EE1-2724-BB8A-A0BCFBF45DF1}"/>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44038" name="Google Shape;36174;p57">
              <a:extLst>
                <a:ext uri="{FF2B5EF4-FFF2-40B4-BE49-F238E27FC236}">
                  <a16:creationId xmlns:a16="http://schemas.microsoft.com/office/drawing/2014/main" id="{09196223-D56C-0DCF-1885-B9288DEE2E34}"/>
                </a:ext>
              </a:extLst>
            </p:cNvPr>
            <p:cNvGrpSpPr>
              <a:grpSpLocks/>
            </p:cNvGrpSpPr>
            <p:nvPr/>
          </p:nvGrpSpPr>
          <p:grpSpPr bwMode="auto">
            <a:xfrm>
              <a:off x="7954400" y="571973"/>
              <a:ext cx="84850" cy="3989074"/>
              <a:chOff x="95250" y="947175"/>
              <a:chExt cx="84850" cy="1811075"/>
            </a:xfrm>
          </p:grpSpPr>
          <p:sp>
            <p:nvSpPr>
              <p:cNvPr id="18" name="Google Shape;36175;p57">
                <a:extLst>
                  <a:ext uri="{FF2B5EF4-FFF2-40B4-BE49-F238E27FC236}">
                    <a16:creationId xmlns:a16="http://schemas.microsoft.com/office/drawing/2014/main" id="{05C43E17-0FCA-216C-E29C-935AD4FBB429}"/>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9" name="Google Shape;36176;p57">
                <a:extLst>
                  <a:ext uri="{FF2B5EF4-FFF2-40B4-BE49-F238E27FC236}">
                    <a16:creationId xmlns:a16="http://schemas.microsoft.com/office/drawing/2014/main" id="{005702A3-FF13-776F-E467-AB64B831BB8F}"/>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44039" name="Google Shape;36177;p57">
              <a:extLst>
                <a:ext uri="{FF2B5EF4-FFF2-40B4-BE49-F238E27FC236}">
                  <a16:creationId xmlns:a16="http://schemas.microsoft.com/office/drawing/2014/main" id="{ECF8DC62-C9ED-E7BB-58D3-533C92B2CE88}"/>
                </a:ext>
              </a:extLst>
            </p:cNvPr>
            <p:cNvGrpSpPr>
              <a:grpSpLocks/>
            </p:cNvGrpSpPr>
            <p:nvPr/>
          </p:nvGrpSpPr>
          <p:grpSpPr bwMode="auto">
            <a:xfrm>
              <a:off x="4310061" y="838025"/>
              <a:ext cx="3992088" cy="3459224"/>
              <a:chOff x="1358154" y="1112975"/>
              <a:chExt cx="6433663" cy="3459224"/>
            </a:xfrm>
          </p:grpSpPr>
          <p:grpSp>
            <p:nvGrpSpPr>
              <p:cNvPr id="44040" name="Google Shape;36178;p57">
                <a:extLst>
                  <a:ext uri="{FF2B5EF4-FFF2-40B4-BE49-F238E27FC236}">
                    <a16:creationId xmlns:a16="http://schemas.microsoft.com/office/drawing/2014/main" id="{41947657-DD57-C88C-F54B-C545FA10D8E5}"/>
                  </a:ext>
                </a:extLst>
              </p:cNvPr>
              <p:cNvGrpSpPr>
                <a:grpSpLocks/>
              </p:cNvGrpSpPr>
              <p:nvPr/>
            </p:nvGrpSpPr>
            <p:grpSpPr bwMode="auto">
              <a:xfrm rot="5400000">
                <a:off x="4531223" y="-2060094"/>
                <a:ext cx="87525" cy="6433663"/>
                <a:chOff x="-349750" y="947875"/>
                <a:chExt cx="87525" cy="1811075"/>
              </a:xfrm>
            </p:grpSpPr>
            <p:sp>
              <p:nvSpPr>
                <p:cNvPr id="13" name="Google Shape;36179;p57">
                  <a:extLst>
                    <a:ext uri="{FF2B5EF4-FFF2-40B4-BE49-F238E27FC236}">
                      <a16:creationId xmlns:a16="http://schemas.microsoft.com/office/drawing/2014/main" id="{6D0963A4-B30C-EA56-D48E-65E19B6E13F2}"/>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4" name="Google Shape;36180;p57">
                  <a:extLst>
                    <a:ext uri="{FF2B5EF4-FFF2-40B4-BE49-F238E27FC236}">
                      <a16:creationId xmlns:a16="http://schemas.microsoft.com/office/drawing/2014/main" id="{6B19B040-A5BD-32EE-F823-32E2586B6A02}"/>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5" name="Google Shape;36181;p57">
                  <a:extLst>
                    <a:ext uri="{FF2B5EF4-FFF2-40B4-BE49-F238E27FC236}">
                      <a16:creationId xmlns:a16="http://schemas.microsoft.com/office/drawing/2014/main" id="{CCCDE013-D276-E522-A6A1-FD65F93FADD0}"/>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6" name="Google Shape;36182;p57">
                  <a:extLst>
                    <a:ext uri="{FF2B5EF4-FFF2-40B4-BE49-F238E27FC236}">
                      <a16:creationId xmlns:a16="http://schemas.microsoft.com/office/drawing/2014/main" id="{89998332-CB0B-1BAA-6A07-C8B56C57234C}"/>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7" name="Google Shape;36183;p57">
                  <a:extLst>
                    <a:ext uri="{FF2B5EF4-FFF2-40B4-BE49-F238E27FC236}">
                      <a16:creationId xmlns:a16="http://schemas.microsoft.com/office/drawing/2014/main" id="{00087457-5B82-DC0F-1CDA-1E161FCCFD6D}"/>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44041" name="Google Shape;36184;p57">
                <a:extLst>
                  <a:ext uri="{FF2B5EF4-FFF2-40B4-BE49-F238E27FC236}">
                    <a16:creationId xmlns:a16="http://schemas.microsoft.com/office/drawing/2014/main" id="{72F6D87E-0678-2A0B-737D-020CEE271A27}"/>
                  </a:ext>
                </a:extLst>
              </p:cNvPr>
              <p:cNvGrpSpPr>
                <a:grpSpLocks/>
              </p:cNvGrpSpPr>
              <p:nvPr/>
            </p:nvGrpSpPr>
            <p:grpSpPr bwMode="auto">
              <a:xfrm rot="5400000">
                <a:off x="4527641" y="1315284"/>
                <a:ext cx="87525" cy="6426303"/>
                <a:chOff x="-276176" y="947000"/>
                <a:chExt cx="86650" cy="1812575"/>
              </a:xfrm>
            </p:grpSpPr>
            <p:sp>
              <p:nvSpPr>
                <p:cNvPr id="11" name="Google Shape;36185;p57">
                  <a:extLst>
                    <a:ext uri="{FF2B5EF4-FFF2-40B4-BE49-F238E27FC236}">
                      <a16:creationId xmlns:a16="http://schemas.microsoft.com/office/drawing/2014/main" id="{7BF29B4A-2899-F96E-AB59-31A566EC048C}"/>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2" name="Google Shape;36186;p57">
                  <a:extLst>
                    <a:ext uri="{FF2B5EF4-FFF2-40B4-BE49-F238E27FC236}">
                      <a16:creationId xmlns:a16="http://schemas.microsoft.com/office/drawing/2014/main" id="{3B77DA93-1CAB-93DB-A871-F780EDA87018}"/>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sp>
        <p:nvSpPr>
          <p:cNvPr id="44035" name="Content Placeholder 2">
            <a:extLst>
              <a:ext uri="{FF2B5EF4-FFF2-40B4-BE49-F238E27FC236}">
                <a16:creationId xmlns:a16="http://schemas.microsoft.com/office/drawing/2014/main" id="{703C0758-0D09-B490-235E-84CF08F14BF2}"/>
              </a:ext>
            </a:extLst>
          </p:cNvPr>
          <p:cNvSpPr txBox="1">
            <a:spLocks/>
          </p:cNvSpPr>
          <p:nvPr/>
        </p:nvSpPr>
        <p:spPr bwMode="auto">
          <a:xfrm>
            <a:off x="6540500" y="1004889"/>
            <a:ext cx="3892550"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175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lnSpc>
                <a:spcPct val="90000"/>
              </a:lnSpc>
              <a:spcBef>
                <a:spcPct val="0"/>
              </a:spcBef>
              <a:spcAft>
                <a:spcPct val="0"/>
              </a:spcAft>
              <a:buClr>
                <a:srgbClr val="000000"/>
              </a:buClr>
              <a:buSzPts val="1400"/>
              <a:buNone/>
            </a:pPr>
            <a:r>
              <a:rPr lang="en-GB" altLang="tr-TR" sz="2000">
                <a:solidFill>
                  <a:srgbClr val="000000"/>
                </a:solidFill>
                <a:latin typeface="Livvic" pitchFamily="2" charset="-94"/>
                <a:cs typeface="Livvic" pitchFamily="2" charset="-94"/>
                <a:sym typeface="Livvic" pitchFamily="2" charset="-94"/>
              </a:rPr>
              <a:t>Kimi zamansa içgüdüler düşünsel zekaya dayalı olmadan, çevresel faktörlerle tetiklenmektedir. </a:t>
            </a:r>
            <a:endParaRPr lang="tr-TR" altLang="tr-TR" sz="2000">
              <a:solidFill>
                <a:srgbClr val="000000"/>
              </a:solidFill>
              <a:latin typeface="Livvic" pitchFamily="2" charset="-94"/>
              <a:cs typeface="Livvic" pitchFamily="2" charset="-94"/>
              <a:sym typeface="Livvic" pitchFamily="2" charset="-94"/>
            </a:endParaRPr>
          </a:p>
          <a:p>
            <a:pPr algn="just" eaLnBrk="0" fontAlgn="base" hangingPunct="0">
              <a:lnSpc>
                <a:spcPct val="90000"/>
              </a:lnSpc>
              <a:spcBef>
                <a:spcPct val="0"/>
              </a:spcBef>
              <a:spcAft>
                <a:spcPct val="0"/>
              </a:spcAft>
              <a:buClr>
                <a:srgbClr val="000000"/>
              </a:buClr>
              <a:buSzPts val="1400"/>
              <a:buNone/>
            </a:pPr>
            <a:endParaRPr lang="en-GB" altLang="tr-TR" sz="2000">
              <a:solidFill>
                <a:srgbClr val="000000"/>
              </a:solidFill>
              <a:latin typeface="Livvic" pitchFamily="2" charset="-94"/>
              <a:cs typeface="Livvic" pitchFamily="2" charset="-94"/>
              <a:sym typeface="Livvic" pitchFamily="2" charset="-94"/>
            </a:endParaRPr>
          </a:p>
          <a:p>
            <a:pPr algn="just" eaLnBrk="0" fontAlgn="base" hangingPunct="0">
              <a:lnSpc>
                <a:spcPct val="90000"/>
              </a:lnSpc>
              <a:spcBef>
                <a:spcPct val="0"/>
              </a:spcBef>
              <a:spcAft>
                <a:spcPct val="0"/>
              </a:spcAft>
              <a:buClr>
                <a:srgbClr val="000000"/>
              </a:buClr>
              <a:buSzPts val="1400"/>
              <a:buNone/>
            </a:pPr>
            <a:r>
              <a:rPr lang="en-GB" altLang="tr-TR" sz="2000">
                <a:solidFill>
                  <a:srgbClr val="000000"/>
                </a:solidFill>
                <a:latin typeface="Livvic" pitchFamily="2" charset="-94"/>
                <a:cs typeface="Livvic" pitchFamily="2" charset="-94"/>
                <a:sym typeface="Livvic" pitchFamily="2" charset="-94"/>
              </a:rPr>
              <a:t>Örneğin bazı martı türlerinin dişilerinin yetişkinlerinin gagalarında kırmızı bir nokta bulunur. Yavrular, bu noktayı gagalarlar (ki bu içgüdüsel bir davranıştır ve genlerle belirlenir) ve bu gagalama, annenin beynini uyararak midesinde sakladığı yiyecekleri dışarı çıkarmasına (kusmasına) ve yavrusuna yedirmesine yarar. </a:t>
            </a:r>
          </a:p>
          <a:p>
            <a:pPr eaLnBrk="0" fontAlgn="base" hangingPunct="0">
              <a:lnSpc>
                <a:spcPct val="90000"/>
              </a:lnSpc>
              <a:spcBef>
                <a:spcPct val="0"/>
              </a:spcBef>
              <a:spcAft>
                <a:spcPct val="0"/>
              </a:spcAft>
              <a:buClr>
                <a:srgbClr val="000000"/>
              </a:buClr>
              <a:buSzPts val="1400"/>
              <a:buNone/>
            </a:pPr>
            <a:endParaRPr lang="en-GB" altLang="tr-TR" sz="1600">
              <a:solidFill>
                <a:srgbClr val="000000"/>
              </a:solidFill>
              <a:latin typeface="Livvic" pitchFamily="2" charset="-94"/>
              <a:cs typeface="Livvic" pitchFamily="2" charset="-94"/>
              <a:sym typeface="Livvic" pitchFamily="2" charset="-94"/>
            </a:endParaRPr>
          </a:p>
        </p:txBody>
      </p:sp>
      <p:pic>
        <p:nvPicPr>
          <p:cNvPr id="23" name="Resim 22">
            <a:extLst>
              <a:ext uri="{FF2B5EF4-FFF2-40B4-BE49-F238E27FC236}">
                <a16:creationId xmlns:a16="http://schemas.microsoft.com/office/drawing/2014/main" id="{612EDF8D-6675-9A0C-0E6E-60D3C506D9A9}"/>
              </a:ext>
            </a:extLst>
          </p:cNvPr>
          <p:cNvPicPr>
            <a:picLocks noChangeAspect="1"/>
          </p:cNvPicPr>
          <p:nvPr/>
        </p:nvPicPr>
        <p:blipFill>
          <a:blip r:embed="rId2"/>
          <a:stretch>
            <a:fillRect/>
          </a:stretch>
        </p:blipFill>
        <p:spPr>
          <a:xfrm>
            <a:off x="2589404" y="931179"/>
            <a:ext cx="3280094" cy="3199937"/>
          </a:xfrm>
          <a:prstGeom prst="rect">
            <a:avLst/>
          </a:prstGeom>
          <a:effectLst>
            <a:softEdge rad="1270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İçerik Yer Tutucusu 2">
            <a:extLst>
              <a:ext uri="{FF2B5EF4-FFF2-40B4-BE49-F238E27FC236}">
                <a16:creationId xmlns:a16="http://schemas.microsoft.com/office/drawing/2014/main" id="{7944DB73-BDB1-63E7-41D3-F792002947BC}"/>
              </a:ext>
            </a:extLst>
          </p:cNvPr>
          <p:cNvSpPr txBox="1">
            <a:spLocks/>
          </p:cNvSpPr>
          <p:nvPr/>
        </p:nvSpPr>
        <p:spPr bwMode="auto">
          <a:xfrm>
            <a:off x="2244725" y="1152525"/>
            <a:ext cx="7702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endParaRPr lang="en-US" altLang="tr-TR" sz="1200">
              <a:solidFill>
                <a:srgbClr val="000000"/>
              </a:solidFill>
              <a:latin typeface="Livvic" pitchFamily="2" charset="-94"/>
              <a:cs typeface="Livvic" pitchFamily="2" charset="-94"/>
              <a:sym typeface="Livvic" pitchFamily="2" charset="-94"/>
            </a:endParaRPr>
          </a:p>
        </p:txBody>
      </p:sp>
      <p:sp>
        <p:nvSpPr>
          <p:cNvPr id="45059" name="Content Placeholder 2">
            <a:extLst>
              <a:ext uri="{FF2B5EF4-FFF2-40B4-BE49-F238E27FC236}">
                <a16:creationId xmlns:a16="http://schemas.microsoft.com/office/drawing/2014/main" id="{A9D40BBE-B568-C9DC-3EB8-092A9153F244}"/>
              </a:ext>
            </a:extLst>
          </p:cNvPr>
          <p:cNvSpPr txBox="1">
            <a:spLocks/>
          </p:cNvSpPr>
          <p:nvPr/>
        </p:nvSpPr>
        <p:spPr bwMode="auto">
          <a:xfrm>
            <a:off x="6565901" y="260350"/>
            <a:ext cx="3808413"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r>
              <a:rPr lang="en-GB" altLang="tr-TR" sz="1900">
                <a:solidFill>
                  <a:srgbClr val="000000"/>
                </a:solidFill>
                <a:latin typeface="Livvic" pitchFamily="2" charset="-94"/>
                <a:cs typeface="Livvic" pitchFamily="2" charset="-94"/>
                <a:sym typeface="Livvic" pitchFamily="2" charset="-94"/>
              </a:rPr>
              <a:t>Yavrular, bu gagalamayı düşünerek yapmazlar, beyinlerindeki biyokimyasal tepkimeler, kırmızı noktayı gördükleri anda bu şekilde bir davranış göstermesine sebep olur (kırmızı noktayı görmekten kaynaklanan sinirsel bilgiler, beyni tetikler ve buna göre bir davranış oluşturacak şekilde genler okunur). Yapılan deneylerde, anne gagası olmamasına rağmen, herhangi bir cismin üzerindeki benzer kırmızı noktaları da gagaladıkları ortaya çıkarılmıştır.</a:t>
            </a:r>
            <a:endParaRPr lang="tr-TR" altLang="tr-TR" sz="19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en-GB" altLang="tr-TR" sz="19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r>
              <a:rPr lang="en-GB" altLang="tr-TR" sz="1900">
                <a:solidFill>
                  <a:srgbClr val="000000"/>
                </a:solidFill>
                <a:latin typeface="Livvic" pitchFamily="2" charset="-94"/>
                <a:cs typeface="Livvic" pitchFamily="2" charset="-94"/>
                <a:sym typeface="Livvic" pitchFamily="2" charset="-94"/>
              </a:rPr>
              <a:t>Dolayısıyla her içgüdünün arkasında fizyolojik bir sebep vardır ve bu sebep, deneysel metotlarla ortaya çıkarılabilir. </a:t>
            </a:r>
          </a:p>
          <a:p>
            <a:pPr eaLnBrk="0" fontAlgn="base" hangingPunct="0">
              <a:spcBef>
                <a:spcPct val="0"/>
              </a:spcBef>
              <a:spcAft>
                <a:spcPct val="0"/>
              </a:spcAft>
              <a:buClr>
                <a:srgbClr val="000000"/>
              </a:buClr>
              <a:buSzPts val="1200"/>
              <a:buFont typeface="Karla" pitchFamily="2" charset="-94"/>
              <a:buChar char="●"/>
            </a:pPr>
            <a:endParaRPr lang="en-GB" altLang="tr-TR" sz="1100">
              <a:solidFill>
                <a:srgbClr val="000000"/>
              </a:solidFill>
              <a:latin typeface="Livvic" pitchFamily="2" charset="-94"/>
              <a:cs typeface="Livvic" pitchFamily="2" charset="-94"/>
              <a:sym typeface="Livvic" pitchFamily="2" charset="-94"/>
            </a:endParaRPr>
          </a:p>
        </p:txBody>
      </p:sp>
      <p:pic>
        <p:nvPicPr>
          <p:cNvPr id="6" name="Resim 5">
            <a:extLst>
              <a:ext uri="{FF2B5EF4-FFF2-40B4-BE49-F238E27FC236}">
                <a16:creationId xmlns:a16="http://schemas.microsoft.com/office/drawing/2014/main" id="{92A5228F-BFCE-5606-36C4-C2DF43E8C896}"/>
              </a:ext>
            </a:extLst>
          </p:cNvPr>
          <p:cNvPicPr>
            <a:picLocks noChangeAspect="1"/>
          </p:cNvPicPr>
          <p:nvPr/>
        </p:nvPicPr>
        <p:blipFill>
          <a:blip r:embed="rId2"/>
          <a:stretch>
            <a:fillRect/>
          </a:stretch>
        </p:blipFill>
        <p:spPr>
          <a:xfrm>
            <a:off x="2292738" y="134224"/>
            <a:ext cx="3371215" cy="4214018"/>
          </a:xfrm>
          <a:prstGeom prst="rect">
            <a:avLst/>
          </a:prstGeom>
          <a:effectLst>
            <a:softEdge rad="1270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a16="http://schemas.microsoft.com/office/drawing/2014/main" id="{047716D0-00C7-475D-3FE7-B0D2E35797CA}"/>
              </a:ext>
            </a:extLst>
          </p:cNvPr>
          <p:cNvSpPr txBox="1">
            <a:spLocks/>
          </p:cNvSpPr>
          <p:nvPr/>
        </p:nvSpPr>
        <p:spPr bwMode="auto">
          <a:xfrm>
            <a:off x="3071813" y="1196976"/>
            <a:ext cx="723741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r>
              <a:rPr lang="en-GB" altLang="tr-TR" sz="2000">
                <a:solidFill>
                  <a:srgbClr val="000000"/>
                </a:solidFill>
                <a:latin typeface="Livvic" pitchFamily="2" charset="-94"/>
                <a:cs typeface="Livvic" pitchFamily="2" charset="-94"/>
                <a:sym typeface="Livvic" pitchFamily="2" charset="-94"/>
              </a:rPr>
              <a:t>İşte bu mekanizmalar sonucunda içgüdüler popülasyon içerisinde sabitlenirler ve yavruların büyük bir kısmı doğuştan itibaren bazı davranışları sabit olarak gösterirken, yetişkinlerin de büyük bir kısmı ömürleri boyunca farklı durumlar karşısında farklı sabit davranışları gösterebilmektedir. </a:t>
            </a:r>
            <a:endParaRPr lang="tr-TR" altLang="tr-TR" sz="20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tr-TR" altLang="tr-TR" sz="20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tr-TR" altLang="tr-TR" sz="20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en-GB" altLang="tr-TR" sz="20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r>
              <a:rPr lang="en-GB" altLang="tr-TR" sz="2000">
                <a:solidFill>
                  <a:srgbClr val="000000"/>
                </a:solidFill>
                <a:latin typeface="Livvic" pitchFamily="2" charset="-94"/>
                <a:cs typeface="Livvic" pitchFamily="2" charset="-94"/>
                <a:sym typeface="Livvic" pitchFamily="2" charset="-94"/>
              </a:rPr>
              <a:t>Çevre koşulları sabit tutulduğu sürece, bu davranışı sergileyemeyenler eleneceği için, canlıya avantaj sağlayan içgüdülerin, daha doğrusu bu içgüdülere sebep olan genetik materyalin seçilimi, Evrim'e sebep olmaktadır. </a:t>
            </a: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407</Words>
  <Application>Microsoft Office PowerPoint</Application>
  <PresentationFormat>Geniş ekran</PresentationFormat>
  <Paragraphs>21</Paragraphs>
  <Slides>6</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6</vt:i4>
      </vt:variant>
    </vt:vector>
  </HeadingPairs>
  <TitlesOfParts>
    <vt:vector size="13" baseType="lpstr">
      <vt:lpstr>Arial</vt:lpstr>
      <vt:lpstr>Calibri</vt:lpstr>
      <vt:lpstr>Calibri Light</vt:lpstr>
      <vt:lpstr>Karla</vt:lpstr>
      <vt:lpstr>Livvic</vt:lpstr>
      <vt:lpstr>Office Teması</vt:lpstr>
      <vt:lpstr>Diseño predeterminado</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nailmert bıçakcı</dc:creator>
  <cp:lastModifiedBy>nailmert bıçakcı</cp:lastModifiedBy>
  <cp:revision>2</cp:revision>
  <dcterms:created xsi:type="dcterms:W3CDTF">2025-09-08T16:27:24Z</dcterms:created>
  <dcterms:modified xsi:type="dcterms:W3CDTF">2025-09-08T16:28:42Z</dcterms:modified>
</cp:coreProperties>
</file>