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9"/>
  </p:notesMasterIdLst>
  <p:sldIdLst>
    <p:sldId id="336" r:id="rId3"/>
    <p:sldId id="337" r:id="rId4"/>
    <p:sldId id="338" r:id="rId5"/>
    <p:sldId id="339" r:id="rId6"/>
    <p:sldId id="340" r:id="rId7"/>
    <p:sldId id="341"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949AE1-2929-4E95-98CE-6D6B7760906B}" type="datetimeFigureOut">
              <a:rPr lang="tr-TR" smtClean="0"/>
              <a:t>8.09.2025</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073FB6-5275-4103-BB0F-21433F015A00}" type="slidenum">
              <a:rPr lang="tr-TR" smtClean="0"/>
              <a:t>‹#›</a:t>
            </a:fld>
            <a:endParaRPr lang="tr-TR"/>
          </a:p>
        </p:txBody>
      </p:sp>
    </p:spTree>
    <p:extLst>
      <p:ext uri="{BB962C8B-B14F-4D97-AF65-F5344CB8AC3E}">
        <p14:creationId xmlns:p14="http://schemas.microsoft.com/office/powerpoint/2010/main" val="29446131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59CFCC1-EB93-DA33-F753-B97243F491C3}"/>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A88BAA4F-92AA-C628-5EFF-3C63019BC16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795E1C90-DF5E-024E-3BE7-50B6E14AF502}"/>
              </a:ext>
            </a:extLst>
          </p:cNvPr>
          <p:cNvSpPr>
            <a:spLocks noGrp="1"/>
          </p:cNvSpPr>
          <p:nvPr>
            <p:ph type="dt" sz="half" idx="10"/>
          </p:nvPr>
        </p:nvSpPr>
        <p:spPr/>
        <p:txBody>
          <a:bodyPr/>
          <a:lstStyle/>
          <a:p>
            <a:fld id="{11F097E1-4A95-4241-885E-DA67B3385DC1}" type="datetimeFigureOut">
              <a:rPr lang="tr-TR" smtClean="0"/>
              <a:t>8.09.2025</a:t>
            </a:fld>
            <a:endParaRPr lang="tr-TR"/>
          </a:p>
        </p:txBody>
      </p:sp>
      <p:sp>
        <p:nvSpPr>
          <p:cNvPr id="5" name="Alt Bilgi Yer Tutucusu 4">
            <a:extLst>
              <a:ext uri="{FF2B5EF4-FFF2-40B4-BE49-F238E27FC236}">
                <a16:creationId xmlns:a16="http://schemas.microsoft.com/office/drawing/2014/main" id="{B96E3A9A-6F32-2A0E-B6E4-9830498B0D0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593A3DD-8659-3880-B945-BF84AA44DD39}"/>
              </a:ext>
            </a:extLst>
          </p:cNvPr>
          <p:cNvSpPr>
            <a:spLocks noGrp="1"/>
          </p:cNvSpPr>
          <p:nvPr>
            <p:ph type="sldNum" sz="quarter" idx="12"/>
          </p:nvPr>
        </p:nvSpPr>
        <p:spPr/>
        <p:txBody>
          <a:bodyPr/>
          <a:lstStyle/>
          <a:p>
            <a:fld id="{AC99D71F-BDE6-4C90-9404-1EE23B383F4C}" type="slidenum">
              <a:rPr lang="tr-TR" smtClean="0"/>
              <a:t>‹#›</a:t>
            </a:fld>
            <a:endParaRPr lang="tr-TR"/>
          </a:p>
        </p:txBody>
      </p:sp>
    </p:spTree>
    <p:extLst>
      <p:ext uri="{BB962C8B-B14F-4D97-AF65-F5344CB8AC3E}">
        <p14:creationId xmlns:p14="http://schemas.microsoft.com/office/powerpoint/2010/main" val="23724932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3F45E4F-E81B-0BB4-83E2-A13919268CD1}"/>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606918D2-DFFD-6338-F50B-897A34F09198}"/>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89009EE-8B0E-9A65-772F-D0C3E776B5BB}"/>
              </a:ext>
            </a:extLst>
          </p:cNvPr>
          <p:cNvSpPr>
            <a:spLocks noGrp="1"/>
          </p:cNvSpPr>
          <p:nvPr>
            <p:ph type="dt" sz="half" idx="10"/>
          </p:nvPr>
        </p:nvSpPr>
        <p:spPr/>
        <p:txBody>
          <a:bodyPr/>
          <a:lstStyle/>
          <a:p>
            <a:fld id="{11F097E1-4A95-4241-885E-DA67B3385DC1}" type="datetimeFigureOut">
              <a:rPr lang="tr-TR" smtClean="0"/>
              <a:t>8.09.2025</a:t>
            </a:fld>
            <a:endParaRPr lang="tr-TR"/>
          </a:p>
        </p:txBody>
      </p:sp>
      <p:sp>
        <p:nvSpPr>
          <p:cNvPr id="5" name="Alt Bilgi Yer Tutucusu 4">
            <a:extLst>
              <a:ext uri="{FF2B5EF4-FFF2-40B4-BE49-F238E27FC236}">
                <a16:creationId xmlns:a16="http://schemas.microsoft.com/office/drawing/2014/main" id="{05E751FE-F1E6-2203-D9FE-8D2A64EF712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E65FCC7-7C11-47C8-87BA-9AE89FFF4A82}"/>
              </a:ext>
            </a:extLst>
          </p:cNvPr>
          <p:cNvSpPr>
            <a:spLocks noGrp="1"/>
          </p:cNvSpPr>
          <p:nvPr>
            <p:ph type="sldNum" sz="quarter" idx="12"/>
          </p:nvPr>
        </p:nvSpPr>
        <p:spPr/>
        <p:txBody>
          <a:bodyPr/>
          <a:lstStyle/>
          <a:p>
            <a:fld id="{AC99D71F-BDE6-4C90-9404-1EE23B383F4C}" type="slidenum">
              <a:rPr lang="tr-TR" smtClean="0"/>
              <a:t>‹#›</a:t>
            </a:fld>
            <a:endParaRPr lang="tr-TR"/>
          </a:p>
        </p:txBody>
      </p:sp>
    </p:spTree>
    <p:extLst>
      <p:ext uri="{BB962C8B-B14F-4D97-AF65-F5344CB8AC3E}">
        <p14:creationId xmlns:p14="http://schemas.microsoft.com/office/powerpoint/2010/main" val="15921777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B1FF65A9-C35A-7A06-FF82-3A959DB3BFD1}"/>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292FF539-5BEC-888C-D693-550B97F74426}"/>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5BA0CBF-FC50-909A-A899-E5CFF48FB298}"/>
              </a:ext>
            </a:extLst>
          </p:cNvPr>
          <p:cNvSpPr>
            <a:spLocks noGrp="1"/>
          </p:cNvSpPr>
          <p:nvPr>
            <p:ph type="dt" sz="half" idx="10"/>
          </p:nvPr>
        </p:nvSpPr>
        <p:spPr/>
        <p:txBody>
          <a:bodyPr/>
          <a:lstStyle/>
          <a:p>
            <a:fld id="{11F097E1-4A95-4241-885E-DA67B3385DC1}" type="datetimeFigureOut">
              <a:rPr lang="tr-TR" smtClean="0"/>
              <a:t>8.09.2025</a:t>
            </a:fld>
            <a:endParaRPr lang="tr-TR"/>
          </a:p>
        </p:txBody>
      </p:sp>
      <p:sp>
        <p:nvSpPr>
          <p:cNvPr id="5" name="Alt Bilgi Yer Tutucusu 4">
            <a:extLst>
              <a:ext uri="{FF2B5EF4-FFF2-40B4-BE49-F238E27FC236}">
                <a16:creationId xmlns:a16="http://schemas.microsoft.com/office/drawing/2014/main" id="{F1223E0C-FA5B-A1FC-01AD-CDC88610B28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E88E447-72AE-642A-0C33-14D510340025}"/>
              </a:ext>
            </a:extLst>
          </p:cNvPr>
          <p:cNvSpPr>
            <a:spLocks noGrp="1"/>
          </p:cNvSpPr>
          <p:nvPr>
            <p:ph type="sldNum" sz="quarter" idx="12"/>
          </p:nvPr>
        </p:nvSpPr>
        <p:spPr/>
        <p:txBody>
          <a:bodyPr/>
          <a:lstStyle/>
          <a:p>
            <a:fld id="{AC99D71F-BDE6-4C90-9404-1EE23B383F4C}" type="slidenum">
              <a:rPr lang="tr-TR" smtClean="0"/>
              <a:t>‹#›</a:t>
            </a:fld>
            <a:endParaRPr lang="tr-TR"/>
          </a:p>
        </p:txBody>
      </p:sp>
    </p:spTree>
    <p:extLst>
      <p:ext uri="{BB962C8B-B14F-4D97-AF65-F5344CB8AC3E}">
        <p14:creationId xmlns:p14="http://schemas.microsoft.com/office/powerpoint/2010/main" val="29176340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Rectangle 4">
            <a:extLst>
              <a:ext uri="{FF2B5EF4-FFF2-40B4-BE49-F238E27FC236}">
                <a16:creationId xmlns:a16="http://schemas.microsoft.com/office/drawing/2014/main" id="{AE174AD1-4C81-2B7D-8970-9D6F0E1A7344}"/>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a:extLst>
              <a:ext uri="{FF2B5EF4-FFF2-40B4-BE49-F238E27FC236}">
                <a16:creationId xmlns:a16="http://schemas.microsoft.com/office/drawing/2014/main" id="{83F8117D-738A-A718-F881-989681A6054F}"/>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6" name="Rectangle 6">
            <a:extLst>
              <a:ext uri="{FF2B5EF4-FFF2-40B4-BE49-F238E27FC236}">
                <a16:creationId xmlns:a16="http://schemas.microsoft.com/office/drawing/2014/main" id="{57524D04-E164-B7D5-4900-791342FC66CC}"/>
              </a:ext>
            </a:extLst>
          </p:cNvPr>
          <p:cNvSpPr>
            <a:spLocks noGrp="1" noChangeArrowheads="1"/>
          </p:cNvSpPr>
          <p:nvPr>
            <p:ph type="sldNum" sz="quarter" idx="12"/>
          </p:nvPr>
        </p:nvSpPr>
        <p:spPr>
          <a:ln/>
        </p:spPr>
        <p:txBody>
          <a:bodyPr/>
          <a:lstStyle>
            <a:lvl1pPr>
              <a:defRPr/>
            </a:lvl1pPr>
          </a:lstStyle>
          <a:p>
            <a:fld id="{A1B26E9A-33DE-43AE-8CFF-87A84EE6A6AF}" type="slidenum">
              <a:rPr lang="es-ES" altLang="tr-TR"/>
              <a:pPr/>
              <a:t>‹#›</a:t>
            </a:fld>
            <a:endParaRPr lang="es-ES" altLang="tr-TR"/>
          </a:p>
        </p:txBody>
      </p:sp>
    </p:spTree>
    <p:extLst>
      <p:ext uri="{BB962C8B-B14F-4D97-AF65-F5344CB8AC3E}">
        <p14:creationId xmlns:p14="http://schemas.microsoft.com/office/powerpoint/2010/main" val="35525825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
            <a:extLst>
              <a:ext uri="{FF2B5EF4-FFF2-40B4-BE49-F238E27FC236}">
                <a16:creationId xmlns:a16="http://schemas.microsoft.com/office/drawing/2014/main" id="{5133AC86-9662-BF0D-665F-D7851F375C4D}"/>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a:extLst>
              <a:ext uri="{FF2B5EF4-FFF2-40B4-BE49-F238E27FC236}">
                <a16:creationId xmlns:a16="http://schemas.microsoft.com/office/drawing/2014/main" id="{518CF683-AE9D-FDB7-DDC3-948C61F377B4}"/>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6" name="Rectangle 6">
            <a:extLst>
              <a:ext uri="{FF2B5EF4-FFF2-40B4-BE49-F238E27FC236}">
                <a16:creationId xmlns:a16="http://schemas.microsoft.com/office/drawing/2014/main" id="{D3B4DD8C-2B93-9F24-87A9-096C298E39CA}"/>
              </a:ext>
            </a:extLst>
          </p:cNvPr>
          <p:cNvSpPr>
            <a:spLocks noGrp="1" noChangeArrowheads="1"/>
          </p:cNvSpPr>
          <p:nvPr>
            <p:ph type="sldNum" sz="quarter" idx="12"/>
          </p:nvPr>
        </p:nvSpPr>
        <p:spPr>
          <a:ln/>
        </p:spPr>
        <p:txBody>
          <a:bodyPr/>
          <a:lstStyle>
            <a:lvl1pPr>
              <a:defRPr/>
            </a:lvl1pPr>
          </a:lstStyle>
          <a:p>
            <a:fld id="{9DE2143B-0A31-42AA-97DA-E7B9FD3AE267}" type="slidenum">
              <a:rPr lang="es-ES" altLang="tr-TR"/>
              <a:pPr/>
              <a:t>‹#›</a:t>
            </a:fld>
            <a:endParaRPr lang="es-ES" altLang="tr-TR"/>
          </a:p>
        </p:txBody>
      </p:sp>
    </p:spTree>
    <p:extLst>
      <p:ext uri="{BB962C8B-B14F-4D97-AF65-F5344CB8AC3E}">
        <p14:creationId xmlns:p14="http://schemas.microsoft.com/office/powerpoint/2010/main" val="28478024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1" y="1709739"/>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a:t>Asıl metin stillerini düzenlemek için tıklatın</a:t>
            </a:r>
          </a:p>
        </p:txBody>
      </p:sp>
      <p:sp>
        <p:nvSpPr>
          <p:cNvPr id="4" name="Rectangle 4">
            <a:extLst>
              <a:ext uri="{FF2B5EF4-FFF2-40B4-BE49-F238E27FC236}">
                <a16:creationId xmlns:a16="http://schemas.microsoft.com/office/drawing/2014/main" id="{D0816A24-B98C-775D-26EC-A548F26DBA9A}"/>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a:extLst>
              <a:ext uri="{FF2B5EF4-FFF2-40B4-BE49-F238E27FC236}">
                <a16:creationId xmlns:a16="http://schemas.microsoft.com/office/drawing/2014/main" id="{E007ABA5-BCC9-B6F7-7AC1-3F984515FB02}"/>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6" name="Rectangle 6">
            <a:extLst>
              <a:ext uri="{FF2B5EF4-FFF2-40B4-BE49-F238E27FC236}">
                <a16:creationId xmlns:a16="http://schemas.microsoft.com/office/drawing/2014/main" id="{8AD5AF0A-EF1D-2176-ADF3-35701702510E}"/>
              </a:ext>
            </a:extLst>
          </p:cNvPr>
          <p:cNvSpPr>
            <a:spLocks noGrp="1" noChangeArrowheads="1"/>
          </p:cNvSpPr>
          <p:nvPr>
            <p:ph type="sldNum" sz="quarter" idx="12"/>
          </p:nvPr>
        </p:nvSpPr>
        <p:spPr>
          <a:ln/>
        </p:spPr>
        <p:txBody>
          <a:bodyPr/>
          <a:lstStyle>
            <a:lvl1pPr>
              <a:defRPr/>
            </a:lvl1pPr>
          </a:lstStyle>
          <a:p>
            <a:fld id="{C4599D70-12BA-4268-8CC7-17BBA5A72586}" type="slidenum">
              <a:rPr lang="es-ES" altLang="tr-TR"/>
              <a:pPr/>
              <a:t>‹#›</a:t>
            </a:fld>
            <a:endParaRPr lang="es-ES" altLang="tr-TR"/>
          </a:p>
        </p:txBody>
      </p:sp>
    </p:spTree>
    <p:extLst>
      <p:ext uri="{BB962C8B-B14F-4D97-AF65-F5344CB8AC3E}">
        <p14:creationId xmlns:p14="http://schemas.microsoft.com/office/powerpoint/2010/main" val="14667086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609600" y="1600201"/>
            <a:ext cx="5384800" cy="4525963"/>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97600" y="1600201"/>
            <a:ext cx="5384800" cy="4525963"/>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
            <a:extLst>
              <a:ext uri="{FF2B5EF4-FFF2-40B4-BE49-F238E27FC236}">
                <a16:creationId xmlns:a16="http://schemas.microsoft.com/office/drawing/2014/main" id="{A149464A-6226-A818-9CCF-4B05CB1B6F9A}"/>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6" name="Rectangle 5">
            <a:extLst>
              <a:ext uri="{FF2B5EF4-FFF2-40B4-BE49-F238E27FC236}">
                <a16:creationId xmlns:a16="http://schemas.microsoft.com/office/drawing/2014/main" id="{DB25F443-DA95-AACC-4C58-C5C2FDAECC3D}"/>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7" name="Rectangle 6">
            <a:extLst>
              <a:ext uri="{FF2B5EF4-FFF2-40B4-BE49-F238E27FC236}">
                <a16:creationId xmlns:a16="http://schemas.microsoft.com/office/drawing/2014/main" id="{4E7A7DC3-C4D8-66E5-643C-E5D6D82A30BA}"/>
              </a:ext>
            </a:extLst>
          </p:cNvPr>
          <p:cNvSpPr>
            <a:spLocks noGrp="1" noChangeArrowheads="1"/>
          </p:cNvSpPr>
          <p:nvPr>
            <p:ph type="sldNum" sz="quarter" idx="12"/>
          </p:nvPr>
        </p:nvSpPr>
        <p:spPr>
          <a:ln/>
        </p:spPr>
        <p:txBody>
          <a:bodyPr/>
          <a:lstStyle>
            <a:lvl1pPr>
              <a:defRPr/>
            </a:lvl1pPr>
          </a:lstStyle>
          <a:p>
            <a:fld id="{E94D8353-14F0-4469-AADD-03B7E797CAC3}" type="slidenum">
              <a:rPr lang="es-ES" altLang="tr-TR"/>
              <a:pPr/>
              <a:t>‹#›</a:t>
            </a:fld>
            <a:endParaRPr lang="es-ES" altLang="tr-TR"/>
          </a:p>
        </p:txBody>
      </p:sp>
    </p:spTree>
    <p:extLst>
      <p:ext uri="{BB962C8B-B14F-4D97-AF65-F5344CB8AC3E}">
        <p14:creationId xmlns:p14="http://schemas.microsoft.com/office/powerpoint/2010/main" val="8727574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40317" y="365126"/>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40318" y="2505075"/>
            <a:ext cx="5158316"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71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
            <a:extLst>
              <a:ext uri="{FF2B5EF4-FFF2-40B4-BE49-F238E27FC236}">
                <a16:creationId xmlns:a16="http://schemas.microsoft.com/office/drawing/2014/main" id="{9942272D-E515-27AD-08C5-144202AD0066}"/>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8" name="Rectangle 5">
            <a:extLst>
              <a:ext uri="{FF2B5EF4-FFF2-40B4-BE49-F238E27FC236}">
                <a16:creationId xmlns:a16="http://schemas.microsoft.com/office/drawing/2014/main" id="{A00F7604-BDD0-934F-0CDD-ACE05354C9AA}"/>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9" name="Rectangle 6">
            <a:extLst>
              <a:ext uri="{FF2B5EF4-FFF2-40B4-BE49-F238E27FC236}">
                <a16:creationId xmlns:a16="http://schemas.microsoft.com/office/drawing/2014/main" id="{AB8ABA2B-9869-3BF0-C5AC-9AA5B9F64280}"/>
              </a:ext>
            </a:extLst>
          </p:cNvPr>
          <p:cNvSpPr>
            <a:spLocks noGrp="1" noChangeArrowheads="1"/>
          </p:cNvSpPr>
          <p:nvPr>
            <p:ph type="sldNum" sz="quarter" idx="12"/>
          </p:nvPr>
        </p:nvSpPr>
        <p:spPr>
          <a:ln/>
        </p:spPr>
        <p:txBody>
          <a:bodyPr/>
          <a:lstStyle>
            <a:lvl1pPr>
              <a:defRPr/>
            </a:lvl1pPr>
          </a:lstStyle>
          <a:p>
            <a:fld id="{13F17A3A-4966-424D-A226-D5F2A9E1598F}" type="slidenum">
              <a:rPr lang="es-ES" altLang="tr-TR"/>
              <a:pPr/>
              <a:t>‹#›</a:t>
            </a:fld>
            <a:endParaRPr lang="es-ES" altLang="tr-TR"/>
          </a:p>
        </p:txBody>
      </p:sp>
    </p:spTree>
    <p:extLst>
      <p:ext uri="{BB962C8B-B14F-4D97-AF65-F5344CB8AC3E}">
        <p14:creationId xmlns:p14="http://schemas.microsoft.com/office/powerpoint/2010/main" val="6782023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Rectangle 4">
            <a:extLst>
              <a:ext uri="{FF2B5EF4-FFF2-40B4-BE49-F238E27FC236}">
                <a16:creationId xmlns:a16="http://schemas.microsoft.com/office/drawing/2014/main" id="{88176A11-9292-5F38-CB1E-AEA4F833AD07}"/>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4" name="Rectangle 5">
            <a:extLst>
              <a:ext uri="{FF2B5EF4-FFF2-40B4-BE49-F238E27FC236}">
                <a16:creationId xmlns:a16="http://schemas.microsoft.com/office/drawing/2014/main" id="{781A48D3-FCA1-ECE6-6403-785E31B3F790}"/>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5" name="Rectangle 6">
            <a:extLst>
              <a:ext uri="{FF2B5EF4-FFF2-40B4-BE49-F238E27FC236}">
                <a16:creationId xmlns:a16="http://schemas.microsoft.com/office/drawing/2014/main" id="{80BFC3B4-FAC8-9F9A-4164-58E695DB1AE1}"/>
              </a:ext>
            </a:extLst>
          </p:cNvPr>
          <p:cNvSpPr>
            <a:spLocks noGrp="1" noChangeArrowheads="1"/>
          </p:cNvSpPr>
          <p:nvPr>
            <p:ph type="sldNum" sz="quarter" idx="12"/>
          </p:nvPr>
        </p:nvSpPr>
        <p:spPr>
          <a:ln/>
        </p:spPr>
        <p:txBody>
          <a:bodyPr/>
          <a:lstStyle>
            <a:lvl1pPr>
              <a:defRPr/>
            </a:lvl1pPr>
          </a:lstStyle>
          <a:p>
            <a:fld id="{2215389B-35EB-49B6-B25D-36C8FDF17A8D}" type="slidenum">
              <a:rPr lang="es-ES" altLang="tr-TR"/>
              <a:pPr/>
              <a:t>‹#›</a:t>
            </a:fld>
            <a:endParaRPr lang="es-ES" altLang="tr-TR"/>
          </a:p>
        </p:txBody>
      </p:sp>
    </p:spTree>
    <p:extLst>
      <p:ext uri="{BB962C8B-B14F-4D97-AF65-F5344CB8AC3E}">
        <p14:creationId xmlns:p14="http://schemas.microsoft.com/office/powerpoint/2010/main" val="42859804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65275D18-503C-8A4C-4EC3-2CFC8D396BAF}"/>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3" name="Rectangle 5">
            <a:extLst>
              <a:ext uri="{FF2B5EF4-FFF2-40B4-BE49-F238E27FC236}">
                <a16:creationId xmlns:a16="http://schemas.microsoft.com/office/drawing/2014/main" id="{35ABF3C2-DD72-FAB8-9C42-38ED6C4B5107}"/>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4" name="Rectangle 6">
            <a:extLst>
              <a:ext uri="{FF2B5EF4-FFF2-40B4-BE49-F238E27FC236}">
                <a16:creationId xmlns:a16="http://schemas.microsoft.com/office/drawing/2014/main" id="{37041D2D-EA77-34D2-CACC-F23507B8D4BF}"/>
              </a:ext>
            </a:extLst>
          </p:cNvPr>
          <p:cNvSpPr>
            <a:spLocks noGrp="1" noChangeArrowheads="1"/>
          </p:cNvSpPr>
          <p:nvPr>
            <p:ph type="sldNum" sz="quarter" idx="12"/>
          </p:nvPr>
        </p:nvSpPr>
        <p:spPr>
          <a:ln/>
        </p:spPr>
        <p:txBody>
          <a:bodyPr/>
          <a:lstStyle>
            <a:lvl1pPr>
              <a:defRPr/>
            </a:lvl1pPr>
          </a:lstStyle>
          <a:p>
            <a:fld id="{A73A3FDE-C3BB-4D0E-8F5C-6F47C91CEB42}" type="slidenum">
              <a:rPr lang="es-ES" altLang="tr-TR"/>
              <a:pPr/>
              <a:t>‹#›</a:t>
            </a:fld>
            <a:endParaRPr lang="es-ES" altLang="tr-TR"/>
          </a:p>
        </p:txBody>
      </p:sp>
    </p:spTree>
    <p:extLst>
      <p:ext uri="{BB962C8B-B14F-4D97-AF65-F5344CB8AC3E}">
        <p14:creationId xmlns:p14="http://schemas.microsoft.com/office/powerpoint/2010/main" val="1138883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4">
            <a:extLst>
              <a:ext uri="{FF2B5EF4-FFF2-40B4-BE49-F238E27FC236}">
                <a16:creationId xmlns:a16="http://schemas.microsoft.com/office/drawing/2014/main" id="{D078DA21-817F-8D1B-B694-5E6710C65119}"/>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6" name="Rectangle 5">
            <a:extLst>
              <a:ext uri="{FF2B5EF4-FFF2-40B4-BE49-F238E27FC236}">
                <a16:creationId xmlns:a16="http://schemas.microsoft.com/office/drawing/2014/main" id="{D337D6B6-D78A-D3EB-292D-F30595B549CD}"/>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7" name="Rectangle 6">
            <a:extLst>
              <a:ext uri="{FF2B5EF4-FFF2-40B4-BE49-F238E27FC236}">
                <a16:creationId xmlns:a16="http://schemas.microsoft.com/office/drawing/2014/main" id="{B94C49A6-32F9-91C1-E85C-F52897B283AA}"/>
              </a:ext>
            </a:extLst>
          </p:cNvPr>
          <p:cNvSpPr>
            <a:spLocks noGrp="1" noChangeArrowheads="1"/>
          </p:cNvSpPr>
          <p:nvPr>
            <p:ph type="sldNum" sz="quarter" idx="12"/>
          </p:nvPr>
        </p:nvSpPr>
        <p:spPr>
          <a:ln/>
        </p:spPr>
        <p:txBody>
          <a:bodyPr/>
          <a:lstStyle>
            <a:lvl1pPr>
              <a:defRPr/>
            </a:lvl1pPr>
          </a:lstStyle>
          <a:p>
            <a:fld id="{D2A80544-9E29-44A4-9949-D7EE217081D1}" type="slidenum">
              <a:rPr lang="es-ES" altLang="tr-TR"/>
              <a:pPr/>
              <a:t>‹#›</a:t>
            </a:fld>
            <a:endParaRPr lang="es-ES" altLang="tr-TR"/>
          </a:p>
        </p:txBody>
      </p:sp>
    </p:spTree>
    <p:extLst>
      <p:ext uri="{BB962C8B-B14F-4D97-AF65-F5344CB8AC3E}">
        <p14:creationId xmlns:p14="http://schemas.microsoft.com/office/powerpoint/2010/main" val="41606730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B544401-AC64-BABE-A654-C7ECFB042AE8}"/>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CD3D0717-D4E6-A80C-01C3-561449214166}"/>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4A2E35C-B5EA-2175-6AD7-4B65166B373A}"/>
              </a:ext>
            </a:extLst>
          </p:cNvPr>
          <p:cNvSpPr>
            <a:spLocks noGrp="1"/>
          </p:cNvSpPr>
          <p:nvPr>
            <p:ph type="dt" sz="half" idx="10"/>
          </p:nvPr>
        </p:nvSpPr>
        <p:spPr/>
        <p:txBody>
          <a:bodyPr/>
          <a:lstStyle/>
          <a:p>
            <a:fld id="{11F097E1-4A95-4241-885E-DA67B3385DC1}" type="datetimeFigureOut">
              <a:rPr lang="tr-TR" smtClean="0"/>
              <a:t>8.09.2025</a:t>
            </a:fld>
            <a:endParaRPr lang="tr-TR"/>
          </a:p>
        </p:txBody>
      </p:sp>
      <p:sp>
        <p:nvSpPr>
          <p:cNvPr id="5" name="Alt Bilgi Yer Tutucusu 4">
            <a:extLst>
              <a:ext uri="{FF2B5EF4-FFF2-40B4-BE49-F238E27FC236}">
                <a16:creationId xmlns:a16="http://schemas.microsoft.com/office/drawing/2014/main" id="{FC925A1D-FD9E-2B45-D3D9-112E85B5B8B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A150854-514D-4712-181C-3ACD8BB4ADA7}"/>
              </a:ext>
            </a:extLst>
          </p:cNvPr>
          <p:cNvSpPr>
            <a:spLocks noGrp="1"/>
          </p:cNvSpPr>
          <p:nvPr>
            <p:ph type="sldNum" sz="quarter" idx="12"/>
          </p:nvPr>
        </p:nvSpPr>
        <p:spPr/>
        <p:txBody>
          <a:bodyPr/>
          <a:lstStyle/>
          <a:p>
            <a:fld id="{AC99D71F-BDE6-4C90-9404-1EE23B383F4C}" type="slidenum">
              <a:rPr lang="tr-TR" smtClean="0"/>
              <a:t>‹#›</a:t>
            </a:fld>
            <a:endParaRPr lang="tr-TR"/>
          </a:p>
        </p:txBody>
      </p:sp>
    </p:spTree>
    <p:extLst>
      <p:ext uri="{BB962C8B-B14F-4D97-AF65-F5344CB8AC3E}">
        <p14:creationId xmlns:p14="http://schemas.microsoft.com/office/powerpoint/2010/main" val="42815934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4">
            <a:extLst>
              <a:ext uri="{FF2B5EF4-FFF2-40B4-BE49-F238E27FC236}">
                <a16:creationId xmlns:a16="http://schemas.microsoft.com/office/drawing/2014/main" id="{6DEF189D-FD41-B2CB-C275-8C25971F9F6C}"/>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6" name="Rectangle 5">
            <a:extLst>
              <a:ext uri="{FF2B5EF4-FFF2-40B4-BE49-F238E27FC236}">
                <a16:creationId xmlns:a16="http://schemas.microsoft.com/office/drawing/2014/main" id="{786A1EB2-38B9-D0A1-172D-F6EB3B579DD4}"/>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7" name="Rectangle 6">
            <a:extLst>
              <a:ext uri="{FF2B5EF4-FFF2-40B4-BE49-F238E27FC236}">
                <a16:creationId xmlns:a16="http://schemas.microsoft.com/office/drawing/2014/main" id="{51444025-EA0C-4245-8107-38D0597662EA}"/>
              </a:ext>
            </a:extLst>
          </p:cNvPr>
          <p:cNvSpPr>
            <a:spLocks noGrp="1" noChangeArrowheads="1"/>
          </p:cNvSpPr>
          <p:nvPr>
            <p:ph type="sldNum" sz="quarter" idx="12"/>
          </p:nvPr>
        </p:nvSpPr>
        <p:spPr>
          <a:ln/>
        </p:spPr>
        <p:txBody>
          <a:bodyPr/>
          <a:lstStyle>
            <a:lvl1pPr>
              <a:defRPr/>
            </a:lvl1pPr>
          </a:lstStyle>
          <a:p>
            <a:fld id="{918ADCF8-EAED-4FE3-8D2E-675FE5033011}" type="slidenum">
              <a:rPr lang="es-ES" altLang="tr-TR"/>
              <a:pPr/>
              <a:t>‹#›</a:t>
            </a:fld>
            <a:endParaRPr lang="es-ES" altLang="tr-TR"/>
          </a:p>
        </p:txBody>
      </p:sp>
    </p:spTree>
    <p:extLst>
      <p:ext uri="{BB962C8B-B14F-4D97-AF65-F5344CB8AC3E}">
        <p14:creationId xmlns:p14="http://schemas.microsoft.com/office/powerpoint/2010/main" val="40346240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
            <a:extLst>
              <a:ext uri="{FF2B5EF4-FFF2-40B4-BE49-F238E27FC236}">
                <a16:creationId xmlns:a16="http://schemas.microsoft.com/office/drawing/2014/main" id="{EA93281E-9865-87AF-B278-31551267D322}"/>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a:extLst>
              <a:ext uri="{FF2B5EF4-FFF2-40B4-BE49-F238E27FC236}">
                <a16:creationId xmlns:a16="http://schemas.microsoft.com/office/drawing/2014/main" id="{8EDA9392-84D5-CED8-1D1B-77D02250A253}"/>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6" name="Rectangle 6">
            <a:extLst>
              <a:ext uri="{FF2B5EF4-FFF2-40B4-BE49-F238E27FC236}">
                <a16:creationId xmlns:a16="http://schemas.microsoft.com/office/drawing/2014/main" id="{A399529B-C97E-EE45-DE51-914B351CD844}"/>
              </a:ext>
            </a:extLst>
          </p:cNvPr>
          <p:cNvSpPr>
            <a:spLocks noGrp="1" noChangeArrowheads="1"/>
          </p:cNvSpPr>
          <p:nvPr>
            <p:ph type="sldNum" sz="quarter" idx="12"/>
          </p:nvPr>
        </p:nvSpPr>
        <p:spPr>
          <a:ln/>
        </p:spPr>
        <p:txBody>
          <a:bodyPr/>
          <a:lstStyle>
            <a:lvl1pPr>
              <a:defRPr/>
            </a:lvl1pPr>
          </a:lstStyle>
          <a:p>
            <a:fld id="{AEBEF8C0-2A2E-43B9-9A67-869D45CA7752}" type="slidenum">
              <a:rPr lang="es-ES" altLang="tr-TR"/>
              <a:pPr/>
              <a:t>‹#›</a:t>
            </a:fld>
            <a:endParaRPr lang="es-ES" altLang="tr-TR"/>
          </a:p>
        </p:txBody>
      </p:sp>
    </p:spTree>
    <p:extLst>
      <p:ext uri="{BB962C8B-B14F-4D97-AF65-F5344CB8AC3E}">
        <p14:creationId xmlns:p14="http://schemas.microsoft.com/office/powerpoint/2010/main" val="7160238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839200" y="274639"/>
            <a:ext cx="2743200" cy="5851525"/>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609600" y="274639"/>
            <a:ext cx="80264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
            <a:extLst>
              <a:ext uri="{FF2B5EF4-FFF2-40B4-BE49-F238E27FC236}">
                <a16:creationId xmlns:a16="http://schemas.microsoft.com/office/drawing/2014/main" id="{0CC66F37-FB9B-3FFC-7FBE-9F3B53620FC0}"/>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a:extLst>
              <a:ext uri="{FF2B5EF4-FFF2-40B4-BE49-F238E27FC236}">
                <a16:creationId xmlns:a16="http://schemas.microsoft.com/office/drawing/2014/main" id="{51053615-806B-E4E5-5062-BE21DCA66DBC}"/>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6" name="Rectangle 6">
            <a:extLst>
              <a:ext uri="{FF2B5EF4-FFF2-40B4-BE49-F238E27FC236}">
                <a16:creationId xmlns:a16="http://schemas.microsoft.com/office/drawing/2014/main" id="{D72DAB01-9767-806C-C234-D29A86F520E4}"/>
              </a:ext>
            </a:extLst>
          </p:cNvPr>
          <p:cNvSpPr>
            <a:spLocks noGrp="1" noChangeArrowheads="1"/>
          </p:cNvSpPr>
          <p:nvPr>
            <p:ph type="sldNum" sz="quarter" idx="12"/>
          </p:nvPr>
        </p:nvSpPr>
        <p:spPr>
          <a:ln/>
        </p:spPr>
        <p:txBody>
          <a:bodyPr/>
          <a:lstStyle>
            <a:lvl1pPr>
              <a:defRPr/>
            </a:lvl1pPr>
          </a:lstStyle>
          <a:p>
            <a:fld id="{5E4B044B-3B04-43D0-B4DB-0A66ECDADD44}" type="slidenum">
              <a:rPr lang="es-ES" altLang="tr-TR"/>
              <a:pPr/>
              <a:t>‹#›</a:t>
            </a:fld>
            <a:endParaRPr lang="es-ES" altLang="tr-TR"/>
          </a:p>
        </p:txBody>
      </p:sp>
    </p:spTree>
    <p:extLst>
      <p:ext uri="{BB962C8B-B14F-4D97-AF65-F5344CB8AC3E}">
        <p14:creationId xmlns:p14="http://schemas.microsoft.com/office/powerpoint/2010/main" val="30252540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16988"/>
        <p:cNvGrpSpPr/>
        <p:nvPr/>
      </p:nvGrpSpPr>
      <p:grpSpPr>
        <a:xfrm>
          <a:off x="0" y="0"/>
          <a:ext cx="0" cy="0"/>
          <a:chOff x="0" y="0"/>
          <a:chExt cx="0" cy="0"/>
        </a:xfrm>
      </p:grpSpPr>
      <p:sp>
        <p:nvSpPr>
          <p:cNvPr id="16989" name="Google Shape;16989;p23"/>
          <p:cNvSpPr txBox="1">
            <a:spLocks noGrp="1"/>
          </p:cNvSpPr>
          <p:nvPr>
            <p:ph type="title"/>
          </p:nvPr>
        </p:nvSpPr>
        <p:spPr>
          <a:xfrm>
            <a:off x="6791200" y="1817533"/>
            <a:ext cx="4450000" cy="1402800"/>
          </a:xfrm>
          <a:prstGeom prst="rect">
            <a:avLst/>
          </a:prstGeom>
        </p:spPr>
        <p:txBody>
          <a:bodyPr spcFirstLastPara="1" lIns="91425" tIns="91425" rIns="91425" bIns="91425" anchor="t">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6990" name="Google Shape;16990;p23"/>
          <p:cNvSpPr txBox="1">
            <a:spLocks noGrp="1"/>
          </p:cNvSpPr>
          <p:nvPr>
            <p:ph type="subTitle" idx="1"/>
          </p:nvPr>
        </p:nvSpPr>
        <p:spPr>
          <a:xfrm>
            <a:off x="6791200" y="3374385"/>
            <a:ext cx="4450000" cy="1621600"/>
          </a:xfrm>
          <a:prstGeom prst="rect">
            <a:avLst/>
          </a:prstGeom>
        </p:spPr>
        <p:txBody>
          <a:bodyPr spcFirstLastPara="1" lIns="91425" tIns="91425" rIns="91425" bIns="91425">
            <a:noAutofit/>
          </a:bodyPr>
          <a:lstStyle>
            <a:lvl1pPr lvl="0" rtl="0">
              <a:spcBef>
                <a:spcPts val="0"/>
              </a:spcBef>
              <a:spcAft>
                <a:spcPts val="0"/>
              </a:spcAft>
              <a:buNone/>
              <a:defRPr sz="1600"/>
            </a:lvl1pPr>
            <a:lvl2pPr lvl="1" rtl="0">
              <a:spcBef>
                <a:spcPts val="0"/>
              </a:spcBef>
              <a:spcAft>
                <a:spcPts val="0"/>
              </a:spcAft>
              <a:buNone/>
              <a:defRPr sz="1600" b="1"/>
            </a:lvl2pPr>
            <a:lvl3pPr lvl="2" rtl="0">
              <a:spcBef>
                <a:spcPts val="0"/>
              </a:spcBef>
              <a:spcAft>
                <a:spcPts val="0"/>
              </a:spcAft>
              <a:buNone/>
              <a:defRPr sz="1600" b="1"/>
            </a:lvl3pPr>
            <a:lvl4pPr lvl="3" rtl="0">
              <a:spcBef>
                <a:spcPts val="0"/>
              </a:spcBef>
              <a:spcAft>
                <a:spcPts val="0"/>
              </a:spcAft>
              <a:buNone/>
              <a:defRPr sz="1600" b="1"/>
            </a:lvl4pPr>
            <a:lvl5pPr lvl="4" rtl="0">
              <a:spcBef>
                <a:spcPts val="0"/>
              </a:spcBef>
              <a:spcAft>
                <a:spcPts val="0"/>
              </a:spcAft>
              <a:buNone/>
              <a:defRPr sz="1600" b="1"/>
            </a:lvl5pPr>
            <a:lvl6pPr lvl="5" rtl="0">
              <a:spcBef>
                <a:spcPts val="0"/>
              </a:spcBef>
              <a:spcAft>
                <a:spcPts val="0"/>
              </a:spcAft>
              <a:buNone/>
              <a:defRPr sz="1600" b="1"/>
            </a:lvl6pPr>
            <a:lvl7pPr lvl="6" rtl="0">
              <a:spcBef>
                <a:spcPts val="0"/>
              </a:spcBef>
              <a:spcAft>
                <a:spcPts val="0"/>
              </a:spcAft>
              <a:buNone/>
              <a:defRPr sz="1600" b="1"/>
            </a:lvl7pPr>
            <a:lvl8pPr lvl="7" rtl="0">
              <a:spcBef>
                <a:spcPts val="0"/>
              </a:spcBef>
              <a:spcAft>
                <a:spcPts val="0"/>
              </a:spcAft>
              <a:buNone/>
              <a:defRPr sz="1600" b="1"/>
            </a:lvl8pPr>
            <a:lvl9pPr lvl="8" rtl="0">
              <a:spcBef>
                <a:spcPts val="0"/>
              </a:spcBef>
              <a:spcAft>
                <a:spcPts val="0"/>
              </a:spcAft>
              <a:buNone/>
              <a:defRPr sz="1600" b="1"/>
            </a:lvl9pPr>
          </a:lstStyle>
          <a:p>
            <a:endParaRPr/>
          </a:p>
        </p:txBody>
      </p:sp>
    </p:spTree>
    <p:extLst>
      <p:ext uri="{BB962C8B-B14F-4D97-AF65-F5344CB8AC3E}">
        <p14:creationId xmlns:p14="http://schemas.microsoft.com/office/powerpoint/2010/main" val="20390538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3E0E2B2-FE64-764D-585C-3058FBF3F2FA}"/>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ACB36E98-9529-7CDE-312A-40A0AD11A34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197B66B6-8F13-49EB-D8AF-D23D368B5887}"/>
              </a:ext>
            </a:extLst>
          </p:cNvPr>
          <p:cNvSpPr>
            <a:spLocks noGrp="1"/>
          </p:cNvSpPr>
          <p:nvPr>
            <p:ph type="dt" sz="half" idx="10"/>
          </p:nvPr>
        </p:nvSpPr>
        <p:spPr/>
        <p:txBody>
          <a:bodyPr/>
          <a:lstStyle/>
          <a:p>
            <a:fld id="{11F097E1-4A95-4241-885E-DA67B3385DC1}" type="datetimeFigureOut">
              <a:rPr lang="tr-TR" smtClean="0"/>
              <a:t>8.09.2025</a:t>
            </a:fld>
            <a:endParaRPr lang="tr-TR"/>
          </a:p>
        </p:txBody>
      </p:sp>
      <p:sp>
        <p:nvSpPr>
          <p:cNvPr id="5" name="Alt Bilgi Yer Tutucusu 4">
            <a:extLst>
              <a:ext uri="{FF2B5EF4-FFF2-40B4-BE49-F238E27FC236}">
                <a16:creationId xmlns:a16="http://schemas.microsoft.com/office/drawing/2014/main" id="{D02F514F-531F-A245-B522-260C71462D8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2EE3D83-6616-D0A0-846D-32E61DE9F1BB}"/>
              </a:ext>
            </a:extLst>
          </p:cNvPr>
          <p:cNvSpPr>
            <a:spLocks noGrp="1"/>
          </p:cNvSpPr>
          <p:nvPr>
            <p:ph type="sldNum" sz="quarter" idx="12"/>
          </p:nvPr>
        </p:nvSpPr>
        <p:spPr/>
        <p:txBody>
          <a:bodyPr/>
          <a:lstStyle/>
          <a:p>
            <a:fld id="{AC99D71F-BDE6-4C90-9404-1EE23B383F4C}" type="slidenum">
              <a:rPr lang="tr-TR" smtClean="0"/>
              <a:t>‹#›</a:t>
            </a:fld>
            <a:endParaRPr lang="tr-TR"/>
          </a:p>
        </p:txBody>
      </p:sp>
    </p:spTree>
    <p:extLst>
      <p:ext uri="{BB962C8B-B14F-4D97-AF65-F5344CB8AC3E}">
        <p14:creationId xmlns:p14="http://schemas.microsoft.com/office/powerpoint/2010/main" val="2082416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ED0DCF-8F66-F184-AC59-4294458394C2}"/>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52759D3E-5E92-FA43-D6BF-88A4B379AC1B}"/>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323CF959-7046-A85C-D566-0E0A7F5FBA30}"/>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AF70ED5E-E2F3-140A-3516-30D8D99CA768}"/>
              </a:ext>
            </a:extLst>
          </p:cNvPr>
          <p:cNvSpPr>
            <a:spLocks noGrp="1"/>
          </p:cNvSpPr>
          <p:nvPr>
            <p:ph type="dt" sz="half" idx="10"/>
          </p:nvPr>
        </p:nvSpPr>
        <p:spPr/>
        <p:txBody>
          <a:bodyPr/>
          <a:lstStyle/>
          <a:p>
            <a:fld id="{11F097E1-4A95-4241-885E-DA67B3385DC1}" type="datetimeFigureOut">
              <a:rPr lang="tr-TR" smtClean="0"/>
              <a:t>8.09.2025</a:t>
            </a:fld>
            <a:endParaRPr lang="tr-TR"/>
          </a:p>
        </p:txBody>
      </p:sp>
      <p:sp>
        <p:nvSpPr>
          <p:cNvPr id="6" name="Alt Bilgi Yer Tutucusu 5">
            <a:extLst>
              <a:ext uri="{FF2B5EF4-FFF2-40B4-BE49-F238E27FC236}">
                <a16:creationId xmlns:a16="http://schemas.microsoft.com/office/drawing/2014/main" id="{3BA16AFF-3EE3-D1D6-81C8-0356379419A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F1BB0CDC-9A33-F587-6F27-B6E98EBF7C71}"/>
              </a:ext>
            </a:extLst>
          </p:cNvPr>
          <p:cNvSpPr>
            <a:spLocks noGrp="1"/>
          </p:cNvSpPr>
          <p:nvPr>
            <p:ph type="sldNum" sz="quarter" idx="12"/>
          </p:nvPr>
        </p:nvSpPr>
        <p:spPr/>
        <p:txBody>
          <a:bodyPr/>
          <a:lstStyle/>
          <a:p>
            <a:fld id="{AC99D71F-BDE6-4C90-9404-1EE23B383F4C}" type="slidenum">
              <a:rPr lang="tr-TR" smtClean="0"/>
              <a:t>‹#›</a:t>
            </a:fld>
            <a:endParaRPr lang="tr-TR"/>
          </a:p>
        </p:txBody>
      </p:sp>
    </p:spTree>
    <p:extLst>
      <p:ext uri="{BB962C8B-B14F-4D97-AF65-F5344CB8AC3E}">
        <p14:creationId xmlns:p14="http://schemas.microsoft.com/office/powerpoint/2010/main" val="34250971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2822F2E-2977-93C0-5110-580CF863DCED}"/>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347FA74-57E3-651D-568C-FAC891986B6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5A0FDACD-A7CD-0ED5-6588-4393073B8528}"/>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9355EF17-FDA9-3942-E2E3-FACB91DA52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F954765A-7CDC-DF0E-335A-805270F08564}"/>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C1766650-D2A0-5B06-84D7-830AF509AD1F}"/>
              </a:ext>
            </a:extLst>
          </p:cNvPr>
          <p:cNvSpPr>
            <a:spLocks noGrp="1"/>
          </p:cNvSpPr>
          <p:nvPr>
            <p:ph type="dt" sz="half" idx="10"/>
          </p:nvPr>
        </p:nvSpPr>
        <p:spPr/>
        <p:txBody>
          <a:bodyPr/>
          <a:lstStyle/>
          <a:p>
            <a:fld id="{11F097E1-4A95-4241-885E-DA67B3385DC1}" type="datetimeFigureOut">
              <a:rPr lang="tr-TR" smtClean="0"/>
              <a:t>8.09.2025</a:t>
            </a:fld>
            <a:endParaRPr lang="tr-TR"/>
          </a:p>
        </p:txBody>
      </p:sp>
      <p:sp>
        <p:nvSpPr>
          <p:cNvPr id="8" name="Alt Bilgi Yer Tutucusu 7">
            <a:extLst>
              <a:ext uri="{FF2B5EF4-FFF2-40B4-BE49-F238E27FC236}">
                <a16:creationId xmlns:a16="http://schemas.microsoft.com/office/drawing/2014/main" id="{12B68CB1-8D2D-82BA-CD5F-43E2DD38CACF}"/>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6FB92EE0-CFC8-17ED-55C4-803035EE0563}"/>
              </a:ext>
            </a:extLst>
          </p:cNvPr>
          <p:cNvSpPr>
            <a:spLocks noGrp="1"/>
          </p:cNvSpPr>
          <p:nvPr>
            <p:ph type="sldNum" sz="quarter" idx="12"/>
          </p:nvPr>
        </p:nvSpPr>
        <p:spPr/>
        <p:txBody>
          <a:bodyPr/>
          <a:lstStyle/>
          <a:p>
            <a:fld id="{AC99D71F-BDE6-4C90-9404-1EE23B383F4C}" type="slidenum">
              <a:rPr lang="tr-TR" smtClean="0"/>
              <a:t>‹#›</a:t>
            </a:fld>
            <a:endParaRPr lang="tr-TR"/>
          </a:p>
        </p:txBody>
      </p:sp>
    </p:spTree>
    <p:extLst>
      <p:ext uri="{BB962C8B-B14F-4D97-AF65-F5344CB8AC3E}">
        <p14:creationId xmlns:p14="http://schemas.microsoft.com/office/powerpoint/2010/main" val="26490766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837ED4E-317C-E95D-4CDE-ADD290A173F2}"/>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0E4B4EEE-0D85-AE5C-8FF4-06ECA9BC0A1F}"/>
              </a:ext>
            </a:extLst>
          </p:cNvPr>
          <p:cNvSpPr>
            <a:spLocks noGrp="1"/>
          </p:cNvSpPr>
          <p:nvPr>
            <p:ph type="dt" sz="half" idx="10"/>
          </p:nvPr>
        </p:nvSpPr>
        <p:spPr/>
        <p:txBody>
          <a:bodyPr/>
          <a:lstStyle/>
          <a:p>
            <a:fld id="{11F097E1-4A95-4241-885E-DA67B3385DC1}" type="datetimeFigureOut">
              <a:rPr lang="tr-TR" smtClean="0"/>
              <a:t>8.09.2025</a:t>
            </a:fld>
            <a:endParaRPr lang="tr-TR"/>
          </a:p>
        </p:txBody>
      </p:sp>
      <p:sp>
        <p:nvSpPr>
          <p:cNvPr id="4" name="Alt Bilgi Yer Tutucusu 3">
            <a:extLst>
              <a:ext uri="{FF2B5EF4-FFF2-40B4-BE49-F238E27FC236}">
                <a16:creationId xmlns:a16="http://schemas.microsoft.com/office/drawing/2014/main" id="{3A71D0FB-143B-D625-F53C-3B2FEA8FFC8A}"/>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F643FF9A-3FEB-C4EA-A1D7-0F118B804FE1}"/>
              </a:ext>
            </a:extLst>
          </p:cNvPr>
          <p:cNvSpPr>
            <a:spLocks noGrp="1"/>
          </p:cNvSpPr>
          <p:nvPr>
            <p:ph type="sldNum" sz="quarter" idx="12"/>
          </p:nvPr>
        </p:nvSpPr>
        <p:spPr/>
        <p:txBody>
          <a:bodyPr/>
          <a:lstStyle/>
          <a:p>
            <a:fld id="{AC99D71F-BDE6-4C90-9404-1EE23B383F4C}" type="slidenum">
              <a:rPr lang="tr-TR" smtClean="0"/>
              <a:t>‹#›</a:t>
            </a:fld>
            <a:endParaRPr lang="tr-TR"/>
          </a:p>
        </p:txBody>
      </p:sp>
    </p:spTree>
    <p:extLst>
      <p:ext uri="{BB962C8B-B14F-4D97-AF65-F5344CB8AC3E}">
        <p14:creationId xmlns:p14="http://schemas.microsoft.com/office/powerpoint/2010/main" val="18507314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255F1177-9B64-5411-AA51-E808F69E76B8}"/>
              </a:ext>
            </a:extLst>
          </p:cNvPr>
          <p:cNvSpPr>
            <a:spLocks noGrp="1"/>
          </p:cNvSpPr>
          <p:nvPr>
            <p:ph type="dt" sz="half" idx="10"/>
          </p:nvPr>
        </p:nvSpPr>
        <p:spPr/>
        <p:txBody>
          <a:bodyPr/>
          <a:lstStyle/>
          <a:p>
            <a:fld id="{11F097E1-4A95-4241-885E-DA67B3385DC1}" type="datetimeFigureOut">
              <a:rPr lang="tr-TR" smtClean="0"/>
              <a:t>8.09.2025</a:t>
            </a:fld>
            <a:endParaRPr lang="tr-TR"/>
          </a:p>
        </p:txBody>
      </p:sp>
      <p:sp>
        <p:nvSpPr>
          <p:cNvPr id="3" name="Alt Bilgi Yer Tutucusu 2">
            <a:extLst>
              <a:ext uri="{FF2B5EF4-FFF2-40B4-BE49-F238E27FC236}">
                <a16:creationId xmlns:a16="http://schemas.microsoft.com/office/drawing/2014/main" id="{912E4059-FCFC-6512-A19B-AACB413B479F}"/>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C1550ADD-5A82-2CB4-EC3A-DE15E31A0F12}"/>
              </a:ext>
            </a:extLst>
          </p:cNvPr>
          <p:cNvSpPr>
            <a:spLocks noGrp="1"/>
          </p:cNvSpPr>
          <p:nvPr>
            <p:ph type="sldNum" sz="quarter" idx="12"/>
          </p:nvPr>
        </p:nvSpPr>
        <p:spPr/>
        <p:txBody>
          <a:bodyPr/>
          <a:lstStyle/>
          <a:p>
            <a:fld id="{AC99D71F-BDE6-4C90-9404-1EE23B383F4C}" type="slidenum">
              <a:rPr lang="tr-TR" smtClean="0"/>
              <a:t>‹#›</a:t>
            </a:fld>
            <a:endParaRPr lang="tr-TR"/>
          </a:p>
        </p:txBody>
      </p:sp>
    </p:spTree>
    <p:extLst>
      <p:ext uri="{BB962C8B-B14F-4D97-AF65-F5344CB8AC3E}">
        <p14:creationId xmlns:p14="http://schemas.microsoft.com/office/powerpoint/2010/main" val="39558100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EA0F2A3-6696-88DA-9752-2D3BA471A1BE}"/>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AE01D4DB-073D-B7E7-FAC6-E957F1E9C14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76081F96-5DFA-659F-CE11-88159F4A6B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8E037884-7E96-31C3-966F-59BAE977A6FA}"/>
              </a:ext>
            </a:extLst>
          </p:cNvPr>
          <p:cNvSpPr>
            <a:spLocks noGrp="1"/>
          </p:cNvSpPr>
          <p:nvPr>
            <p:ph type="dt" sz="half" idx="10"/>
          </p:nvPr>
        </p:nvSpPr>
        <p:spPr/>
        <p:txBody>
          <a:bodyPr/>
          <a:lstStyle/>
          <a:p>
            <a:fld id="{11F097E1-4A95-4241-885E-DA67B3385DC1}" type="datetimeFigureOut">
              <a:rPr lang="tr-TR" smtClean="0"/>
              <a:t>8.09.2025</a:t>
            </a:fld>
            <a:endParaRPr lang="tr-TR"/>
          </a:p>
        </p:txBody>
      </p:sp>
      <p:sp>
        <p:nvSpPr>
          <p:cNvPr id="6" name="Alt Bilgi Yer Tutucusu 5">
            <a:extLst>
              <a:ext uri="{FF2B5EF4-FFF2-40B4-BE49-F238E27FC236}">
                <a16:creationId xmlns:a16="http://schemas.microsoft.com/office/drawing/2014/main" id="{CD787D61-644E-2210-B40E-8D896D618CE9}"/>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4972075-DCDF-5D51-7C68-BB619BE6DEA1}"/>
              </a:ext>
            </a:extLst>
          </p:cNvPr>
          <p:cNvSpPr>
            <a:spLocks noGrp="1"/>
          </p:cNvSpPr>
          <p:nvPr>
            <p:ph type="sldNum" sz="quarter" idx="12"/>
          </p:nvPr>
        </p:nvSpPr>
        <p:spPr/>
        <p:txBody>
          <a:bodyPr/>
          <a:lstStyle/>
          <a:p>
            <a:fld id="{AC99D71F-BDE6-4C90-9404-1EE23B383F4C}" type="slidenum">
              <a:rPr lang="tr-TR" smtClean="0"/>
              <a:t>‹#›</a:t>
            </a:fld>
            <a:endParaRPr lang="tr-TR"/>
          </a:p>
        </p:txBody>
      </p:sp>
    </p:spTree>
    <p:extLst>
      <p:ext uri="{BB962C8B-B14F-4D97-AF65-F5344CB8AC3E}">
        <p14:creationId xmlns:p14="http://schemas.microsoft.com/office/powerpoint/2010/main" val="24493426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F3E98BC-0661-C22C-AB7E-2F0F29268CA6}"/>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738BCE54-E90F-03DC-A378-94B0910C9AD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945EBCC7-3AAB-FCB2-6B11-539B0791FE3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2FF68601-6ABB-E81E-AAEF-700BD108257B}"/>
              </a:ext>
            </a:extLst>
          </p:cNvPr>
          <p:cNvSpPr>
            <a:spLocks noGrp="1"/>
          </p:cNvSpPr>
          <p:nvPr>
            <p:ph type="dt" sz="half" idx="10"/>
          </p:nvPr>
        </p:nvSpPr>
        <p:spPr/>
        <p:txBody>
          <a:bodyPr/>
          <a:lstStyle/>
          <a:p>
            <a:fld id="{11F097E1-4A95-4241-885E-DA67B3385DC1}" type="datetimeFigureOut">
              <a:rPr lang="tr-TR" smtClean="0"/>
              <a:t>8.09.2025</a:t>
            </a:fld>
            <a:endParaRPr lang="tr-TR"/>
          </a:p>
        </p:txBody>
      </p:sp>
      <p:sp>
        <p:nvSpPr>
          <p:cNvPr id="6" name="Alt Bilgi Yer Tutucusu 5">
            <a:extLst>
              <a:ext uri="{FF2B5EF4-FFF2-40B4-BE49-F238E27FC236}">
                <a16:creationId xmlns:a16="http://schemas.microsoft.com/office/drawing/2014/main" id="{B054552D-1369-A73B-8222-A1A7919F113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9CD5658-66A6-AF11-85AA-27248E501EE2}"/>
              </a:ext>
            </a:extLst>
          </p:cNvPr>
          <p:cNvSpPr>
            <a:spLocks noGrp="1"/>
          </p:cNvSpPr>
          <p:nvPr>
            <p:ph type="sldNum" sz="quarter" idx="12"/>
          </p:nvPr>
        </p:nvSpPr>
        <p:spPr/>
        <p:txBody>
          <a:bodyPr/>
          <a:lstStyle/>
          <a:p>
            <a:fld id="{AC99D71F-BDE6-4C90-9404-1EE23B383F4C}" type="slidenum">
              <a:rPr lang="tr-TR" smtClean="0"/>
              <a:t>‹#›</a:t>
            </a:fld>
            <a:endParaRPr lang="tr-TR"/>
          </a:p>
        </p:txBody>
      </p:sp>
    </p:spTree>
    <p:extLst>
      <p:ext uri="{BB962C8B-B14F-4D97-AF65-F5344CB8AC3E}">
        <p14:creationId xmlns:p14="http://schemas.microsoft.com/office/powerpoint/2010/main" val="881100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ADB1D190-33A5-8DF8-510D-4193BE85895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A0508972-2356-7772-6856-A0B38D04DD0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3523449-B28F-A080-3EBE-B594811EC48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F097E1-4A95-4241-885E-DA67B3385DC1}" type="datetimeFigureOut">
              <a:rPr lang="tr-TR" smtClean="0"/>
              <a:t>8.09.2025</a:t>
            </a:fld>
            <a:endParaRPr lang="tr-TR"/>
          </a:p>
        </p:txBody>
      </p:sp>
      <p:sp>
        <p:nvSpPr>
          <p:cNvPr id="5" name="Alt Bilgi Yer Tutucusu 4">
            <a:extLst>
              <a:ext uri="{FF2B5EF4-FFF2-40B4-BE49-F238E27FC236}">
                <a16:creationId xmlns:a16="http://schemas.microsoft.com/office/drawing/2014/main" id="{29F95996-A5A2-65CB-E78E-3FC1CEA3959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8C4D2C40-B0A4-B458-8BDC-B7BBEFE7D44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99D71F-BDE6-4C90-9404-1EE23B383F4C}" type="slidenum">
              <a:rPr lang="tr-TR" smtClean="0"/>
              <a:t>‹#›</a:t>
            </a:fld>
            <a:endParaRPr lang="tr-TR"/>
          </a:p>
        </p:txBody>
      </p:sp>
    </p:spTree>
    <p:extLst>
      <p:ext uri="{BB962C8B-B14F-4D97-AF65-F5344CB8AC3E}">
        <p14:creationId xmlns:p14="http://schemas.microsoft.com/office/powerpoint/2010/main" val="36460895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53E415EC-E19F-F843-5412-A9EE41818F72}"/>
              </a:ext>
            </a:extLst>
          </p:cNvPr>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altLang="tr-TR"/>
              <a:t>Haga clic para cambiar el estilo de título	</a:t>
            </a:r>
          </a:p>
        </p:txBody>
      </p:sp>
      <p:sp>
        <p:nvSpPr>
          <p:cNvPr id="1027" name="Rectangle 3">
            <a:extLst>
              <a:ext uri="{FF2B5EF4-FFF2-40B4-BE49-F238E27FC236}">
                <a16:creationId xmlns:a16="http://schemas.microsoft.com/office/drawing/2014/main" id="{2B75F636-9D92-8265-D65D-8FB38CCAFD65}"/>
              </a:ext>
            </a:extLst>
          </p:cNvPr>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altLang="tr-TR"/>
              <a:t>Haga clic para modificar el estilo de texto del patrón</a:t>
            </a:r>
          </a:p>
          <a:p>
            <a:pPr lvl="1"/>
            <a:r>
              <a:rPr lang="es-ES" altLang="tr-TR"/>
              <a:t>Segundo nivel</a:t>
            </a:r>
          </a:p>
          <a:p>
            <a:pPr lvl="2"/>
            <a:r>
              <a:rPr lang="es-ES" altLang="tr-TR"/>
              <a:t>Tercer nivel</a:t>
            </a:r>
          </a:p>
          <a:p>
            <a:pPr lvl="3"/>
            <a:r>
              <a:rPr lang="es-ES" altLang="tr-TR"/>
              <a:t>Cuarto nivel</a:t>
            </a:r>
          </a:p>
          <a:p>
            <a:pPr lvl="4"/>
            <a:r>
              <a:rPr lang="es-ES" altLang="tr-TR"/>
              <a:t>Quinto nivel</a:t>
            </a:r>
          </a:p>
        </p:txBody>
      </p:sp>
      <p:sp>
        <p:nvSpPr>
          <p:cNvPr id="1028" name="Rectangle 4">
            <a:extLst>
              <a:ext uri="{FF2B5EF4-FFF2-40B4-BE49-F238E27FC236}">
                <a16:creationId xmlns:a16="http://schemas.microsoft.com/office/drawing/2014/main" id="{DABA3BA5-E9F5-8DA3-5EFB-EB23ED35057D}"/>
              </a:ext>
            </a:extLst>
          </p:cNvPr>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s-ES" altLang="tr-TR"/>
          </a:p>
        </p:txBody>
      </p:sp>
      <p:sp>
        <p:nvSpPr>
          <p:cNvPr id="1029" name="Rectangle 5">
            <a:extLst>
              <a:ext uri="{FF2B5EF4-FFF2-40B4-BE49-F238E27FC236}">
                <a16:creationId xmlns:a16="http://schemas.microsoft.com/office/drawing/2014/main" id="{054EF013-3143-E88C-2C08-7B6EE8814093}"/>
              </a:ext>
            </a:extLst>
          </p:cNvPr>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s-ES" altLang="tr-TR"/>
          </a:p>
        </p:txBody>
      </p:sp>
      <p:sp>
        <p:nvSpPr>
          <p:cNvPr id="1030" name="Rectangle 6">
            <a:extLst>
              <a:ext uri="{FF2B5EF4-FFF2-40B4-BE49-F238E27FC236}">
                <a16:creationId xmlns:a16="http://schemas.microsoft.com/office/drawing/2014/main" id="{DBB06E11-80E8-C6A0-6F15-7CE2C4B4C5AA}"/>
              </a:ext>
            </a:extLst>
          </p:cNvPr>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fld id="{3FCE095D-91F0-4638-80F2-6FAEE18E9EB7}" type="slidenum">
              <a:rPr lang="es-ES" altLang="tr-TR"/>
              <a:pPr/>
              <a:t>‹#›</a:t>
            </a:fld>
            <a:endParaRPr lang="es-ES" altLang="tr-TR"/>
          </a:p>
        </p:txBody>
      </p:sp>
    </p:spTree>
    <p:extLst>
      <p:ext uri="{BB962C8B-B14F-4D97-AF65-F5344CB8AC3E}">
        <p14:creationId xmlns:p14="http://schemas.microsoft.com/office/powerpoint/2010/main" val="12474624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İçerik Yer Tutucusu 2">
            <a:extLst>
              <a:ext uri="{FF2B5EF4-FFF2-40B4-BE49-F238E27FC236}">
                <a16:creationId xmlns:a16="http://schemas.microsoft.com/office/drawing/2014/main" id="{4F8254CB-6E8B-9841-1099-AEF935A18AC6}"/>
              </a:ext>
            </a:extLst>
          </p:cNvPr>
          <p:cNvSpPr txBox="1">
            <a:spLocks/>
          </p:cNvSpPr>
          <p:nvPr/>
        </p:nvSpPr>
        <p:spPr bwMode="auto">
          <a:xfrm>
            <a:off x="2244725" y="1152525"/>
            <a:ext cx="770255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marL="457200" indent="-304800">
              <a:spcBef>
                <a:spcPct val="20000"/>
              </a:spcBef>
              <a:buChar char="•"/>
              <a:defRPr sz="3200">
                <a:solidFill>
                  <a:schemeClr val="tx1"/>
                </a:solidFill>
                <a:latin typeface="Arial" panose="020B0604020202020204" pitchFamily="34" charset="0"/>
              </a:defRPr>
            </a:lvl1pPr>
            <a:lvl2pPr marL="914400" indent="-304800">
              <a:spcBef>
                <a:spcPct val="20000"/>
              </a:spcBef>
              <a:buChar char="–"/>
              <a:defRPr sz="2800">
                <a:solidFill>
                  <a:schemeClr val="tx1"/>
                </a:solidFill>
                <a:latin typeface="Arial" panose="020B0604020202020204" pitchFamily="34" charset="0"/>
              </a:defRPr>
            </a:lvl2pPr>
            <a:lvl3pPr marL="1371600" indent="-304800">
              <a:spcBef>
                <a:spcPct val="20000"/>
              </a:spcBef>
              <a:buChar char="•"/>
              <a:defRPr sz="2400">
                <a:solidFill>
                  <a:schemeClr val="tx1"/>
                </a:solidFill>
                <a:latin typeface="Arial" panose="020B0604020202020204" pitchFamily="34" charset="0"/>
              </a:defRPr>
            </a:lvl3pPr>
            <a:lvl4pPr marL="1828800" indent="-304800">
              <a:spcBef>
                <a:spcPct val="20000"/>
              </a:spcBef>
              <a:buChar char="–"/>
              <a:defRPr sz="2000">
                <a:solidFill>
                  <a:schemeClr val="tx1"/>
                </a:solidFill>
                <a:latin typeface="Arial" panose="020B0604020202020204" pitchFamily="34" charset="0"/>
              </a:defRPr>
            </a:lvl4pPr>
            <a:lvl5pPr marL="2286000" indent="-304800">
              <a:spcBef>
                <a:spcPct val="20000"/>
              </a:spcBef>
              <a:buChar char="»"/>
              <a:defRPr sz="2000">
                <a:solidFill>
                  <a:schemeClr val="tx1"/>
                </a:solidFill>
                <a:latin typeface="Arial" panose="020B0604020202020204" pitchFamily="34" charset="0"/>
              </a:defRPr>
            </a:lvl5pPr>
            <a:lvl6pPr marL="2743200" indent="-304800" eaLnBrk="0" fontAlgn="base" hangingPunct="0">
              <a:spcBef>
                <a:spcPct val="20000"/>
              </a:spcBef>
              <a:spcAft>
                <a:spcPct val="0"/>
              </a:spcAft>
              <a:buChar char="»"/>
              <a:defRPr sz="2000">
                <a:solidFill>
                  <a:schemeClr val="tx1"/>
                </a:solidFill>
                <a:latin typeface="Arial" panose="020B0604020202020204" pitchFamily="34" charset="0"/>
              </a:defRPr>
            </a:lvl6pPr>
            <a:lvl7pPr marL="3200400" indent="-304800" eaLnBrk="0" fontAlgn="base" hangingPunct="0">
              <a:spcBef>
                <a:spcPct val="20000"/>
              </a:spcBef>
              <a:spcAft>
                <a:spcPct val="0"/>
              </a:spcAft>
              <a:buChar char="»"/>
              <a:defRPr sz="2000">
                <a:solidFill>
                  <a:schemeClr val="tx1"/>
                </a:solidFill>
                <a:latin typeface="Arial" panose="020B0604020202020204" pitchFamily="34" charset="0"/>
              </a:defRPr>
            </a:lvl7pPr>
            <a:lvl8pPr marL="3657600" indent="-304800" eaLnBrk="0" fontAlgn="base" hangingPunct="0">
              <a:spcBef>
                <a:spcPct val="20000"/>
              </a:spcBef>
              <a:spcAft>
                <a:spcPct val="0"/>
              </a:spcAft>
              <a:buChar char="»"/>
              <a:defRPr sz="2000">
                <a:solidFill>
                  <a:schemeClr val="tx1"/>
                </a:solidFill>
                <a:latin typeface="Arial" panose="020B0604020202020204" pitchFamily="34" charset="0"/>
              </a:defRPr>
            </a:lvl8pPr>
            <a:lvl9pPr marL="4114800" indent="-3048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0" fontAlgn="base" hangingPunct="0">
              <a:spcBef>
                <a:spcPct val="0"/>
              </a:spcBef>
              <a:spcAft>
                <a:spcPct val="0"/>
              </a:spcAft>
              <a:buClr>
                <a:srgbClr val="000000"/>
              </a:buClr>
              <a:buSzPts val="1200"/>
              <a:buFont typeface="Karla" pitchFamily="2" charset="-94"/>
              <a:buChar char="●"/>
            </a:pPr>
            <a:endParaRPr lang="en-US" altLang="tr-TR" sz="1200">
              <a:solidFill>
                <a:srgbClr val="000000"/>
              </a:solidFill>
              <a:latin typeface="Livvic" pitchFamily="2" charset="-94"/>
              <a:cs typeface="Livvic" pitchFamily="2" charset="-94"/>
              <a:sym typeface="Livvic" pitchFamily="2" charset="-94"/>
            </a:endParaRPr>
          </a:p>
        </p:txBody>
      </p:sp>
      <p:sp>
        <p:nvSpPr>
          <p:cNvPr id="40963" name="Dikdörtgen 4">
            <a:extLst>
              <a:ext uri="{FF2B5EF4-FFF2-40B4-BE49-F238E27FC236}">
                <a16:creationId xmlns:a16="http://schemas.microsoft.com/office/drawing/2014/main" id="{E77B32BB-1A3A-E03B-8C3F-3814875BA763}"/>
              </a:ext>
            </a:extLst>
          </p:cNvPr>
          <p:cNvSpPr>
            <a:spLocks noChangeArrowheads="1"/>
          </p:cNvSpPr>
          <p:nvPr/>
        </p:nvSpPr>
        <p:spPr bwMode="auto">
          <a:xfrm>
            <a:off x="5021264" y="476251"/>
            <a:ext cx="23018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0" fontAlgn="base" hangingPunct="0">
              <a:spcBef>
                <a:spcPct val="0"/>
              </a:spcBef>
              <a:spcAft>
                <a:spcPct val="0"/>
              </a:spcAft>
              <a:buNone/>
            </a:pPr>
            <a:r>
              <a:rPr lang="tr-TR" altLang="tr-TR" sz="2800">
                <a:solidFill>
                  <a:srgbClr val="000000"/>
                </a:solidFill>
              </a:rPr>
              <a:t>İÇGÜDÜLER</a:t>
            </a:r>
          </a:p>
        </p:txBody>
      </p:sp>
      <p:sp>
        <p:nvSpPr>
          <p:cNvPr id="40964" name="İçerik Yer Tutucusu 2">
            <a:extLst>
              <a:ext uri="{FF2B5EF4-FFF2-40B4-BE49-F238E27FC236}">
                <a16:creationId xmlns:a16="http://schemas.microsoft.com/office/drawing/2014/main" id="{A2ABD614-82F6-A412-D30F-C10E1CB21683}"/>
              </a:ext>
            </a:extLst>
          </p:cNvPr>
          <p:cNvSpPr txBox="1">
            <a:spLocks/>
          </p:cNvSpPr>
          <p:nvPr/>
        </p:nvSpPr>
        <p:spPr bwMode="auto">
          <a:xfrm>
            <a:off x="2397125" y="1304925"/>
            <a:ext cx="770255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marL="457200" indent="-304800">
              <a:spcBef>
                <a:spcPct val="20000"/>
              </a:spcBef>
              <a:buChar char="•"/>
              <a:defRPr sz="3200">
                <a:solidFill>
                  <a:schemeClr val="tx1"/>
                </a:solidFill>
                <a:latin typeface="Arial" panose="020B0604020202020204" pitchFamily="34" charset="0"/>
              </a:defRPr>
            </a:lvl1pPr>
            <a:lvl2pPr marL="914400" indent="-304800">
              <a:spcBef>
                <a:spcPct val="20000"/>
              </a:spcBef>
              <a:buChar char="–"/>
              <a:defRPr sz="2800">
                <a:solidFill>
                  <a:schemeClr val="tx1"/>
                </a:solidFill>
                <a:latin typeface="Arial" panose="020B0604020202020204" pitchFamily="34" charset="0"/>
              </a:defRPr>
            </a:lvl2pPr>
            <a:lvl3pPr marL="1371600" indent="-304800">
              <a:spcBef>
                <a:spcPct val="20000"/>
              </a:spcBef>
              <a:buChar char="•"/>
              <a:defRPr sz="2400">
                <a:solidFill>
                  <a:schemeClr val="tx1"/>
                </a:solidFill>
                <a:latin typeface="Arial" panose="020B0604020202020204" pitchFamily="34" charset="0"/>
              </a:defRPr>
            </a:lvl3pPr>
            <a:lvl4pPr marL="1828800" indent="-304800">
              <a:spcBef>
                <a:spcPct val="20000"/>
              </a:spcBef>
              <a:buChar char="–"/>
              <a:defRPr sz="2000">
                <a:solidFill>
                  <a:schemeClr val="tx1"/>
                </a:solidFill>
                <a:latin typeface="Arial" panose="020B0604020202020204" pitchFamily="34" charset="0"/>
              </a:defRPr>
            </a:lvl4pPr>
            <a:lvl5pPr marL="2286000" indent="-304800">
              <a:spcBef>
                <a:spcPct val="20000"/>
              </a:spcBef>
              <a:buChar char="»"/>
              <a:defRPr sz="2000">
                <a:solidFill>
                  <a:schemeClr val="tx1"/>
                </a:solidFill>
                <a:latin typeface="Arial" panose="020B0604020202020204" pitchFamily="34" charset="0"/>
              </a:defRPr>
            </a:lvl5pPr>
            <a:lvl6pPr marL="2743200" indent="-304800" eaLnBrk="0" fontAlgn="base" hangingPunct="0">
              <a:spcBef>
                <a:spcPct val="20000"/>
              </a:spcBef>
              <a:spcAft>
                <a:spcPct val="0"/>
              </a:spcAft>
              <a:buChar char="»"/>
              <a:defRPr sz="2000">
                <a:solidFill>
                  <a:schemeClr val="tx1"/>
                </a:solidFill>
                <a:latin typeface="Arial" panose="020B0604020202020204" pitchFamily="34" charset="0"/>
              </a:defRPr>
            </a:lvl6pPr>
            <a:lvl7pPr marL="3200400" indent="-304800" eaLnBrk="0" fontAlgn="base" hangingPunct="0">
              <a:spcBef>
                <a:spcPct val="20000"/>
              </a:spcBef>
              <a:spcAft>
                <a:spcPct val="0"/>
              </a:spcAft>
              <a:buChar char="»"/>
              <a:defRPr sz="2000">
                <a:solidFill>
                  <a:schemeClr val="tx1"/>
                </a:solidFill>
                <a:latin typeface="Arial" panose="020B0604020202020204" pitchFamily="34" charset="0"/>
              </a:defRPr>
            </a:lvl7pPr>
            <a:lvl8pPr marL="3657600" indent="-304800" eaLnBrk="0" fontAlgn="base" hangingPunct="0">
              <a:spcBef>
                <a:spcPct val="20000"/>
              </a:spcBef>
              <a:spcAft>
                <a:spcPct val="0"/>
              </a:spcAft>
              <a:buChar char="»"/>
              <a:defRPr sz="2000">
                <a:solidFill>
                  <a:schemeClr val="tx1"/>
                </a:solidFill>
                <a:latin typeface="Arial" panose="020B0604020202020204" pitchFamily="34" charset="0"/>
              </a:defRPr>
            </a:lvl8pPr>
            <a:lvl9pPr marL="4114800" indent="-3048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0" fontAlgn="base" hangingPunct="0">
              <a:spcBef>
                <a:spcPct val="0"/>
              </a:spcBef>
              <a:spcAft>
                <a:spcPct val="0"/>
              </a:spcAft>
              <a:buClr>
                <a:srgbClr val="000000"/>
              </a:buClr>
              <a:buSzPts val="1200"/>
              <a:buFont typeface="Karla" pitchFamily="2" charset="-94"/>
              <a:buChar char="●"/>
            </a:pPr>
            <a:endParaRPr lang="en-US" altLang="tr-TR" sz="2000">
              <a:solidFill>
                <a:srgbClr val="000000"/>
              </a:solidFill>
              <a:latin typeface="Livvic" pitchFamily="2" charset="-94"/>
              <a:cs typeface="Livvic" pitchFamily="2" charset="-94"/>
              <a:sym typeface="Livvic" pitchFamily="2" charset="-94"/>
            </a:endParaRPr>
          </a:p>
          <a:p>
            <a:pPr algn="just" eaLnBrk="0" fontAlgn="base" hangingPunct="0">
              <a:spcBef>
                <a:spcPct val="0"/>
              </a:spcBef>
              <a:spcAft>
                <a:spcPct val="0"/>
              </a:spcAft>
              <a:buClr>
                <a:srgbClr val="000000"/>
              </a:buClr>
              <a:buSzPts val="1200"/>
              <a:buFont typeface="Karla" pitchFamily="2" charset="-94"/>
              <a:buChar char="●"/>
            </a:pPr>
            <a:r>
              <a:rPr lang="en-US" altLang="tr-TR" sz="2000">
                <a:solidFill>
                  <a:srgbClr val="000000"/>
                </a:solidFill>
                <a:latin typeface="Livvic" pitchFamily="2" charset="-94"/>
                <a:cs typeface="Livvic" pitchFamily="2" charset="-94"/>
                <a:sym typeface="Livvic" pitchFamily="2" charset="-94"/>
              </a:rPr>
              <a:t>Doğuştan gelen bir davranış da içgüdülerdir. İçgüdüler bireyin yaşamını kolaylaştırıcı role sahiptir. Bunlar üreme, yuva yapma, yavru bakımı gibi davranışlardır. İçgüdüler kalıtsaldır, öğrenmeyle oluşmaz fakat bilinçli olarak gerçekleştirilir. </a:t>
            </a:r>
          </a:p>
          <a:p>
            <a:pPr algn="just" eaLnBrk="0" fontAlgn="base" hangingPunct="0">
              <a:spcBef>
                <a:spcPct val="0"/>
              </a:spcBef>
              <a:spcAft>
                <a:spcPct val="0"/>
              </a:spcAft>
              <a:buClr>
                <a:srgbClr val="000000"/>
              </a:buClr>
              <a:buSzPts val="1200"/>
              <a:buFont typeface="Karla" pitchFamily="2" charset="-94"/>
              <a:buChar char="●"/>
            </a:pPr>
            <a:r>
              <a:rPr lang="en-US" altLang="tr-TR" sz="2000">
                <a:solidFill>
                  <a:srgbClr val="000000"/>
                </a:solidFill>
                <a:latin typeface="Livvic" pitchFamily="2" charset="-94"/>
                <a:cs typeface="Livvic" pitchFamily="2" charset="-94"/>
                <a:sym typeface="Livvic" pitchFamily="2" charset="-94"/>
              </a:rPr>
              <a:t>Hayvanlar aleminde bir çok canlıda içgüdüsel davranışlar gözlenir. Her türün, türe ait tipik içgüdüsel davranışları vardır. </a:t>
            </a:r>
          </a:p>
        </p:txBody>
      </p:sp>
      <p:pic>
        <p:nvPicPr>
          <p:cNvPr id="7" name="Resim 6">
            <a:extLst>
              <a:ext uri="{FF2B5EF4-FFF2-40B4-BE49-F238E27FC236}">
                <a16:creationId xmlns:a16="http://schemas.microsoft.com/office/drawing/2014/main" id="{833F36C4-756E-903F-3FB2-8BFAAD87910F}"/>
              </a:ext>
            </a:extLst>
          </p:cNvPr>
          <p:cNvPicPr>
            <a:picLocks noChangeAspect="1"/>
          </p:cNvPicPr>
          <p:nvPr/>
        </p:nvPicPr>
        <p:blipFill>
          <a:blip r:embed="rId2"/>
          <a:stretch>
            <a:fillRect/>
          </a:stretch>
        </p:blipFill>
        <p:spPr>
          <a:xfrm>
            <a:off x="3986796" y="4365104"/>
            <a:ext cx="6083949" cy="1792222"/>
          </a:xfrm>
          <a:prstGeom prst="rect">
            <a:avLst/>
          </a:prstGeom>
          <a:effectLst>
            <a:softEdge rad="127000"/>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986" name="Google Shape;36170;p57">
            <a:extLst>
              <a:ext uri="{FF2B5EF4-FFF2-40B4-BE49-F238E27FC236}">
                <a16:creationId xmlns:a16="http://schemas.microsoft.com/office/drawing/2014/main" id="{BE9F23AB-3CF1-A86B-F8A0-21B5602623EE}"/>
              </a:ext>
            </a:extLst>
          </p:cNvPr>
          <p:cNvGrpSpPr>
            <a:grpSpLocks/>
          </p:cNvGrpSpPr>
          <p:nvPr/>
        </p:nvGrpSpPr>
        <p:grpSpPr bwMode="auto">
          <a:xfrm>
            <a:off x="2236788" y="571501"/>
            <a:ext cx="3992562" cy="3992563"/>
            <a:chOff x="4310061" y="571588"/>
            <a:chExt cx="3992088" cy="3992378"/>
          </a:xfrm>
        </p:grpSpPr>
        <p:grpSp>
          <p:nvGrpSpPr>
            <p:cNvPr id="41989" name="Google Shape;36171;p57">
              <a:extLst>
                <a:ext uri="{FF2B5EF4-FFF2-40B4-BE49-F238E27FC236}">
                  <a16:creationId xmlns:a16="http://schemas.microsoft.com/office/drawing/2014/main" id="{96D68F29-04A6-484E-00B8-0FDDBC554333}"/>
                </a:ext>
              </a:extLst>
            </p:cNvPr>
            <p:cNvGrpSpPr>
              <a:grpSpLocks/>
            </p:cNvGrpSpPr>
            <p:nvPr/>
          </p:nvGrpSpPr>
          <p:grpSpPr bwMode="auto">
            <a:xfrm>
              <a:off x="4572000" y="571588"/>
              <a:ext cx="86650" cy="3992378"/>
              <a:chOff x="1893475" y="947000"/>
              <a:chExt cx="86650" cy="1812575"/>
            </a:xfrm>
          </p:grpSpPr>
          <p:sp>
            <p:nvSpPr>
              <p:cNvPr id="20" name="Google Shape;36172;p57">
                <a:extLst>
                  <a:ext uri="{FF2B5EF4-FFF2-40B4-BE49-F238E27FC236}">
                    <a16:creationId xmlns:a16="http://schemas.microsoft.com/office/drawing/2014/main" id="{6032A751-7BA3-486F-FE15-08795A3739D5}"/>
                  </a:ext>
                </a:extLst>
              </p:cNvPr>
              <p:cNvSpPr/>
              <p:nvPr/>
            </p:nvSpPr>
            <p:spPr>
              <a:xfrm>
                <a:off x="1896617" y="1797433"/>
                <a:ext cx="84128" cy="962142"/>
              </a:xfrm>
              <a:custGeom>
                <a:avLst/>
                <a:gdLst/>
                <a:ahLst/>
                <a:cxnLst/>
                <a:rect l="l" t="t" r="r" b="b"/>
                <a:pathLst>
                  <a:path w="3323" h="38476" extrusionOk="0">
                    <a:moveTo>
                      <a:pt x="2227" y="0"/>
                    </a:moveTo>
                    <a:cubicBezTo>
                      <a:pt x="1965" y="310"/>
                      <a:pt x="1798" y="691"/>
                      <a:pt x="1429" y="929"/>
                    </a:cubicBezTo>
                    <a:cubicBezTo>
                      <a:pt x="941" y="1191"/>
                      <a:pt x="774" y="1477"/>
                      <a:pt x="762" y="1858"/>
                    </a:cubicBezTo>
                    <a:cubicBezTo>
                      <a:pt x="739" y="2370"/>
                      <a:pt x="786" y="2870"/>
                      <a:pt x="655" y="3370"/>
                    </a:cubicBezTo>
                    <a:cubicBezTo>
                      <a:pt x="310" y="4632"/>
                      <a:pt x="48" y="5894"/>
                      <a:pt x="131" y="7192"/>
                    </a:cubicBezTo>
                    <a:cubicBezTo>
                      <a:pt x="143" y="7394"/>
                      <a:pt x="131" y="7608"/>
                      <a:pt x="191" y="7811"/>
                    </a:cubicBezTo>
                    <a:cubicBezTo>
                      <a:pt x="405" y="8668"/>
                      <a:pt x="798" y="9502"/>
                      <a:pt x="322" y="10359"/>
                    </a:cubicBezTo>
                    <a:cubicBezTo>
                      <a:pt x="262" y="10466"/>
                      <a:pt x="310" y="10597"/>
                      <a:pt x="298" y="10716"/>
                    </a:cubicBezTo>
                    <a:lnTo>
                      <a:pt x="167" y="12633"/>
                    </a:lnTo>
                    <a:cubicBezTo>
                      <a:pt x="131" y="12931"/>
                      <a:pt x="84" y="13216"/>
                      <a:pt x="84" y="13514"/>
                    </a:cubicBezTo>
                    <a:cubicBezTo>
                      <a:pt x="108" y="14574"/>
                      <a:pt x="143" y="15633"/>
                      <a:pt x="143" y="16681"/>
                    </a:cubicBezTo>
                    <a:cubicBezTo>
                      <a:pt x="143" y="17372"/>
                      <a:pt x="0" y="18074"/>
                      <a:pt x="24" y="18753"/>
                    </a:cubicBezTo>
                    <a:cubicBezTo>
                      <a:pt x="60" y="19717"/>
                      <a:pt x="191" y="20693"/>
                      <a:pt x="262" y="21658"/>
                    </a:cubicBezTo>
                    <a:cubicBezTo>
                      <a:pt x="298" y="21967"/>
                      <a:pt x="298" y="22277"/>
                      <a:pt x="250" y="22598"/>
                    </a:cubicBezTo>
                    <a:cubicBezTo>
                      <a:pt x="48" y="23920"/>
                      <a:pt x="239" y="25242"/>
                      <a:pt x="584" y="26563"/>
                    </a:cubicBezTo>
                    <a:cubicBezTo>
                      <a:pt x="762" y="27266"/>
                      <a:pt x="846" y="27980"/>
                      <a:pt x="953" y="28682"/>
                    </a:cubicBezTo>
                    <a:cubicBezTo>
                      <a:pt x="1001" y="28968"/>
                      <a:pt x="1012" y="29266"/>
                      <a:pt x="1012" y="29564"/>
                    </a:cubicBezTo>
                    <a:cubicBezTo>
                      <a:pt x="1024" y="30016"/>
                      <a:pt x="1036" y="30492"/>
                      <a:pt x="1012" y="30957"/>
                    </a:cubicBezTo>
                    <a:cubicBezTo>
                      <a:pt x="941" y="32064"/>
                      <a:pt x="643" y="33135"/>
                      <a:pt x="774" y="34231"/>
                    </a:cubicBezTo>
                    <a:cubicBezTo>
                      <a:pt x="822" y="34636"/>
                      <a:pt x="858" y="35017"/>
                      <a:pt x="881" y="35421"/>
                    </a:cubicBezTo>
                    <a:cubicBezTo>
                      <a:pt x="905" y="36052"/>
                      <a:pt x="881" y="36660"/>
                      <a:pt x="941" y="37279"/>
                    </a:cubicBezTo>
                    <a:cubicBezTo>
                      <a:pt x="965" y="37576"/>
                      <a:pt x="1072" y="37862"/>
                      <a:pt x="1203" y="38148"/>
                    </a:cubicBezTo>
                    <a:cubicBezTo>
                      <a:pt x="1292" y="38342"/>
                      <a:pt x="1441" y="38448"/>
                      <a:pt x="1643" y="38448"/>
                    </a:cubicBezTo>
                    <a:cubicBezTo>
                      <a:pt x="1738" y="38448"/>
                      <a:pt x="1846" y="38424"/>
                      <a:pt x="1965" y="38374"/>
                    </a:cubicBezTo>
                    <a:cubicBezTo>
                      <a:pt x="2023" y="38347"/>
                      <a:pt x="2066" y="38337"/>
                      <a:pt x="2100" y="38337"/>
                    </a:cubicBezTo>
                    <a:cubicBezTo>
                      <a:pt x="2222" y="38337"/>
                      <a:pt x="2215" y="38475"/>
                      <a:pt x="2311" y="38475"/>
                    </a:cubicBezTo>
                    <a:cubicBezTo>
                      <a:pt x="2330" y="38475"/>
                      <a:pt x="2353" y="38470"/>
                      <a:pt x="2382" y="38457"/>
                    </a:cubicBezTo>
                    <a:cubicBezTo>
                      <a:pt x="2405" y="38434"/>
                      <a:pt x="2465" y="38386"/>
                      <a:pt x="2489" y="38338"/>
                    </a:cubicBezTo>
                    <a:cubicBezTo>
                      <a:pt x="2632" y="37636"/>
                      <a:pt x="2882" y="36945"/>
                      <a:pt x="2846" y="36231"/>
                    </a:cubicBezTo>
                    <a:cubicBezTo>
                      <a:pt x="2810" y="35695"/>
                      <a:pt x="2858" y="35159"/>
                      <a:pt x="2858" y="34624"/>
                    </a:cubicBezTo>
                    <a:cubicBezTo>
                      <a:pt x="2870" y="33969"/>
                      <a:pt x="2858" y="33290"/>
                      <a:pt x="2882" y="32635"/>
                    </a:cubicBezTo>
                    <a:cubicBezTo>
                      <a:pt x="2929" y="31469"/>
                      <a:pt x="2989" y="30290"/>
                      <a:pt x="3048" y="29111"/>
                    </a:cubicBezTo>
                    <a:cubicBezTo>
                      <a:pt x="3084" y="28682"/>
                      <a:pt x="3156" y="28254"/>
                      <a:pt x="3167" y="27813"/>
                    </a:cubicBezTo>
                    <a:cubicBezTo>
                      <a:pt x="3203" y="27301"/>
                      <a:pt x="3167" y="26777"/>
                      <a:pt x="3203" y="26254"/>
                    </a:cubicBezTo>
                    <a:cubicBezTo>
                      <a:pt x="3227" y="25825"/>
                      <a:pt x="3322" y="25396"/>
                      <a:pt x="3298" y="24956"/>
                    </a:cubicBezTo>
                    <a:cubicBezTo>
                      <a:pt x="3287" y="24420"/>
                      <a:pt x="3167" y="23884"/>
                      <a:pt x="3167" y="23348"/>
                    </a:cubicBezTo>
                    <a:cubicBezTo>
                      <a:pt x="3156" y="22015"/>
                      <a:pt x="3215" y="20693"/>
                      <a:pt x="3036" y="19348"/>
                    </a:cubicBezTo>
                    <a:cubicBezTo>
                      <a:pt x="2882" y="18253"/>
                      <a:pt x="2929" y="17133"/>
                      <a:pt x="2882" y="16026"/>
                    </a:cubicBezTo>
                    <a:cubicBezTo>
                      <a:pt x="2822" y="14586"/>
                      <a:pt x="2763" y="13133"/>
                      <a:pt x="2703" y="11668"/>
                    </a:cubicBezTo>
                    <a:cubicBezTo>
                      <a:pt x="2703" y="11478"/>
                      <a:pt x="2644" y="11299"/>
                      <a:pt x="2608" y="11109"/>
                    </a:cubicBezTo>
                    <a:cubicBezTo>
                      <a:pt x="2382" y="10192"/>
                      <a:pt x="2358" y="9323"/>
                      <a:pt x="2560" y="8406"/>
                    </a:cubicBezTo>
                    <a:cubicBezTo>
                      <a:pt x="2739" y="7561"/>
                      <a:pt x="2798" y="6704"/>
                      <a:pt x="2810" y="5834"/>
                    </a:cubicBezTo>
                    <a:cubicBezTo>
                      <a:pt x="2822" y="4811"/>
                      <a:pt x="2739" y="3798"/>
                      <a:pt x="2691" y="2775"/>
                    </a:cubicBezTo>
                    <a:cubicBezTo>
                      <a:pt x="2679" y="2441"/>
                      <a:pt x="2655" y="2120"/>
                      <a:pt x="2620" y="1786"/>
                    </a:cubicBezTo>
                    <a:cubicBezTo>
                      <a:pt x="2560" y="1346"/>
                      <a:pt x="2453" y="893"/>
                      <a:pt x="2382" y="453"/>
                    </a:cubicBezTo>
                    <a:cubicBezTo>
                      <a:pt x="2346" y="286"/>
                      <a:pt x="2394" y="108"/>
                      <a:pt x="2227"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21" name="Google Shape;36173;p57">
                <a:extLst>
                  <a:ext uri="{FF2B5EF4-FFF2-40B4-BE49-F238E27FC236}">
                    <a16:creationId xmlns:a16="http://schemas.microsoft.com/office/drawing/2014/main" id="{2F5CE0D5-8640-260F-B0E7-ECAEC738F27D}"/>
                  </a:ext>
                </a:extLst>
              </p:cNvPr>
              <p:cNvSpPr/>
              <p:nvPr/>
            </p:nvSpPr>
            <p:spPr>
              <a:xfrm>
                <a:off x="1893442" y="947000"/>
                <a:ext cx="87303" cy="839622"/>
              </a:xfrm>
              <a:custGeom>
                <a:avLst/>
                <a:gdLst/>
                <a:ahLst/>
                <a:cxnLst/>
                <a:rect l="l" t="t" r="r" b="b"/>
                <a:pathLst>
                  <a:path w="3454" h="33599" extrusionOk="0">
                    <a:moveTo>
                      <a:pt x="1752" y="0"/>
                    </a:moveTo>
                    <a:cubicBezTo>
                      <a:pt x="1609" y="0"/>
                      <a:pt x="1461" y="12"/>
                      <a:pt x="1310" y="35"/>
                    </a:cubicBezTo>
                    <a:cubicBezTo>
                      <a:pt x="941" y="95"/>
                      <a:pt x="763" y="214"/>
                      <a:pt x="655" y="416"/>
                    </a:cubicBezTo>
                    <a:cubicBezTo>
                      <a:pt x="512" y="761"/>
                      <a:pt x="334" y="1095"/>
                      <a:pt x="215" y="1416"/>
                    </a:cubicBezTo>
                    <a:cubicBezTo>
                      <a:pt x="120" y="1666"/>
                      <a:pt x="1" y="1940"/>
                      <a:pt x="48" y="2190"/>
                    </a:cubicBezTo>
                    <a:cubicBezTo>
                      <a:pt x="215" y="3143"/>
                      <a:pt x="96" y="4131"/>
                      <a:pt x="679" y="5048"/>
                    </a:cubicBezTo>
                    <a:cubicBezTo>
                      <a:pt x="715" y="5119"/>
                      <a:pt x="739" y="5179"/>
                      <a:pt x="751" y="5262"/>
                    </a:cubicBezTo>
                    <a:cubicBezTo>
                      <a:pt x="953" y="6179"/>
                      <a:pt x="1191" y="7107"/>
                      <a:pt x="1370" y="8024"/>
                    </a:cubicBezTo>
                    <a:cubicBezTo>
                      <a:pt x="1453" y="8369"/>
                      <a:pt x="1465" y="8739"/>
                      <a:pt x="1298" y="9048"/>
                    </a:cubicBezTo>
                    <a:cubicBezTo>
                      <a:pt x="1120" y="9382"/>
                      <a:pt x="1108" y="9691"/>
                      <a:pt x="1096" y="10024"/>
                    </a:cubicBezTo>
                    <a:cubicBezTo>
                      <a:pt x="1048" y="10596"/>
                      <a:pt x="1001" y="11167"/>
                      <a:pt x="917" y="11727"/>
                    </a:cubicBezTo>
                    <a:cubicBezTo>
                      <a:pt x="810" y="12310"/>
                      <a:pt x="679" y="12894"/>
                      <a:pt x="870" y="13489"/>
                    </a:cubicBezTo>
                    <a:cubicBezTo>
                      <a:pt x="929" y="13632"/>
                      <a:pt x="882" y="13799"/>
                      <a:pt x="882" y="13953"/>
                    </a:cubicBezTo>
                    <a:cubicBezTo>
                      <a:pt x="858" y="14727"/>
                      <a:pt x="798" y="15501"/>
                      <a:pt x="774" y="16275"/>
                    </a:cubicBezTo>
                    <a:cubicBezTo>
                      <a:pt x="751" y="17204"/>
                      <a:pt x="798" y="18144"/>
                      <a:pt x="751" y="19085"/>
                    </a:cubicBezTo>
                    <a:cubicBezTo>
                      <a:pt x="679" y="20526"/>
                      <a:pt x="739" y="21990"/>
                      <a:pt x="620" y="23443"/>
                    </a:cubicBezTo>
                    <a:cubicBezTo>
                      <a:pt x="465" y="25133"/>
                      <a:pt x="584" y="26812"/>
                      <a:pt x="596" y="28491"/>
                    </a:cubicBezTo>
                    <a:cubicBezTo>
                      <a:pt x="596" y="28705"/>
                      <a:pt x="643" y="28920"/>
                      <a:pt x="763" y="29098"/>
                    </a:cubicBezTo>
                    <a:cubicBezTo>
                      <a:pt x="1155" y="29729"/>
                      <a:pt x="1096" y="30360"/>
                      <a:pt x="1013" y="31003"/>
                    </a:cubicBezTo>
                    <a:cubicBezTo>
                      <a:pt x="977" y="31360"/>
                      <a:pt x="917" y="31741"/>
                      <a:pt x="917" y="32099"/>
                    </a:cubicBezTo>
                    <a:cubicBezTo>
                      <a:pt x="929" y="32646"/>
                      <a:pt x="1239" y="33134"/>
                      <a:pt x="1929" y="33599"/>
                    </a:cubicBezTo>
                    <a:cubicBezTo>
                      <a:pt x="2322" y="33123"/>
                      <a:pt x="2537" y="32658"/>
                      <a:pt x="2525" y="32158"/>
                    </a:cubicBezTo>
                    <a:cubicBezTo>
                      <a:pt x="2417" y="31051"/>
                      <a:pt x="2787" y="29979"/>
                      <a:pt x="2882" y="28896"/>
                    </a:cubicBezTo>
                    <a:cubicBezTo>
                      <a:pt x="2918" y="28253"/>
                      <a:pt x="3120" y="27634"/>
                      <a:pt x="3179" y="26991"/>
                    </a:cubicBezTo>
                    <a:cubicBezTo>
                      <a:pt x="3251" y="26229"/>
                      <a:pt x="3263" y="25467"/>
                      <a:pt x="3299" y="24705"/>
                    </a:cubicBezTo>
                    <a:cubicBezTo>
                      <a:pt x="3358" y="22752"/>
                      <a:pt x="3418" y="20800"/>
                      <a:pt x="3453" y="18835"/>
                    </a:cubicBezTo>
                    <a:cubicBezTo>
                      <a:pt x="3453" y="18692"/>
                      <a:pt x="3418" y="18549"/>
                      <a:pt x="3418" y="18418"/>
                    </a:cubicBezTo>
                    <a:lnTo>
                      <a:pt x="3418" y="16490"/>
                    </a:lnTo>
                    <a:cubicBezTo>
                      <a:pt x="3418" y="16109"/>
                      <a:pt x="3453" y="15739"/>
                      <a:pt x="3441" y="15347"/>
                    </a:cubicBezTo>
                    <a:cubicBezTo>
                      <a:pt x="3418" y="14846"/>
                      <a:pt x="3334" y="14323"/>
                      <a:pt x="3299" y="13799"/>
                    </a:cubicBezTo>
                    <a:cubicBezTo>
                      <a:pt x="3251" y="13191"/>
                      <a:pt x="3239" y="12596"/>
                      <a:pt x="3179" y="11989"/>
                    </a:cubicBezTo>
                    <a:cubicBezTo>
                      <a:pt x="3144" y="11691"/>
                      <a:pt x="3025" y="11406"/>
                      <a:pt x="3013" y="11108"/>
                    </a:cubicBezTo>
                    <a:cubicBezTo>
                      <a:pt x="2941" y="10036"/>
                      <a:pt x="2858" y="8965"/>
                      <a:pt x="2834" y="7893"/>
                    </a:cubicBezTo>
                    <a:cubicBezTo>
                      <a:pt x="2798" y="7191"/>
                      <a:pt x="2822" y="6476"/>
                      <a:pt x="2882" y="5762"/>
                    </a:cubicBezTo>
                    <a:cubicBezTo>
                      <a:pt x="2941" y="5119"/>
                      <a:pt x="3072" y="4500"/>
                      <a:pt x="3179" y="3857"/>
                    </a:cubicBezTo>
                    <a:cubicBezTo>
                      <a:pt x="3215" y="3607"/>
                      <a:pt x="3263" y="3333"/>
                      <a:pt x="3299" y="3083"/>
                    </a:cubicBezTo>
                    <a:cubicBezTo>
                      <a:pt x="3394" y="2262"/>
                      <a:pt x="3334" y="1464"/>
                      <a:pt x="3025" y="654"/>
                    </a:cubicBezTo>
                    <a:cubicBezTo>
                      <a:pt x="2843" y="204"/>
                      <a:pt x="2344" y="0"/>
                      <a:pt x="1752"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41990" name="Google Shape;36174;p57">
              <a:extLst>
                <a:ext uri="{FF2B5EF4-FFF2-40B4-BE49-F238E27FC236}">
                  <a16:creationId xmlns:a16="http://schemas.microsoft.com/office/drawing/2014/main" id="{F5B17F08-E09C-E957-8AAC-4BF91197DEAC}"/>
                </a:ext>
              </a:extLst>
            </p:cNvPr>
            <p:cNvGrpSpPr>
              <a:grpSpLocks/>
            </p:cNvGrpSpPr>
            <p:nvPr/>
          </p:nvGrpSpPr>
          <p:grpSpPr bwMode="auto">
            <a:xfrm>
              <a:off x="7954400" y="571973"/>
              <a:ext cx="84850" cy="3989074"/>
              <a:chOff x="95250" y="947175"/>
              <a:chExt cx="84850" cy="1811075"/>
            </a:xfrm>
          </p:grpSpPr>
          <p:sp>
            <p:nvSpPr>
              <p:cNvPr id="18" name="Google Shape;36175;p57">
                <a:extLst>
                  <a:ext uri="{FF2B5EF4-FFF2-40B4-BE49-F238E27FC236}">
                    <a16:creationId xmlns:a16="http://schemas.microsoft.com/office/drawing/2014/main" id="{99FF0D4E-3CFF-5D08-95CE-914786F8FF2D}"/>
                  </a:ext>
                </a:extLst>
              </p:cNvPr>
              <p:cNvSpPr/>
              <p:nvPr/>
            </p:nvSpPr>
            <p:spPr>
              <a:xfrm>
                <a:off x="95378" y="1042854"/>
                <a:ext cx="84127" cy="1715279"/>
              </a:xfrm>
              <a:custGeom>
                <a:avLst/>
                <a:gdLst/>
                <a:ahLst/>
                <a:cxnLst/>
                <a:rect l="l" t="t" r="r" b="b"/>
                <a:pathLst>
                  <a:path w="3394" h="68597" extrusionOk="0">
                    <a:moveTo>
                      <a:pt x="1748" y="0"/>
                    </a:moveTo>
                    <a:cubicBezTo>
                      <a:pt x="1677" y="0"/>
                      <a:pt x="1599" y="39"/>
                      <a:pt x="1488" y="111"/>
                    </a:cubicBezTo>
                    <a:cubicBezTo>
                      <a:pt x="1131" y="337"/>
                      <a:pt x="941" y="611"/>
                      <a:pt x="917" y="992"/>
                    </a:cubicBezTo>
                    <a:cubicBezTo>
                      <a:pt x="905" y="1302"/>
                      <a:pt x="917" y="1611"/>
                      <a:pt x="893" y="1921"/>
                    </a:cubicBezTo>
                    <a:cubicBezTo>
                      <a:pt x="857" y="2219"/>
                      <a:pt x="655" y="2492"/>
                      <a:pt x="738" y="2838"/>
                    </a:cubicBezTo>
                    <a:cubicBezTo>
                      <a:pt x="822" y="3112"/>
                      <a:pt x="714" y="3445"/>
                      <a:pt x="679" y="3754"/>
                    </a:cubicBezTo>
                    <a:cubicBezTo>
                      <a:pt x="667" y="3909"/>
                      <a:pt x="619" y="4040"/>
                      <a:pt x="595" y="4171"/>
                    </a:cubicBezTo>
                    <a:cubicBezTo>
                      <a:pt x="476" y="4755"/>
                      <a:pt x="298" y="5338"/>
                      <a:pt x="250" y="5910"/>
                    </a:cubicBezTo>
                    <a:cubicBezTo>
                      <a:pt x="191" y="6743"/>
                      <a:pt x="238" y="7576"/>
                      <a:pt x="238" y="8410"/>
                    </a:cubicBezTo>
                    <a:cubicBezTo>
                      <a:pt x="238" y="8517"/>
                      <a:pt x="262" y="8612"/>
                      <a:pt x="262" y="8696"/>
                    </a:cubicBezTo>
                    <a:cubicBezTo>
                      <a:pt x="286" y="9172"/>
                      <a:pt x="298" y="9648"/>
                      <a:pt x="298" y="10124"/>
                    </a:cubicBezTo>
                    <a:cubicBezTo>
                      <a:pt x="298" y="10279"/>
                      <a:pt x="238" y="10434"/>
                      <a:pt x="238" y="10589"/>
                    </a:cubicBezTo>
                    <a:cubicBezTo>
                      <a:pt x="238" y="11363"/>
                      <a:pt x="262" y="12148"/>
                      <a:pt x="321" y="12922"/>
                    </a:cubicBezTo>
                    <a:cubicBezTo>
                      <a:pt x="381" y="13744"/>
                      <a:pt x="345" y="14565"/>
                      <a:pt x="357" y="15375"/>
                    </a:cubicBezTo>
                    <a:cubicBezTo>
                      <a:pt x="357" y="15577"/>
                      <a:pt x="417" y="15780"/>
                      <a:pt x="429" y="15970"/>
                    </a:cubicBezTo>
                    <a:cubicBezTo>
                      <a:pt x="476" y="16423"/>
                      <a:pt x="536" y="16887"/>
                      <a:pt x="548" y="17328"/>
                    </a:cubicBezTo>
                    <a:cubicBezTo>
                      <a:pt x="583" y="18280"/>
                      <a:pt x="560" y="19244"/>
                      <a:pt x="583" y="20197"/>
                    </a:cubicBezTo>
                    <a:cubicBezTo>
                      <a:pt x="583" y="20376"/>
                      <a:pt x="643" y="20578"/>
                      <a:pt x="643" y="20757"/>
                    </a:cubicBezTo>
                    <a:cubicBezTo>
                      <a:pt x="619" y="20947"/>
                      <a:pt x="560" y="21149"/>
                      <a:pt x="560" y="21352"/>
                    </a:cubicBezTo>
                    <a:cubicBezTo>
                      <a:pt x="560" y="23733"/>
                      <a:pt x="548" y="26126"/>
                      <a:pt x="560" y="28508"/>
                    </a:cubicBezTo>
                    <a:cubicBezTo>
                      <a:pt x="560" y="28924"/>
                      <a:pt x="476" y="29341"/>
                      <a:pt x="524" y="29758"/>
                    </a:cubicBezTo>
                    <a:cubicBezTo>
                      <a:pt x="548" y="30008"/>
                      <a:pt x="441" y="30246"/>
                      <a:pt x="441" y="30496"/>
                    </a:cubicBezTo>
                    <a:cubicBezTo>
                      <a:pt x="464" y="30960"/>
                      <a:pt x="524" y="31436"/>
                      <a:pt x="548" y="31901"/>
                    </a:cubicBezTo>
                    <a:cubicBezTo>
                      <a:pt x="560" y="31984"/>
                      <a:pt x="548" y="32067"/>
                      <a:pt x="583" y="32139"/>
                    </a:cubicBezTo>
                    <a:cubicBezTo>
                      <a:pt x="857" y="32746"/>
                      <a:pt x="893" y="33389"/>
                      <a:pt x="893" y="34032"/>
                    </a:cubicBezTo>
                    <a:cubicBezTo>
                      <a:pt x="893" y="34223"/>
                      <a:pt x="941" y="34425"/>
                      <a:pt x="1012" y="34627"/>
                    </a:cubicBezTo>
                    <a:cubicBezTo>
                      <a:pt x="1095" y="34842"/>
                      <a:pt x="1179" y="35044"/>
                      <a:pt x="1060" y="35258"/>
                    </a:cubicBezTo>
                    <a:cubicBezTo>
                      <a:pt x="1012" y="35354"/>
                      <a:pt x="1012" y="35461"/>
                      <a:pt x="1012" y="35544"/>
                    </a:cubicBezTo>
                    <a:cubicBezTo>
                      <a:pt x="1024" y="35842"/>
                      <a:pt x="1036" y="36139"/>
                      <a:pt x="786" y="36389"/>
                    </a:cubicBezTo>
                    <a:cubicBezTo>
                      <a:pt x="714" y="36473"/>
                      <a:pt x="702" y="36568"/>
                      <a:pt x="679" y="36663"/>
                    </a:cubicBezTo>
                    <a:cubicBezTo>
                      <a:pt x="619" y="37068"/>
                      <a:pt x="595" y="37461"/>
                      <a:pt x="548" y="37866"/>
                    </a:cubicBezTo>
                    <a:cubicBezTo>
                      <a:pt x="500" y="38271"/>
                      <a:pt x="619" y="38652"/>
                      <a:pt x="583" y="39068"/>
                    </a:cubicBezTo>
                    <a:cubicBezTo>
                      <a:pt x="488" y="39985"/>
                      <a:pt x="560" y="40890"/>
                      <a:pt x="441" y="41795"/>
                    </a:cubicBezTo>
                    <a:cubicBezTo>
                      <a:pt x="369" y="42319"/>
                      <a:pt x="524" y="42855"/>
                      <a:pt x="226" y="43355"/>
                    </a:cubicBezTo>
                    <a:cubicBezTo>
                      <a:pt x="202" y="43390"/>
                      <a:pt x="202" y="43414"/>
                      <a:pt x="202" y="43450"/>
                    </a:cubicBezTo>
                    <a:cubicBezTo>
                      <a:pt x="167" y="44069"/>
                      <a:pt x="0" y="44700"/>
                      <a:pt x="71" y="45343"/>
                    </a:cubicBezTo>
                    <a:cubicBezTo>
                      <a:pt x="131" y="46010"/>
                      <a:pt x="71" y="46676"/>
                      <a:pt x="179" y="47343"/>
                    </a:cubicBezTo>
                    <a:cubicBezTo>
                      <a:pt x="286" y="48022"/>
                      <a:pt x="262" y="48712"/>
                      <a:pt x="310" y="49403"/>
                    </a:cubicBezTo>
                    <a:cubicBezTo>
                      <a:pt x="321" y="49653"/>
                      <a:pt x="369" y="49891"/>
                      <a:pt x="405" y="50141"/>
                    </a:cubicBezTo>
                    <a:cubicBezTo>
                      <a:pt x="429" y="50427"/>
                      <a:pt x="488" y="50701"/>
                      <a:pt x="500" y="50975"/>
                    </a:cubicBezTo>
                    <a:cubicBezTo>
                      <a:pt x="524" y="51475"/>
                      <a:pt x="500" y="51975"/>
                      <a:pt x="524" y="52487"/>
                    </a:cubicBezTo>
                    <a:cubicBezTo>
                      <a:pt x="524" y="52641"/>
                      <a:pt x="548" y="52820"/>
                      <a:pt x="595" y="52987"/>
                    </a:cubicBezTo>
                    <a:cubicBezTo>
                      <a:pt x="762" y="53642"/>
                      <a:pt x="833" y="54296"/>
                      <a:pt x="798" y="54951"/>
                    </a:cubicBezTo>
                    <a:cubicBezTo>
                      <a:pt x="774" y="55439"/>
                      <a:pt x="726" y="55939"/>
                      <a:pt x="726" y="56428"/>
                    </a:cubicBezTo>
                    <a:cubicBezTo>
                      <a:pt x="726" y="57975"/>
                      <a:pt x="738" y="59535"/>
                      <a:pt x="726" y="61083"/>
                    </a:cubicBezTo>
                    <a:cubicBezTo>
                      <a:pt x="714" y="61535"/>
                      <a:pt x="595" y="61976"/>
                      <a:pt x="536" y="62428"/>
                    </a:cubicBezTo>
                    <a:cubicBezTo>
                      <a:pt x="488" y="62738"/>
                      <a:pt x="429" y="63036"/>
                      <a:pt x="417" y="63345"/>
                    </a:cubicBezTo>
                    <a:cubicBezTo>
                      <a:pt x="405" y="63512"/>
                      <a:pt x="464" y="63690"/>
                      <a:pt x="488" y="63857"/>
                    </a:cubicBezTo>
                    <a:cubicBezTo>
                      <a:pt x="548" y="64250"/>
                      <a:pt x="607" y="64655"/>
                      <a:pt x="679" y="65060"/>
                    </a:cubicBezTo>
                    <a:cubicBezTo>
                      <a:pt x="798" y="65714"/>
                      <a:pt x="976" y="66369"/>
                      <a:pt x="1036" y="67036"/>
                    </a:cubicBezTo>
                    <a:cubicBezTo>
                      <a:pt x="1072" y="67524"/>
                      <a:pt x="1214" y="67989"/>
                      <a:pt x="1381" y="68453"/>
                    </a:cubicBezTo>
                    <a:cubicBezTo>
                      <a:pt x="1426" y="68557"/>
                      <a:pt x="1485" y="68596"/>
                      <a:pt x="1563" y="68596"/>
                    </a:cubicBezTo>
                    <a:cubicBezTo>
                      <a:pt x="1610" y="68596"/>
                      <a:pt x="1664" y="68582"/>
                      <a:pt x="1726" y="68560"/>
                    </a:cubicBezTo>
                    <a:cubicBezTo>
                      <a:pt x="2012" y="68465"/>
                      <a:pt x="2107" y="68286"/>
                      <a:pt x="2203" y="68060"/>
                    </a:cubicBezTo>
                    <a:cubicBezTo>
                      <a:pt x="2465" y="67441"/>
                      <a:pt x="2512" y="66774"/>
                      <a:pt x="2750" y="66131"/>
                    </a:cubicBezTo>
                    <a:cubicBezTo>
                      <a:pt x="2965" y="65595"/>
                      <a:pt x="2977" y="65048"/>
                      <a:pt x="2798" y="64452"/>
                    </a:cubicBezTo>
                    <a:cubicBezTo>
                      <a:pt x="2584" y="63798"/>
                      <a:pt x="2667" y="63083"/>
                      <a:pt x="2810" y="62405"/>
                    </a:cubicBezTo>
                    <a:cubicBezTo>
                      <a:pt x="2941" y="61845"/>
                      <a:pt x="3024" y="61262"/>
                      <a:pt x="3060" y="60702"/>
                    </a:cubicBezTo>
                    <a:cubicBezTo>
                      <a:pt x="3143" y="59773"/>
                      <a:pt x="3096" y="58833"/>
                      <a:pt x="3084" y="57916"/>
                    </a:cubicBezTo>
                    <a:cubicBezTo>
                      <a:pt x="3060" y="57463"/>
                      <a:pt x="2988" y="57035"/>
                      <a:pt x="2977" y="56606"/>
                    </a:cubicBezTo>
                    <a:cubicBezTo>
                      <a:pt x="2965" y="56249"/>
                      <a:pt x="2941" y="55880"/>
                      <a:pt x="2988" y="55523"/>
                    </a:cubicBezTo>
                    <a:cubicBezTo>
                      <a:pt x="3036" y="55166"/>
                      <a:pt x="3310" y="54820"/>
                      <a:pt x="3108" y="54427"/>
                    </a:cubicBezTo>
                    <a:cubicBezTo>
                      <a:pt x="3084" y="54404"/>
                      <a:pt x="3143" y="54344"/>
                      <a:pt x="3155" y="54296"/>
                    </a:cubicBezTo>
                    <a:cubicBezTo>
                      <a:pt x="3203" y="54011"/>
                      <a:pt x="3262" y="53749"/>
                      <a:pt x="3274" y="53463"/>
                    </a:cubicBezTo>
                    <a:cubicBezTo>
                      <a:pt x="3286" y="53261"/>
                      <a:pt x="3203" y="53034"/>
                      <a:pt x="3203" y="52820"/>
                    </a:cubicBezTo>
                    <a:cubicBezTo>
                      <a:pt x="3215" y="52189"/>
                      <a:pt x="3250" y="51546"/>
                      <a:pt x="3310" y="50903"/>
                    </a:cubicBezTo>
                    <a:cubicBezTo>
                      <a:pt x="3334" y="50546"/>
                      <a:pt x="3227" y="50189"/>
                      <a:pt x="3286" y="49832"/>
                    </a:cubicBezTo>
                    <a:cubicBezTo>
                      <a:pt x="3346" y="49534"/>
                      <a:pt x="3358" y="49236"/>
                      <a:pt x="3393" y="48939"/>
                    </a:cubicBezTo>
                    <a:cubicBezTo>
                      <a:pt x="3393" y="48867"/>
                      <a:pt x="3334" y="48796"/>
                      <a:pt x="3322" y="48712"/>
                    </a:cubicBezTo>
                    <a:cubicBezTo>
                      <a:pt x="3155" y="48141"/>
                      <a:pt x="3036" y="47557"/>
                      <a:pt x="3060" y="46962"/>
                    </a:cubicBezTo>
                    <a:cubicBezTo>
                      <a:pt x="3084" y="46653"/>
                      <a:pt x="3084" y="46331"/>
                      <a:pt x="3060" y="46022"/>
                    </a:cubicBezTo>
                    <a:cubicBezTo>
                      <a:pt x="3036" y="45783"/>
                      <a:pt x="3012" y="45533"/>
                      <a:pt x="2929" y="45295"/>
                    </a:cubicBezTo>
                    <a:cubicBezTo>
                      <a:pt x="2834" y="44950"/>
                      <a:pt x="2727" y="44593"/>
                      <a:pt x="2738" y="44236"/>
                    </a:cubicBezTo>
                    <a:cubicBezTo>
                      <a:pt x="2786" y="43509"/>
                      <a:pt x="2810" y="42795"/>
                      <a:pt x="2858" y="42081"/>
                    </a:cubicBezTo>
                    <a:lnTo>
                      <a:pt x="2858" y="42033"/>
                    </a:lnTo>
                    <a:cubicBezTo>
                      <a:pt x="3012" y="41366"/>
                      <a:pt x="3012" y="40676"/>
                      <a:pt x="2858" y="39997"/>
                    </a:cubicBezTo>
                    <a:cubicBezTo>
                      <a:pt x="2846" y="39902"/>
                      <a:pt x="2858" y="39807"/>
                      <a:pt x="2869" y="39711"/>
                    </a:cubicBezTo>
                    <a:cubicBezTo>
                      <a:pt x="2953" y="39283"/>
                      <a:pt x="3167" y="38854"/>
                      <a:pt x="2977" y="38390"/>
                    </a:cubicBezTo>
                    <a:cubicBezTo>
                      <a:pt x="2977" y="38354"/>
                      <a:pt x="2977" y="38330"/>
                      <a:pt x="2988" y="38294"/>
                    </a:cubicBezTo>
                    <a:cubicBezTo>
                      <a:pt x="3203" y="37735"/>
                      <a:pt x="3012" y="37199"/>
                      <a:pt x="2750" y="36675"/>
                    </a:cubicBezTo>
                    <a:cubicBezTo>
                      <a:pt x="2596" y="36318"/>
                      <a:pt x="2512" y="35913"/>
                      <a:pt x="2048" y="35711"/>
                    </a:cubicBezTo>
                    <a:cubicBezTo>
                      <a:pt x="2024" y="35699"/>
                      <a:pt x="2036" y="35604"/>
                      <a:pt x="2036" y="35544"/>
                    </a:cubicBezTo>
                    <a:cubicBezTo>
                      <a:pt x="2024" y="35354"/>
                      <a:pt x="2250" y="35187"/>
                      <a:pt x="2096" y="34961"/>
                    </a:cubicBezTo>
                    <a:cubicBezTo>
                      <a:pt x="1929" y="34746"/>
                      <a:pt x="1976" y="34484"/>
                      <a:pt x="2084" y="34246"/>
                    </a:cubicBezTo>
                    <a:cubicBezTo>
                      <a:pt x="2131" y="34151"/>
                      <a:pt x="2191" y="34008"/>
                      <a:pt x="2167" y="33889"/>
                    </a:cubicBezTo>
                    <a:cubicBezTo>
                      <a:pt x="2155" y="33544"/>
                      <a:pt x="2298" y="33199"/>
                      <a:pt x="2429" y="32853"/>
                    </a:cubicBezTo>
                    <a:cubicBezTo>
                      <a:pt x="2488" y="32722"/>
                      <a:pt x="2607" y="32603"/>
                      <a:pt x="2631" y="32460"/>
                    </a:cubicBezTo>
                    <a:cubicBezTo>
                      <a:pt x="2727" y="32079"/>
                      <a:pt x="2917" y="31722"/>
                      <a:pt x="2798" y="31294"/>
                    </a:cubicBezTo>
                    <a:cubicBezTo>
                      <a:pt x="2727" y="31008"/>
                      <a:pt x="2858" y="30663"/>
                      <a:pt x="2858" y="30353"/>
                    </a:cubicBezTo>
                    <a:cubicBezTo>
                      <a:pt x="2858" y="30115"/>
                      <a:pt x="2834" y="29889"/>
                      <a:pt x="2798" y="29651"/>
                    </a:cubicBezTo>
                    <a:cubicBezTo>
                      <a:pt x="2786" y="29579"/>
                      <a:pt x="2750" y="29508"/>
                      <a:pt x="2762" y="29424"/>
                    </a:cubicBezTo>
                    <a:cubicBezTo>
                      <a:pt x="2917" y="28758"/>
                      <a:pt x="2988" y="28079"/>
                      <a:pt x="2988" y="27388"/>
                    </a:cubicBezTo>
                    <a:cubicBezTo>
                      <a:pt x="2988" y="27317"/>
                      <a:pt x="3036" y="27245"/>
                      <a:pt x="3036" y="27162"/>
                    </a:cubicBezTo>
                    <a:cubicBezTo>
                      <a:pt x="3048" y="26722"/>
                      <a:pt x="3048" y="26293"/>
                      <a:pt x="3060" y="25852"/>
                    </a:cubicBezTo>
                    <a:cubicBezTo>
                      <a:pt x="3060" y="25579"/>
                      <a:pt x="2941" y="25305"/>
                      <a:pt x="3060" y="25007"/>
                    </a:cubicBezTo>
                    <a:cubicBezTo>
                      <a:pt x="3119" y="24876"/>
                      <a:pt x="3084" y="24698"/>
                      <a:pt x="3060" y="24555"/>
                    </a:cubicBezTo>
                    <a:cubicBezTo>
                      <a:pt x="3048" y="24436"/>
                      <a:pt x="3000" y="24328"/>
                      <a:pt x="3000" y="24221"/>
                    </a:cubicBezTo>
                    <a:cubicBezTo>
                      <a:pt x="2988" y="23102"/>
                      <a:pt x="2917" y="21971"/>
                      <a:pt x="3203" y="20864"/>
                    </a:cubicBezTo>
                    <a:cubicBezTo>
                      <a:pt x="3298" y="20459"/>
                      <a:pt x="3084" y="20042"/>
                      <a:pt x="3167" y="19614"/>
                    </a:cubicBezTo>
                    <a:cubicBezTo>
                      <a:pt x="3239" y="19221"/>
                      <a:pt x="3119" y="18816"/>
                      <a:pt x="3096" y="18423"/>
                    </a:cubicBezTo>
                    <a:cubicBezTo>
                      <a:pt x="3096" y="18280"/>
                      <a:pt x="3096" y="18137"/>
                      <a:pt x="3084" y="18006"/>
                    </a:cubicBezTo>
                    <a:cubicBezTo>
                      <a:pt x="3024" y="17447"/>
                      <a:pt x="2929" y="16887"/>
                      <a:pt x="2881" y="16339"/>
                    </a:cubicBezTo>
                    <a:cubicBezTo>
                      <a:pt x="2869" y="16113"/>
                      <a:pt x="2965" y="15887"/>
                      <a:pt x="2977" y="15649"/>
                    </a:cubicBezTo>
                    <a:cubicBezTo>
                      <a:pt x="2988" y="15149"/>
                      <a:pt x="2977" y="14625"/>
                      <a:pt x="2988" y="14101"/>
                    </a:cubicBezTo>
                    <a:cubicBezTo>
                      <a:pt x="3000" y="13577"/>
                      <a:pt x="2738" y="13101"/>
                      <a:pt x="2727" y="12589"/>
                    </a:cubicBezTo>
                    <a:cubicBezTo>
                      <a:pt x="2727" y="12232"/>
                      <a:pt x="2679" y="11875"/>
                      <a:pt x="2643" y="11517"/>
                    </a:cubicBezTo>
                    <a:cubicBezTo>
                      <a:pt x="2619" y="11160"/>
                      <a:pt x="2548" y="10803"/>
                      <a:pt x="2548" y="10446"/>
                    </a:cubicBezTo>
                    <a:cubicBezTo>
                      <a:pt x="2560" y="9827"/>
                      <a:pt x="2631" y="9219"/>
                      <a:pt x="2643" y="8612"/>
                    </a:cubicBezTo>
                    <a:cubicBezTo>
                      <a:pt x="2679" y="7910"/>
                      <a:pt x="2667" y="7195"/>
                      <a:pt x="2667" y="6493"/>
                    </a:cubicBezTo>
                    <a:cubicBezTo>
                      <a:pt x="2667" y="6362"/>
                      <a:pt x="2667" y="6219"/>
                      <a:pt x="2703" y="6076"/>
                    </a:cubicBezTo>
                    <a:cubicBezTo>
                      <a:pt x="2846" y="5659"/>
                      <a:pt x="2917" y="5267"/>
                      <a:pt x="2881" y="4826"/>
                    </a:cubicBezTo>
                    <a:cubicBezTo>
                      <a:pt x="2869" y="4564"/>
                      <a:pt x="2881" y="4290"/>
                      <a:pt x="2881" y="4028"/>
                    </a:cubicBezTo>
                    <a:cubicBezTo>
                      <a:pt x="2869" y="3433"/>
                      <a:pt x="2917" y="2838"/>
                      <a:pt x="2869" y="2195"/>
                    </a:cubicBezTo>
                    <a:cubicBezTo>
                      <a:pt x="2810" y="1885"/>
                      <a:pt x="2762" y="1588"/>
                      <a:pt x="2584" y="1302"/>
                    </a:cubicBezTo>
                    <a:cubicBezTo>
                      <a:pt x="2548" y="1230"/>
                      <a:pt x="2548" y="1147"/>
                      <a:pt x="2512" y="1076"/>
                    </a:cubicBezTo>
                    <a:cubicBezTo>
                      <a:pt x="2381" y="766"/>
                      <a:pt x="2274" y="421"/>
                      <a:pt x="2012" y="159"/>
                    </a:cubicBezTo>
                    <a:cubicBezTo>
                      <a:pt x="1904" y="51"/>
                      <a:pt x="1830" y="0"/>
                      <a:pt x="1748"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19" name="Google Shape;36176;p57">
                <a:extLst>
                  <a:ext uri="{FF2B5EF4-FFF2-40B4-BE49-F238E27FC236}">
                    <a16:creationId xmlns:a16="http://schemas.microsoft.com/office/drawing/2014/main" id="{29409DF9-A824-5240-63B4-42C91DA56DCC}"/>
                  </a:ext>
                </a:extLst>
              </p:cNvPr>
              <p:cNvSpPr/>
              <p:nvPr/>
            </p:nvSpPr>
            <p:spPr>
              <a:xfrm>
                <a:off x="125536" y="947000"/>
                <a:ext cx="31746" cy="63422"/>
              </a:xfrm>
              <a:custGeom>
                <a:avLst/>
                <a:gdLst/>
                <a:ahLst/>
                <a:cxnLst/>
                <a:rect l="l" t="t" r="r" b="b"/>
                <a:pathLst>
                  <a:path w="1311" h="2539" extrusionOk="0">
                    <a:moveTo>
                      <a:pt x="643" y="0"/>
                    </a:moveTo>
                    <a:cubicBezTo>
                      <a:pt x="579" y="0"/>
                      <a:pt x="507" y="27"/>
                      <a:pt x="429" y="76"/>
                    </a:cubicBezTo>
                    <a:cubicBezTo>
                      <a:pt x="239" y="207"/>
                      <a:pt x="24" y="921"/>
                      <a:pt x="13" y="1135"/>
                    </a:cubicBezTo>
                    <a:cubicBezTo>
                      <a:pt x="1" y="1516"/>
                      <a:pt x="1" y="1885"/>
                      <a:pt x="13" y="2266"/>
                    </a:cubicBezTo>
                    <a:cubicBezTo>
                      <a:pt x="13" y="2350"/>
                      <a:pt x="108" y="2505"/>
                      <a:pt x="191" y="2517"/>
                    </a:cubicBezTo>
                    <a:cubicBezTo>
                      <a:pt x="264" y="2528"/>
                      <a:pt x="350" y="2539"/>
                      <a:pt x="432" y="2539"/>
                    </a:cubicBezTo>
                    <a:cubicBezTo>
                      <a:pt x="524" y="2539"/>
                      <a:pt x="611" y="2525"/>
                      <a:pt x="667" y="2481"/>
                    </a:cubicBezTo>
                    <a:cubicBezTo>
                      <a:pt x="858" y="2350"/>
                      <a:pt x="1036" y="2159"/>
                      <a:pt x="1120" y="1969"/>
                    </a:cubicBezTo>
                    <a:cubicBezTo>
                      <a:pt x="1215" y="1695"/>
                      <a:pt x="1298" y="1397"/>
                      <a:pt x="1298" y="1040"/>
                    </a:cubicBezTo>
                    <a:cubicBezTo>
                      <a:pt x="1310" y="600"/>
                      <a:pt x="965" y="445"/>
                      <a:pt x="858" y="183"/>
                    </a:cubicBezTo>
                    <a:cubicBezTo>
                      <a:pt x="809" y="56"/>
                      <a:pt x="734" y="0"/>
                      <a:pt x="643"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41991" name="Google Shape;36177;p57">
              <a:extLst>
                <a:ext uri="{FF2B5EF4-FFF2-40B4-BE49-F238E27FC236}">
                  <a16:creationId xmlns:a16="http://schemas.microsoft.com/office/drawing/2014/main" id="{2FE8BDBF-F695-DE89-9F42-02E2FBC41634}"/>
                </a:ext>
              </a:extLst>
            </p:cNvPr>
            <p:cNvGrpSpPr>
              <a:grpSpLocks/>
            </p:cNvGrpSpPr>
            <p:nvPr/>
          </p:nvGrpSpPr>
          <p:grpSpPr bwMode="auto">
            <a:xfrm>
              <a:off x="4310061" y="838025"/>
              <a:ext cx="3992088" cy="3459224"/>
              <a:chOff x="1358154" y="1112975"/>
              <a:chExt cx="6433663" cy="3459224"/>
            </a:xfrm>
          </p:grpSpPr>
          <p:grpSp>
            <p:nvGrpSpPr>
              <p:cNvPr id="41992" name="Google Shape;36178;p57">
                <a:extLst>
                  <a:ext uri="{FF2B5EF4-FFF2-40B4-BE49-F238E27FC236}">
                    <a16:creationId xmlns:a16="http://schemas.microsoft.com/office/drawing/2014/main" id="{8E2B2E27-A3DB-0EA1-2782-8D801E5B8422}"/>
                  </a:ext>
                </a:extLst>
              </p:cNvPr>
              <p:cNvGrpSpPr>
                <a:grpSpLocks/>
              </p:cNvGrpSpPr>
              <p:nvPr/>
            </p:nvGrpSpPr>
            <p:grpSpPr bwMode="auto">
              <a:xfrm rot="5400000">
                <a:off x="4531223" y="-2060094"/>
                <a:ext cx="87525" cy="6433663"/>
                <a:chOff x="-349750" y="947875"/>
                <a:chExt cx="87525" cy="1811075"/>
              </a:xfrm>
            </p:grpSpPr>
            <p:sp>
              <p:nvSpPr>
                <p:cNvPr id="13" name="Google Shape;36179;p57">
                  <a:extLst>
                    <a:ext uri="{FF2B5EF4-FFF2-40B4-BE49-F238E27FC236}">
                      <a16:creationId xmlns:a16="http://schemas.microsoft.com/office/drawing/2014/main" id="{21D0438F-A762-33E3-0E76-47300B0398C7}"/>
                    </a:ext>
                  </a:extLst>
                </p:cNvPr>
                <p:cNvSpPr/>
                <p:nvPr/>
              </p:nvSpPr>
              <p:spPr>
                <a:xfrm>
                  <a:off x="-349500" y="1137984"/>
                  <a:ext cx="85721" cy="640177"/>
                </a:xfrm>
                <a:custGeom>
                  <a:avLst/>
                  <a:gdLst/>
                  <a:ahLst/>
                  <a:cxnLst/>
                  <a:rect l="l" t="t" r="r" b="b"/>
                  <a:pathLst>
                    <a:path w="3453" h="25618" extrusionOk="0">
                      <a:moveTo>
                        <a:pt x="1884" y="0"/>
                      </a:moveTo>
                      <a:cubicBezTo>
                        <a:pt x="1791" y="0"/>
                        <a:pt x="1684" y="28"/>
                        <a:pt x="1560" y="85"/>
                      </a:cubicBezTo>
                      <a:cubicBezTo>
                        <a:pt x="1310" y="204"/>
                        <a:pt x="1024" y="418"/>
                        <a:pt x="917" y="644"/>
                      </a:cubicBezTo>
                      <a:cubicBezTo>
                        <a:pt x="715" y="1097"/>
                        <a:pt x="643" y="1609"/>
                        <a:pt x="524" y="2097"/>
                      </a:cubicBezTo>
                      <a:cubicBezTo>
                        <a:pt x="488" y="2216"/>
                        <a:pt x="465" y="2347"/>
                        <a:pt x="429" y="2466"/>
                      </a:cubicBezTo>
                      <a:cubicBezTo>
                        <a:pt x="369" y="2740"/>
                        <a:pt x="262" y="3002"/>
                        <a:pt x="226" y="3275"/>
                      </a:cubicBezTo>
                      <a:cubicBezTo>
                        <a:pt x="167" y="3656"/>
                        <a:pt x="167" y="4061"/>
                        <a:pt x="131" y="4454"/>
                      </a:cubicBezTo>
                      <a:cubicBezTo>
                        <a:pt x="84" y="5240"/>
                        <a:pt x="12" y="6014"/>
                        <a:pt x="0" y="6800"/>
                      </a:cubicBezTo>
                      <a:cubicBezTo>
                        <a:pt x="0" y="7228"/>
                        <a:pt x="72" y="7657"/>
                        <a:pt x="143" y="8086"/>
                      </a:cubicBezTo>
                      <a:cubicBezTo>
                        <a:pt x="250" y="8633"/>
                        <a:pt x="417" y="9169"/>
                        <a:pt x="536" y="9717"/>
                      </a:cubicBezTo>
                      <a:cubicBezTo>
                        <a:pt x="595" y="9955"/>
                        <a:pt x="607" y="10193"/>
                        <a:pt x="584" y="10431"/>
                      </a:cubicBezTo>
                      <a:cubicBezTo>
                        <a:pt x="536" y="10824"/>
                        <a:pt x="417" y="11205"/>
                        <a:pt x="405" y="11598"/>
                      </a:cubicBezTo>
                      <a:cubicBezTo>
                        <a:pt x="369" y="12681"/>
                        <a:pt x="405" y="13753"/>
                        <a:pt x="381" y="14836"/>
                      </a:cubicBezTo>
                      <a:cubicBezTo>
                        <a:pt x="369" y="16265"/>
                        <a:pt x="286" y="17682"/>
                        <a:pt x="298" y="19099"/>
                      </a:cubicBezTo>
                      <a:cubicBezTo>
                        <a:pt x="310" y="20444"/>
                        <a:pt x="429" y="21801"/>
                        <a:pt x="488" y="22992"/>
                      </a:cubicBezTo>
                      <a:cubicBezTo>
                        <a:pt x="488" y="23742"/>
                        <a:pt x="834" y="24933"/>
                        <a:pt x="1155" y="25385"/>
                      </a:cubicBezTo>
                      <a:cubicBezTo>
                        <a:pt x="1251" y="25492"/>
                        <a:pt x="1451" y="25617"/>
                        <a:pt x="1603" y="25617"/>
                      </a:cubicBezTo>
                      <a:cubicBezTo>
                        <a:pt x="1621" y="25617"/>
                        <a:pt x="1639" y="25615"/>
                        <a:pt x="1655" y="25611"/>
                      </a:cubicBezTo>
                      <a:cubicBezTo>
                        <a:pt x="2441" y="25469"/>
                        <a:pt x="3036" y="24933"/>
                        <a:pt x="3108" y="24195"/>
                      </a:cubicBezTo>
                      <a:cubicBezTo>
                        <a:pt x="3203" y="23409"/>
                        <a:pt x="3215" y="22611"/>
                        <a:pt x="3239" y="21801"/>
                      </a:cubicBezTo>
                      <a:cubicBezTo>
                        <a:pt x="3274" y="21063"/>
                        <a:pt x="3179" y="20301"/>
                        <a:pt x="3322" y="19575"/>
                      </a:cubicBezTo>
                      <a:cubicBezTo>
                        <a:pt x="3453" y="18825"/>
                        <a:pt x="3382" y="18099"/>
                        <a:pt x="3334" y="17349"/>
                      </a:cubicBezTo>
                      <a:cubicBezTo>
                        <a:pt x="3298" y="16598"/>
                        <a:pt x="3179" y="15825"/>
                        <a:pt x="3179" y="15063"/>
                      </a:cubicBezTo>
                      <a:cubicBezTo>
                        <a:pt x="3203" y="13634"/>
                        <a:pt x="3382" y="12181"/>
                        <a:pt x="3060" y="10764"/>
                      </a:cubicBezTo>
                      <a:cubicBezTo>
                        <a:pt x="3024" y="10598"/>
                        <a:pt x="3024" y="10419"/>
                        <a:pt x="3036" y="10252"/>
                      </a:cubicBezTo>
                      <a:cubicBezTo>
                        <a:pt x="3108" y="9419"/>
                        <a:pt x="3227" y="8586"/>
                        <a:pt x="3274" y="7752"/>
                      </a:cubicBezTo>
                      <a:cubicBezTo>
                        <a:pt x="3322" y="7145"/>
                        <a:pt x="3298" y="6514"/>
                        <a:pt x="3239" y="5907"/>
                      </a:cubicBezTo>
                      <a:cubicBezTo>
                        <a:pt x="3108" y="4597"/>
                        <a:pt x="2727" y="3299"/>
                        <a:pt x="2929" y="1966"/>
                      </a:cubicBezTo>
                      <a:cubicBezTo>
                        <a:pt x="2941" y="1882"/>
                        <a:pt x="2941" y="1811"/>
                        <a:pt x="2917" y="1740"/>
                      </a:cubicBezTo>
                      <a:cubicBezTo>
                        <a:pt x="2739" y="1275"/>
                        <a:pt x="2560" y="835"/>
                        <a:pt x="2346" y="382"/>
                      </a:cubicBezTo>
                      <a:cubicBezTo>
                        <a:pt x="2224" y="130"/>
                        <a:pt x="2085" y="0"/>
                        <a:pt x="1884"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14" name="Google Shape;36180;p57">
                  <a:extLst>
                    <a:ext uri="{FF2B5EF4-FFF2-40B4-BE49-F238E27FC236}">
                      <a16:creationId xmlns:a16="http://schemas.microsoft.com/office/drawing/2014/main" id="{5B878ED5-65BE-3DF6-9D2C-6FFF84D612A0}"/>
                    </a:ext>
                  </a:extLst>
                </p:cNvPr>
                <p:cNvSpPr/>
                <p:nvPr/>
              </p:nvSpPr>
              <p:spPr>
                <a:xfrm>
                  <a:off x="-349499" y="1886898"/>
                  <a:ext cx="79371" cy="537922"/>
                </a:xfrm>
                <a:custGeom>
                  <a:avLst/>
                  <a:gdLst/>
                  <a:ahLst/>
                  <a:cxnLst/>
                  <a:rect l="l" t="t" r="r" b="b"/>
                  <a:pathLst>
                    <a:path w="3168" h="21527" extrusionOk="0">
                      <a:moveTo>
                        <a:pt x="1857" y="1"/>
                      </a:moveTo>
                      <a:cubicBezTo>
                        <a:pt x="1534" y="1"/>
                        <a:pt x="1209" y="185"/>
                        <a:pt x="1107" y="496"/>
                      </a:cubicBezTo>
                      <a:cubicBezTo>
                        <a:pt x="953" y="901"/>
                        <a:pt x="774" y="1306"/>
                        <a:pt x="691" y="1723"/>
                      </a:cubicBezTo>
                      <a:cubicBezTo>
                        <a:pt x="572" y="2223"/>
                        <a:pt x="512" y="2747"/>
                        <a:pt x="453" y="3271"/>
                      </a:cubicBezTo>
                      <a:cubicBezTo>
                        <a:pt x="405" y="3616"/>
                        <a:pt x="393" y="3937"/>
                        <a:pt x="393" y="4283"/>
                      </a:cubicBezTo>
                      <a:cubicBezTo>
                        <a:pt x="417" y="5187"/>
                        <a:pt x="453" y="6104"/>
                        <a:pt x="476" y="7021"/>
                      </a:cubicBezTo>
                      <a:cubicBezTo>
                        <a:pt x="488" y="7342"/>
                        <a:pt x="488" y="7688"/>
                        <a:pt x="488" y="8021"/>
                      </a:cubicBezTo>
                      <a:cubicBezTo>
                        <a:pt x="488" y="8271"/>
                        <a:pt x="476" y="8533"/>
                        <a:pt x="488" y="8795"/>
                      </a:cubicBezTo>
                      <a:cubicBezTo>
                        <a:pt x="536" y="9569"/>
                        <a:pt x="488" y="10355"/>
                        <a:pt x="715" y="11117"/>
                      </a:cubicBezTo>
                      <a:cubicBezTo>
                        <a:pt x="762" y="11260"/>
                        <a:pt x="691" y="11438"/>
                        <a:pt x="667" y="11605"/>
                      </a:cubicBezTo>
                      <a:cubicBezTo>
                        <a:pt x="655" y="11795"/>
                        <a:pt x="655" y="12010"/>
                        <a:pt x="631" y="12212"/>
                      </a:cubicBezTo>
                      <a:cubicBezTo>
                        <a:pt x="572" y="12641"/>
                        <a:pt x="488" y="13093"/>
                        <a:pt x="417" y="13522"/>
                      </a:cubicBezTo>
                      <a:cubicBezTo>
                        <a:pt x="357" y="13855"/>
                        <a:pt x="274" y="14177"/>
                        <a:pt x="226" y="14510"/>
                      </a:cubicBezTo>
                      <a:cubicBezTo>
                        <a:pt x="167" y="14986"/>
                        <a:pt x="131" y="15474"/>
                        <a:pt x="84" y="15951"/>
                      </a:cubicBezTo>
                      <a:cubicBezTo>
                        <a:pt x="72" y="16177"/>
                        <a:pt x="48" y="16391"/>
                        <a:pt x="48" y="16617"/>
                      </a:cubicBezTo>
                      <a:cubicBezTo>
                        <a:pt x="48" y="17046"/>
                        <a:pt x="0" y="17487"/>
                        <a:pt x="48" y="17915"/>
                      </a:cubicBezTo>
                      <a:cubicBezTo>
                        <a:pt x="119" y="18689"/>
                        <a:pt x="226" y="19463"/>
                        <a:pt x="369" y="20237"/>
                      </a:cubicBezTo>
                      <a:cubicBezTo>
                        <a:pt x="429" y="20535"/>
                        <a:pt x="667" y="20820"/>
                        <a:pt x="846" y="21082"/>
                      </a:cubicBezTo>
                      <a:cubicBezTo>
                        <a:pt x="1054" y="21390"/>
                        <a:pt x="1318" y="21526"/>
                        <a:pt x="1663" y="21526"/>
                      </a:cubicBezTo>
                      <a:cubicBezTo>
                        <a:pt x="1771" y="21526"/>
                        <a:pt x="1887" y="21513"/>
                        <a:pt x="2012" y="21487"/>
                      </a:cubicBezTo>
                      <a:cubicBezTo>
                        <a:pt x="2524" y="21380"/>
                        <a:pt x="2667" y="21023"/>
                        <a:pt x="2798" y="20654"/>
                      </a:cubicBezTo>
                      <a:cubicBezTo>
                        <a:pt x="3120" y="19713"/>
                        <a:pt x="3024" y="18737"/>
                        <a:pt x="3108" y="17760"/>
                      </a:cubicBezTo>
                      <a:cubicBezTo>
                        <a:pt x="3167" y="17213"/>
                        <a:pt x="3108" y="16653"/>
                        <a:pt x="3084" y="16094"/>
                      </a:cubicBezTo>
                      <a:cubicBezTo>
                        <a:pt x="3048" y="15355"/>
                        <a:pt x="3001" y="14605"/>
                        <a:pt x="2941" y="13867"/>
                      </a:cubicBezTo>
                      <a:cubicBezTo>
                        <a:pt x="2929" y="13700"/>
                        <a:pt x="2858" y="13462"/>
                        <a:pt x="2739" y="13415"/>
                      </a:cubicBezTo>
                      <a:cubicBezTo>
                        <a:pt x="2429" y="13272"/>
                        <a:pt x="2441" y="13046"/>
                        <a:pt x="2441" y="12807"/>
                      </a:cubicBezTo>
                      <a:cubicBezTo>
                        <a:pt x="2453" y="11272"/>
                        <a:pt x="2393" y="9748"/>
                        <a:pt x="2489" y="8224"/>
                      </a:cubicBezTo>
                      <a:cubicBezTo>
                        <a:pt x="2560" y="7045"/>
                        <a:pt x="2524" y="5878"/>
                        <a:pt x="2453" y="4699"/>
                      </a:cubicBezTo>
                      <a:cubicBezTo>
                        <a:pt x="2381" y="3402"/>
                        <a:pt x="2441" y="2104"/>
                        <a:pt x="2441" y="854"/>
                      </a:cubicBezTo>
                      <a:cubicBezTo>
                        <a:pt x="2453" y="699"/>
                        <a:pt x="2500" y="556"/>
                        <a:pt x="2441" y="461"/>
                      </a:cubicBezTo>
                      <a:cubicBezTo>
                        <a:pt x="2441" y="354"/>
                        <a:pt x="2417" y="223"/>
                        <a:pt x="2334" y="163"/>
                      </a:cubicBezTo>
                      <a:cubicBezTo>
                        <a:pt x="2198" y="52"/>
                        <a:pt x="2028" y="1"/>
                        <a:pt x="1857"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15" name="Google Shape;36181;p57">
                  <a:extLst>
                    <a:ext uri="{FF2B5EF4-FFF2-40B4-BE49-F238E27FC236}">
                      <a16:creationId xmlns:a16="http://schemas.microsoft.com/office/drawing/2014/main" id="{DF2A26F7-1F27-E0F3-0536-4E067AD7E85F}"/>
                    </a:ext>
                  </a:extLst>
                </p:cNvPr>
                <p:cNvSpPr/>
                <p:nvPr/>
              </p:nvSpPr>
              <p:spPr>
                <a:xfrm>
                  <a:off x="-349500" y="2449303"/>
                  <a:ext cx="80959" cy="306767"/>
                </a:xfrm>
                <a:custGeom>
                  <a:avLst/>
                  <a:gdLst/>
                  <a:ahLst/>
                  <a:cxnLst/>
                  <a:rect l="l" t="t" r="r" b="b"/>
                  <a:pathLst>
                    <a:path w="3263" h="12265" extrusionOk="0">
                      <a:moveTo>
                        <a:pt x="1820" y="1"/>
                      </a:moveTo>
                      <a:cubicBezTo>
                        <a:pt x="1416" y="1"/>
                        <a:pt x="1115" y="186"/>
                        <a:pt x="976" y="591"/>
                      </a:cubicBezTo>
                      <a:cubicBezTo>
                        <a:pt x="774" y="1115"/>
                        <a:pt x="572" y="1627"/>
                        <a:pt x="691" y="2223"/>
                      </a:cubicBezTo>
                      <a:cubicBezTo>
                        <a:pt x="762" y="2556"/>
                        <a:pt x="703" y="2901"/>
                        <a:pt x="655" y="3223"/>
                      </a:cubicBezTo>
                      <a:cubicBezTo>
                        <a:pt x="619" y="3532"/>
                        <a:pt x="512" y="3830"/>
                        <a:pt x="464" y="4151"/>
                      </a:cubicBezTo>
                      <a:cubicBezTo>
                        <a:pt x="417" y="4485"/>
                        <a:pt x="417" y="4830"/>
                        <a:pt x="381" y="5163"/>
                      </a:cubicBezTo>
                      <a:cubicBezTo>
                        <a:pt x="262" y="6116"/>
                        <a:pt x="155" y="7080"/>
                        <a:pt x="36" y="8045"/>
                      </a:cubicBezTo>
                      <a:cubicBezTo>
                        <a:pt x="48" y="8045"/>
                        <a:pt x="71" y="8045"/>
                        <a:pt x="72" y="8033"/>
                      </a:cubicBezTo>
                      <a:lnTo>
                        <a:pt x="72" y="8033"/>
                      </a:lnTo>
                      <a:cubicBezTo>
                        <a:pt x="72" y="8116"/>
                        <a:pt x="60" y="8223"/>
                        <a:pt x="60" y="8307"/>
                      </a:cubicBezTo>
                      <a:cubicBezTo>
                        <a:pt x="48" y="9069"/>
                        <a:pt x="0" y="9819"/>
                        <a:pt x="0" y="10557"/>
                      </a:cubicBezTo>
                      <a:cubicBezTo>
                        <a:pt x="0" y="11117"/>
                        <a:pt x="167" y="11605"/>
                        <a:pt x="869" y="11771"/>
                      </a:cubicBezTo>
                      <a:cubicBezTo>
                        <a:pt x="1012" y="11807"/>
                        <a:pt x="1143" y="11926"/>
                        <a:pt x="1262" y="12021"/>
                      </a:cubicBezTo>
                      <a:cubicBezTo>
                        <a:pt x="1486" y="12185"/>
                        <a:pt x="1693" y="12265"/>
                        <a:pt x="1888" y="12265"/>
                      </a:cubicBezTo>
                      <a:cubicBezTo>
                        <a:pt x="2147" y="12265"/>
                        <a:pt x="2383" y="12122"/>
                        <a:pt x="2608" y="11843"/>
                      </a:cubicBezTo>
                      <a:cubicBezTo>
                        <a:pt x="3203" y="11069"/>
                        <a:pt x="3262" y="10224"/>
                        <a:pt x="3108" y="9331"/>
                      </a:cubicBezTo>
                      <a:cubicBezTo>
                        <a:pt x="3012" y="8747"/>
                        <a:pt x="2977" y="8152"/>
                        <a:pt x="2953" y="7557"/>
                      </a:cubicBezTo>
                      <a:cubicBezTo>
                        <a:pt x="2941" y="6961"/>
                        <a:pt x="2965" y="6366"/>
                        <a:pt x="2941" y="5771"/>
                      </a:cubicBezTo>
                      <a:cubicBezTo>
                        <a:pt x="2893" y="4782"/>
                        <a:pt x="2846" y="3794"/>
                        <a:pt x="2774" y="2806"/>
                      </a:cubicBezTo>
                      <a:cubicBezTo>
                        <a:pt x="2727" y="2044"/>
                        <a:pt x="2643" y="1270"/>
                        <a:pt x="2572" y="520"/>
                      </a:cubicBezTo>
                      <a:cubicBezTo>
                        <a:pt x="2548" y="163"/>
                        <a:pt x="2310" y="44"/>
                        <a:pt x="1965" y="8"/>
                      </a:cubicBezTo>
                      <a:cubicBezTo>
                        <a:pt x="1915" y="3"/>
                        <a:pt x="1867" y="1"/>
                        <a:pt x="1820"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16" name="Google Shape;36182;p57">
                  <a:extLst>
                    <a:ext uri="{FF2B5EF4-FFF2-40B4-BE49-F238E27FC236}">
                      <a16:creationId xmlns:a16="http://schemas.microsoft.com/office/drawing/2014/main" id="{716ABC9D-51CF-A66E-8AAC-A6388AB46DC8}"/>
                    </a:ext>
                  </a:extLst>
                </p:cNvPr>
                <p:cNvSpPr/>
                <p:nvPr/>
              </p:nvSpPr>
              <p:spPr>
                <a:xfrm>
                  <a:off x="-336800" y="944994"/>
                  <a:ext cx="74610" cy="168506"/>
                </a:xfrm>
                <a:custGeom>
                  <a:avLst/>
                  <a:gdLst/>
                  <a:ahLst/>
                  <a:cxnLst/>
                  <a:rect l="l" t="t" r="r" b="b"/>
                  <a:pathLst>
                    <a:path w="2989" h="6728" extrusionOk="0">
                      <a:moveTo>
                        <a:pt x="1268" y="1"/>
                      </a:moveTo>
                      <a:cubicBezTo>
                        <a:pt x="951" y="1"/>
                        <a:pt x="609" y="257"/>
                        <a:pt x="429" y="607"/>
                      </a:cubicBezTo>
                      <a:cubicBezTo>
                        <a:pt x="83" y="1274"/>
                        <a:pt x="0" y="2000"/>
                        <a:pt x="24" y="2739"/>
                      </a:cubicBezTo>
                      <a:cubicBezTo>
                        <a:pt x="72" y="3727"/>
                        <a:pt x="95" y="4715"/>
                        <a:pt x="131" y="5703"/>
                      </a:cubicBezTo>
                      <a:cubicBezTo>
                        <a:pt x="143" y="6108"/>
                        <a:pt x="441" y="6727"/>
                        <a:pt x="869" y="6727"/>
                      </a:cubicBezTo>
                      <a:cubicBezTo>
                        <a:pt x="1274" y="6727"/>
                        <a:pt x="1727" y="6715"/>
                        <a:pt x="2048" y="6549"/>
                      </a:cubicBezTo>
                      <a:cubicBezTo>
                        <a:pt x="2286" y="6429"/>
                        <a:pt x="2453" y="6060"/>
                        <a:pt x="2524" y="5763"/>
                      </a:cubicBezTo>
                      <a:cubicBezTo>
                        <a:pt x="2631" y="5334"/>
                        <a:pt x="2596" y="4882"/>
                        <a:pt x="2655" y="4441"/>
                      </a:cubicBezTo>
                      <a:cubicBezTo>
                        <a:pt x="2691" y="4215"/>
                        <a:pt x="2798" y="4001"/>
                        <a:pt x="2822" y="3786"/>
                      </a:cubicBezTo>
                      <a:cubicBezTo>
                        <a:pt x="2989" y="2667"/>
                        <a:pt x="2477" y="1655"/>
                        <a:pt x="2310" y="488"/>
                      </a:cubicBezTo>
                      <a:cubicBezTo>
                        <a:pt x="2215" y="667"/>
                        <a:pt x="2167" y="762"/>
                        <a:pt x="2108" y="881"/>
                      </a:cubicBezTo>
                      <a:cubicBezTo>
                        <a:pt x="2048" y="810"/>
                        <a:pt x="1977" y="762"/>
                        <a:pt x="2000" y="762"/>
                      </a:cubicBezTo>
                      <a:cubicBezTo>
                        <a:pt x="1988" y="369"/>
                        <a:pt x="1774" y="107"/>
                        <a:pt x="1381" y="12"/>
                      </a:cubicBezTo>
                      <a:cubicBezTo>
                        <a:pt x="1344" y="4"/>
                        <a:pt x="1307" y="1"/>
                        <a:pt x="1268"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17" name="Google Shape;36183;p57">
                  <a:extLst>
                    <a:ext uri="{FF2B5EF4-FFF2-40B4-BE49-F238E27FC236}">
                      <a16:creationId xmlns:a16="http://schemas.microsoft.com/office/drawing/2014/main" id="{5120CC29-5C5D-F55F-703F-1E6475033A46}"/>
                    </a:ext>
                  </a:extLst>
                </p:cNvPr>
                <p:cNvSpPr/>
                <p:nvPr/>
              </p:nvSpPr>
              <p:spPr>
                <a:xfrm>
                  <a:off x="-330450" y="1794723"/>
                  <a:ext cx="50798" cy="54008"/>
                </a:xfrm>
                <a:custGeom>
                  <a:avLst/>
                  <a:gdLst/>
                  <a:ahLst/>
                  <a:cxnLst/>
                  <a:rect l="l" t="t" r="r" b="b"/>
                  <a:pathLst>
                    <a:path w="2025" h="2154" extrusionOk="0">
                      <a:moveTo>
                        <a:pt x="1133" y="0"/>
                      </a:moveTo>
                      <a:cubicBezTo>
                        <a:pt x="1007" y="0"/>
                        <a:pt x="876" y="51"/>
                        <a:pt x="750" y="148"/>
                      </a:cubicBezTo>
                      <a:cubicBezTo>
                        <a:pt x="345" y="446"/>
                        <a:pt x="72" y="803"/>
                        <a:pt x="95" y="1339"/>
                      </a:cubicBezTo>
                      <a:cubicBezTo>
                        <a:pt x="0" y="1672"/>
                        <a:pt x="238" y="1910"/>
                        <a:pt x="548" y="2089"/>
                      </a:cubicBezTo>
                      <a:cubicBezTo>
                        <a:pt x="632" y="2134"/>
                        <a:pt x="714" y="2153"/>
                        <a:pt x="794" y="2153"/>
                      </a:cubicBezTo>
                      <a:cubicBezTo>
                        <a:pt x="1005" y="2153"/>
                        <a:pt x="1199" y="2019"/>
                        <a:pt x="1381" y="1898"/>
                      </a:cubicBezTo>
                      <a:cubicBezTo>
                        <a:pt x="1941" y="1553"/>
                        <a:pt x="2024" y="755"/>
                        <a:pt x="1512" y="184"/>
                      </a:cubicBezTo>
                      <a:cubicBezTo>
                        <a:pt x="1401" y="60"/>
                        <a:pt x="1270" y="0"/>
                        <a:pt x="1133"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41993" name="Google Shape;36184;p57">
                <a:extLst>
                  <a:ext uri="{FF2B5EF4-FFF2-40B4-BE49-F238E27FC236}">
                    <a16:creationId xmlns:a16="http://schemas.microsoft.com/office/drawing/2014/main" id="{E48FCD69-2E9F-6FC8-7497-7E7927A359CF}"/>
                  </a:ext>
                </a:extLst>
              </p:cNvPr>
              <p:cNvGrpSpPr>
                <a:grpSpLocks/>
              </p:cNvGrpSpPr>
              <p:nvPr/>
            </p:nvGrpSpPr>
            <p:grpSpPr bwMode="auto">
              <a:xfrm rot="5400000">
                <a:off x="4527641" y="1315284"/>
                <a:ext cx="87525" cy="6426303"/>
                <a:chOff x="-276176" y="947000"/>
                <a:chExt cx="86650" cy="1812575"/>
              </a:xfrm>
            </p:grpSpPr>
            <p:sp>
              <p:nvSpPr>
                <p:cNvPr id="11" name="Google Shape;36185;p57">
                  <a:extLst>
                    <a:ext uri="{FF2B5EF4-FFF2-40B4-BE49-F238E27FC236}">
                      <a16:creationId xmlns:a16="http://schemas.microsoft.com/office/drawing/2014/main" id="{C2104F55-3A8C-2275-0B82-19DBA9394993}"/>
                    </a:ext>
                  </a:extLst>
                </p:cNvPr>
                <p:cNvSpPr/>
                <p:nvPr/>
              </p:nvSpPr>
              <p:spPr>
                <a:xfrm>
                  <a:off x="-272789" y="1800688"/>
                  <a:ext cx="83293" cy="961801"/>
                </a:xfrm>
                <a:custGeom>
                  <a:avLst/>
                  <a:gdLst/>
                  <a:ahLst/>
                  <a:cxnLst/>
                  <a:rect l="l" t="t" r="r" b="b"/>
                  <a:pathLst>
                    <a:path w="3323" h="38476" extrusionOk="0">
                      <a:moveTo>
                        <a:pt x="2227" y="0"/>
                      </a:moveTo>
                      <a:cubicBezTo>
                        <a:pt x="1965" y="310"/>
                        <a:pt x="1798" y="691"/>
                        <a:pt x="1429" y="929"/>
                      </a:cubicBezTo>
                      <a:cubicBezTo>
                        <a:pt x="941" y="1191"/>
                        <a:pt x="774" y="1477"/>
                        <a:pt x="762" y="1858"/>
                      </a:cubicBezTo>
                      <a:cubicBezTo>
                        <a:pt x="739" y="2370"/>
                        <a:pt x="786" y="2870"/>
                        <a:pt x="655" y="3370"/>
                      </a:cubicBezTo>
                      <a:cubicBezTo>
                        <a:pt x="310" y="4632"/>
                        <a:pt x="48" y="5894"/>
                        <a:pt x="131" y="7192"/>
                      </a:cubicBezTo>
                      <a:cubicBezTo>
                        <a:pt x="143" y="7394"/>
                        <a:pt x="131" y="7608"/>
                        <a:pt x="191" y="7811"/>
                      </a:cubicBezTo>
                      <a:cubicBezTo>
                        <a:pt x="405" y="8668"/>
                        <a:pt x="798" y="9502"/>
                        <a:pt x="322" y="10359"/>
                      </a:cubicBezTo>
                      <a:cubicBezTo>
                        <a:pt x="262" y="10466"/>
                        <a:pt x="310" y="10597"/>
                        <a:pt x="298" y="10716"/>
                      </a:cubicBezTo>
                      <a:lnTo>
                        <a:pt x="167" y="12633"/>
                      </a:lnTo>
                      <a:cubicBezTo>
                        <a:pt x="131" y="12931"/>
                        <a:pt x="84" y="13216"/>
                        <a:pt x="84" y="13514"/>
                      </a:cubicBezTo>
                      <a:cubicBezTo>
                        <a:pt x="108" y="14574"/>
                        <a:pt x="143" y="15633"/>
                        <a:pt x="143" y="16681"/>
                      </a:cubicBezTo>
                      <a:cubicBezTo>
                        <a:pt x="143" y="17372"/>
                        <a:pt x="0" y="18074"/>
                        <a:pt x="24" y="18753"/>
                      </a:cubicBezTo>
                      <a:cubicBezTo>
                        <a:pt x="60" y="19717"/>
                        <a:pt x="191" y="20693"/>
                        <a:pt x="262" y="21658"/>
                      </a:cubicBezTo>
                      <a:cubicBezTo>
                        <a:pt x="298" y="21967"/>
                        <a:pt x="298" y="22277"/>
                        <a:pt x="250" y="22598"/>
                      </a:cubicBezTo>
                      <a:cubicBezTo>
                        <a:pt x="48" y="23920"/>
                        <a:pt x="239" y="25242"/>
                        <a:pt x="584" y="26563"/>
                      </a:cubicBezTo>
                      <a:cubicBezTo>
                        <a:pt x="762" y="27266"/>
                        <a:pt x="846" y="27980"/>
                        <a:pt x="953" y="28682"/>
                      </a:cubicBezTo>
                      <a:cubicBezTo>
                        <a:pt x="1001" y="28968"/>
                        <a:pt x="1012" y="29266"/>
                        <a:pt x="1012" y="29564"/>
                      </a:cubicBezTo>
                      <a:cubicBezTo>
                        <a:pt x="1024" y="30016"/>
                        <a:pt x="1036" y="30492"/>
                        <a:pt x="1012" y="30957"/>
                      </a:cubicBezTo>
                      <a:cubicBezTo>
                        <a:pt x="941" y="32064"/>
                        <a:pt x="643" y="33135"/>
                        <a:pt x="774" y="34231"/>
                      </a:cubicBezTo>
                      <a:cubicBezTo>
                        <a:pt x="822" y="34636"/>
                        <a:pt x="858" y="35017"/>
                        <a:pt x="881" y="35421"/>
                      </a:cubicBezTo>
                      <a:cubicBezTo>
                        <a:pt x="905" y="36052"/>
                        <a:pt x="881" y="36660"/>
                        <a:pt x="941" y="37279"/>
                      </a:cubicBezTo>
                      <a:cubicBezTo>
                        <a:pt x="965" y="37576"/>
                        <a:pt x="1072" y="37862"/>
                        <a:pt x="1203" y="38148"/>
                      </a:cubicBezTo>
                      <a:cubicBezTo>
                        <a:pt x="1292" y="38342"/>
                        <a:pt x="1441" y="38448"/>
                        <a:pt x="1643" y="38448"/>
                      </a:cubicBezTo>
                      <a:cubicBezTo>
                        <a:pt x="1738" y="38448"/>
                        <a:pt x="1846" y="38424"/>
                        <a:pt x="1965" y="38374"/>
                      </a:cubicBezTo>
                      <a:cubicBezTo>
                        <a:pt x="2023" y="38347"/>
                        <a:pt x="2066" y="38337"/>
                        <a:pt x="2100" y="38337"/>
                      </a:cubicBezTo>
                      <a:cubicBezTo>
                        <a:pt x="2222" y="38337"/>
                        <a:pt x="2215" y="38475"/>
                        <a:pt x="2311" y="38475"/>
                      </a:cubicBezTo>
                      <a:cubicBezTo>
                        <a:pt x="2330" y="38475"/>
                        <a:pt x="2353" y="38470"/>
                        <a:pt x="2382" y="38457"/>
                      </a:cubicBezTo>
                      <a:cubicBezTo>
                        <a:pt x="2405" y="38434"/>
                        <a:pt x="2465" y="38386"/>
                        <a:pt x="2489" y="38338"/>
                      </a:cubicBezTo>
                      <a:cubicBezTo>
                        <a:pt x="2632" y="37636"/>
                        <a:pt x="2882" y="36945"/>
                        <a:pt x="2846" y="36231"/>
                      </a:cubicBezTo>
                      <a:cubicBezTo>
                        <a:pt x="2810" y="35695"/>
                        <a:pt x="2858" y="35159"/>
                        <a:pt x="2858" y="34624"/>
                      </a:cubicBezTo>
                      <a:cubicBezTo>
                        <a:pt x="2870" y="33969"/>
                        <a:pt x="2858" y="33290"/>
                        <a:pt x="2882" y="32635"/>
                      </a:cubicBezTo>
                      <a:cubicBezTo>
                        <a:pt x="2929" y="31469"/>
                        <a:pt x="2989" y="30290"/>
                        <a:pt x="3048" y="29111"/>
                      </a:cubicBezTo>
                      <a:cubicBezTo>
                        <a:pt x="3084" y="28682"/>
                        <a:pt x="3156" y="28254"/>
                        <a:pt x="3167" y="27813"/>
                      </a:cubicBezTo>
                      <a:cubicBezTo>
                        <a:pt x="3203" y="27301"/>
                        <a:pt x="3167" y="26777"/>
                        <a:pt x="3203" y="26254"/>
                      </a:cubicBezTo>
                      <a:cubicBezTo>
                        <a:pt x="3227" y="25825"/>
                        <a:pt x="3322" y="25396"/>
                        <a:pt x="3298" y="24956"/>
                      </a:cubicBezTo>
                      <a:cubicBezTo>
                        <a:pt x="3287" y="24420"/>
                        <a:pt x="3167" y="23884"/>
                        <a:pt x="3167" y="23348"/>
                      </a:cubicBezTo>
                      <a:cubicBezTo>
                        <a:pt x="3156" y="22015"/>
                        <a:pt x="3215" y="20693"/>
                        <a:pt x="3036" y="19348"/>
                      </a:cubicBezTo>
                      <a:cubicBezTo>
                        <a:pt x="2882" y="18253"/>
                        <a:pt x="2929" y="17133"/>
                        <a:pt x="2882" y="16026"/>
                      </a:cubicBezTo>
                      <a:cubicBezTo>
                        <a:pt x="2822" y="14586"/>
                        <a:pt x="2763" y="13133"/>
                        <a:pt x="2703" y="11668"/>
                      </a:cubicBezTo>
                      <a:cubicBezTo>
                        <a:pt x="2703" y="11478"/>
                        <a:pt x="2644" y="11299"/>
                        <a:pt x="2608" y="11109"/>
                      </a:cubicBezTo>
                      <a:cubicBezTo>
                        <a:pt x="2382" y="10192"/>
                        <a:pt x="2358" y="9323"/>
                        <a:pt x="2560" y="8406"/>
                      </a:cubicBezTo>
                      <a:cubicBezTo>
                        <a:pt x="2739" y="7561"/>
                        <a:pt x="2798" y="6704"/>
                        <a:pt x="2810" y="5834"/>
                      </a:cubicBezTo>
                      <a:cubicBezTo>
                        <a:pt x="2822" y="4811"/>
                        <a:pt x="2739" y="3798"/>
                        <a:pt x="2691" y="2775"/>
                      </a:cubicBezTo>
                      <a:cubicBezTo>
                        <a:pt x="2679" y="2441"/>
                        <a:pt x="2655" y="2120"/>
                        <a:pt x="2620" y="1786"/>
                      </a:cubicBezTo>
                      <a:cubicBezTo>
                        <a:pt x="2560" y="1346"/>
                        <a:pt x="2453" y="893"/>
                        <a:pt x="2382" y="453"/>
                      </a:cubicBezTo>
                      <a:cubicBezTo>
                        <a:pt x="2346" y="286"/>
                        <a:pt x="2394" y="108"/>
                        <a:pt x="2227"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12" name="Google Shape;36186;p57">
                  <a:extLst>
                    <a:ext uri="{FF2B5EF4-FFF2-40B4-BE49-F238E27FC236}">
                      <a16:creationId xmlns:a16="http://schemas.microsoft.com/office/drawing/2014/main" id="{1CFF021E-6434-083E-C316-EE8825D3C59F}"/>
                    </a:ext>
                  </a:extLst>
                </p:cNvPr>
                <p:cNvSpPr/>
                <p:nvPr/>
              </p:nvSpPr>
              <p:spPr>
                <a:xfrm>
                  <a:off x="-275931" y="947117"/>
                  <a:ext cx="86436" cy="839862"/>
                </a:xfrm>
                <a:custGeom>
                  <a:avLst/>
                  <a:gdLst/>
                  <a:ahLst/>
                  <a:cxnLst/>
                  <a:rect l="l" t="t" r="r" b="b"/>
                  <a:pathLst>
                    <a:path w="3454" h="33599" extrusionOk="0">
                      <a:moveTo>
                        <a:pt x="1752" y="0"/>
                      </a:moveTo>
                      <a:cubicBezTo>
                        <a:pt x="1609" y="0"/>
                        <a:pt x="1461" y="12"/>
                        <a:pt x="1310" y="35"/>
                      </a:cubicBezTo>
                      <a:cubicBezTo>
                        <a:pt x="941" y="95"/>
                        <a:pt x="763" y="214"/>
                        <a:pt x="655" y="416"/>
                      </a:cubicBezTo>
                      <a:cubicBezTo>
                        <a:pt x="512" y="761"/>
                        <a:pt x="334" y="1095"/>
                        <a:pt x="215" y="1416"/>
                      </a:cubicBezTo>
                      <a:cubicBezTo>
                        <a:pt x="120" y="1666"/>
                        <a:pt x="1" y="1940"/>
                        <a:pt x="48" y="2190"/>
                      </a:cubicBezTo>
                      <a:cubicBezTo>
                        <a:pt x="215" y="3143"/>
                        <a:pt x="96" y="4131"/>
                        <a:pt x="679" y="5048"/>
                      </a:cubicBezTo>
                      <a:cubicBezTo>
                        <a:pt x="715" y="5119"/>
                        <a:pt x="739" y="5179"/>
                        <a:pt x="751" y="5262"/>
                      </a:cubicBezTo>
                      <a:cubicBezTo>
                        <a:pt x="953" y="6179"/>
                        <a:pt x="1191" y="7107"/>
                        <a:pt x="1370" y="8024"/>
                      </a:cubicBezTo>
                      <a:cubicBezTo>
                        <a:pt x="1453" y="8369"/>
                        <a:pt x="1465" y="8739"/>
                        <a:pt x="1298" y="9048"/>
                      </a:cubicBezTo>
                      <a:cubicBezTo>
                        <a:pt x="1120" y="9382"/>
                        <a:pt x="1108" y="9691"/>
                        <a:pt x="1096" y="10024"/>
                      </a:cubicBezTo>
                      <a:cubicBezTo>
                        <a:pt x="1048" y="10596"/>
                        <a:pt x="1001" y="11167"/>
                        <a:pt x="917" y="11727"/>
                      </a:cubicBezTo>
                      <a:cubicBezTo>
                        <a:pt x="810" y="12310"/>
                        <a:pt x="679" y="12894"/>
                        <a:pt x="870" y="13489"/>
                      </a:cubicBezTo>
                      <a:cubicBezTo>
                        <a:pt x="929" y="13632"/>
                        <a:pt x="882" y="13799"/>
                        <a:pt x="882" y="13953"/>
                      </a:cubicBezTo>
                      <a:cubicBezTo>
                        <a:pt x="858" y="14727"/>
                        <a:pt x="798" y="15501"/>
                        <a:pt x="774" y="16275"/>
                      </a:cubicBezTo>
                      <a:cubicBezTo>
                        <a:pt x="751" y="17204"/>
                        <a:pt x="798" y="18144"/>
                        <a:pt x="751" y="19085"/>
                      </a:cubicBezTo>
                      <a:cubicBezTo>
                        <a:pt x="679" y="20526"/>
                        <a:pt x="739" y="21990"/>
                        <a:pt x="620" y="23443"/>
                      </a:cubicBezTo>
                      <a:cubicBezTo>
                        <a:pt x="465" y="25133"/>
                        <a:pt x="584" y="26812"/>
                        <a:pt x="596" y="28491"/>
                      </a:cubicBezTo>
                      <a:cubicBezTo>
                        <a:pt x="596" y="28705"/>
                        <a:pt x="643" y="28920"/>
                        <a:pt x="763" y="29098"/>
                      </a:cubicBezTo>
                      <a:cubicBezTo>
                        <a:pt x="1155" y="29729"/>
                        <a:pt x="1096" y="30360"/>
                        <a:pt x="1013" y="31003"/>
                      </a:cubicBezTo>
                      <a:cubicBezTo>
                        <a:pt x="977" y="31360"/>
                        <a:pt x="917" y="31741"/>
                        <a:pt x="917" y="32099"/>
                      </a:cubicBezTo>
                      <a:cubicBezTo>
                        <a:pt x="929" y="32646"/>
                        <a:pt x="1239" y="33134"/>
                        <a:pt x="1929" y="33599"/>
                      </a:cubicBezTo>
                      <a:cubicBezTo>
                        <a:pt x="2322" y="33123"/>
                        <a:pt x="2537" y="32658"/>
                        <a:pt x="2525" y="32158"/>
                      </a:cubicBezTo>
                      <a:cubicBezTo>
                        <a:pt x="2417" y="31051"/>
                        <a:pt x="2787" y="29979"/>
                        <a:pt x="2882" y="28896"/>
                      </a:cubicBezTo>
                      <a:cubicBezTo>
                        <a:pt x="2918" y="28253"/>
                        <a:pt x="3120" y="27634"/>
                        <a:pt x="3179" y="26991"/>
                      </a:cubicBezTo>
                      <a:cubicBezTo>
                        <a:pt x="3251" y="26229"/>
                        <a:pt x="3263" y="25467"/>
                        <a:pt x="3299" y="24705"/>
                      </a:cubicBezTo>
                      <a:cubicBezTo>
                        <a:pt x="3358" y="22752"/>
                        <a:pt x="3418" y="20800"/>
                        <a:pt x="3453" y="18835"/>
                      </a:cubicBezTo>
                      <a:cubicBezTo>
                        <a:pt x="3453" y="18692"/>
                        <a:pt x="3418" y="18549"/>
                        <a:pt x="3418" y="18418"/>
                      </a:cubicBezTo>
                      <a:lnTo>
                        <a:pt x="3418" y="16490"/>
                      </a:lnTo>
                      <a:cubicBezTo>
                        <a:pt x="3418" y="16109"/>
                        <a:pt x="3453" y="15739"/>
                        <a:pt x="3441" y="15347"/>
                      </a:cubicBezTo>
                      <a:cubicBezTo>
                        <a:pt x="3418" y="14846"/>
                        <a:pt x="3334" y="14323"/>
                        <a:pt x="3299" y="13799"/>
                      </a:cubicBezTo>
                      <a:cubicBezTo>
                        <a:pt x="3251" y="13191"/>
                        <a:pt x="3239" y="12596"/>
                        <a:pt x="3179" y="11989"/>
                      </a:cubicBezTo>
                      <a:cubicBezTo>
                        <a:pt x="3144" y="11691"/>
                        <a:pt x="3025" y="11406"/>
                        <a:pt x="3013" y="11108"/>
                      </a:cubicBezTo>
                      <a:cubicBezTo>
                        <a:pt x="2941" y="10036"/>
                        <a:pt x="2858" y="8965"/>
                        <a:pt x="2834" y="7893"/>
                      </a:cubicBezTo>
                      <a:cubicBezTo>
                        <a:pt x="2798" y="7191"/>
                        <a:pt x="2822" y="6476"/>
                        <a:pt x="2882" y="5762"/>
                      </a:cubicBezTo>
                      <a:cubicBezTo>
                        <a:pt x="2941" y="5119"/>
                        <a:pt x="3072" y="4500"/>
                        <a:pt x="3179" y="3857"/>
                      </a:cubicBezTo>
                      <a:cubicBezTo>
                        <a:pt x="3215" y="3607"/>
                        <a:pt x="3263" y="3333"/>
                        <a:pt x="3299" y="3083"/>
                      </a:cubicBezTo>
                      <a:cubicBezTo>
                        <a:pt x="3394" y="2262"/>
                        <a:pt x="3334" y="1464"/>
                        <a:pt x="3025" y="654"/>
                      </a:cubicBezTo>
                      <a:cubicBezTo>
                        <a:pt x="2843" y="204"/>
                        <a:pt x="2344" y="0"/>
                        <a:pt x="1752"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grpSp>
      <p:sp>
        <p:nvSpPr>
          <p:cNvPr id="41987" name="Content Placeholder 2">
            <a:extLst>
              <a:ext uri="{FF2B5EF4-FFF2-40B4-BE49-F238E27FC236}">
                <a16:creationId xmlns:a16="http://schemas.microsoft.com/office/drawing/2014/main" id="{3A5E2F4C-9D14-D92E-CE76-E05B3D008D7F}"/>
              </a:ext>
            </a:extLst>
          </p:cNvPr>
          <p:cNvSpPr txBox="1">
            <a:spLocks/>
          </p:cNvSpPr>
          <p:nvPr/>
        </p:nvSpPr>
        <p:spPr bwMode="auto">
          <a:xfrm>
            <a:off x="6153150" y="858839"/>
            <a:ext cx="4262438" cy="523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marL="457200" indent="-317500">
              <a:spcBef>
                <a:spcPct val="20000"/>
              </a:spcBef>
              <a:buChar char="•"/>
              <a:defRPr sz="3200">
                <a:solidFill>
                  <a:schemeClr val="tx1"/>
                </a:solidFill>
                <a:latin typeface="Arial" panose="020B0604020202020204" pitchFamily="34" charset="0"/>
              </a:defRPr>
            </a:lvl1pPr>
            <a:lvl2pPr marL="914400" indent="-317500">
              <a:spcBef>
                <a:spcPct val="20000"/>
              </a:spcBef>
              <a:buChar char="–"/>
              <a:defRPr sz="2800">
                <a:solidFill>
                  <a:schemeClr val="tx1"/>
                </a:solidFill>
                <a:latin typeface="Arial" panose="020B0604020202020204" pitchFamily="34" charset="0"/>
              </a:defRPr>
            </a:lvl2pPr>
            <a:lvl3pPr marL="1371600" indent="-317500">
              <a:spcBef>
                <a:spcPct val="20000"/>
              </a:spcBef>
              <a:buChar char="•"/>
              <a:defRPr sz="2400">
                <a:solidFill>
                  <a:schemeClr val="tx1"/>
                </a:solidFill>
                <a:latin typeface="Arial" panose="020B0604020202020204" pitchFamily="34" charset="0"/>
              </a:defRPr>
            </a:lvl3pPr>
            <a:lvl4pPr marL="1828800" indent="-317500">
              <a:spcBef>
                <a:spcPct val="20000"/>
              </a:spcBef>
              <a:buChar char="–"/>
              <a:defRPr sz="2000">
                <a:solidFill>
                  <a:schemeClr val="tx1"/>
                </a:solidFill>
                <a:latin typeface="Arial" panose="020B0604020202020204" pitchFamily="34" charset="0"/>
              </a:defRPr>
            </a:lvl4pPr>
            <a:lvl5pPr marL="2286000" indent="-317500">
              <a:spcBef>
                <a:spcPct val="20000"/>
              </a:spcBef>
              <a:buChar char="»"/>
              <a:defRPr sz="2000">
                <a:solidFill>
                  <a:schemeClr val="tx1"/>
                </a:solidFill>
                <a:latin typeface="Arial" panose="020B0604020202020204" pitchFamily="34" charset="0"/>
              </a:defRPr>
            </a:lvl5pPr>
            <a:lvl6pPr marL="2743200" indent="-317500" eaLnBrk="0" fontAlgn="base" hangingPunct="0">
              <a:spcBef>
                <a:spcPct val="20000"/>
              </a:spcBef>
              <a:spcAft>
                <a:spcPct val="0"/>
              </a:spcAft>
              <a:buChar char="»"/>
              <a:defRPr sz="2000">
                <a:solidFill>
                  <a:schemeClr val="tx1"/>
                </a:solidFill>
                <a:latin typeface="Arial" panose="020B0604020202020204" pitchFamily="34" charset="0"/>
              </a:defRPr>
            </a:lvl6pPr>
            <a:lvl7pPr marL="3200400" indent="-317500" eaLnBrk="0" fontAlgn="base" hangingPunct="0">
              <a:spcBef>
                <a:spcPct val="20000"/>
              </a:spcBef>
              <a:spcAft>
                <a:spcPct val="0"/>
              </a:spcAft>
              <a:buChar char="»"/>
              <a:defRPr sz="2000">
                <a:solidFill>
                  <a:schemeClr val="tx1"/>
                </a:solidFill>
                <a:latin typeface="Arial" panose="020B0604020202020204" pitchFamily="34" charset="0"/>
              </a:defRPr>
            </a:lvl7pPr>
            <a:lvl8pPr marL="3657600" indent="-317500" eaLnBrk="0" fontAlgn="base" hangingPunct="0">
              <a:spcBef>
                <a:spcPct val="20000"/>
              </a:spcBef>
              <a:spcAft>
                <a:spcPct val="0"/>
              </a:spcAft>
              <a:buChar char="»"/>
              <a:defRPr sz="2000">
                <a:solidFill>
                  <a:schemeClr val="tx1"/>
                </a:solidFill>
                <a:latin typeface="Arial" panose="020B0604020202020204" pitchFamily="34" charset="0"/>
              </a:defRPr>
            </a:lvl8pPr>
            <a:lvl9pPr marL="4114800" indent="-3175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0" fontAlgn="base" hangingPunct="0">
              <a:spcBef>
                <a:spcPct val="0"/>
              </a:spcBef>
              <a:spcAft>
                <a:spcPct val="0"/>
              </a:spcAft>
              <a:buClr>
                <a:srgbClr val="000000"/>
              </a:buClr>
              <a:buSzPts val="1400"/>
              <a:buNone/>
            </a:pPr>
            <a:r>
              <a:rPr lang="en-GB" altLang="tr-TR" sz="2000">
                <a:solidFill>
                  <a:srgbClr val="000000"/>
                </a:solidFill>
                <a:latin typeface="Livvic" pitchFamily="2" charset="-94"/>
                <a:cs typeface="Livvic" pitchFamily="2" charset="-94"/>
                <a:sym typeface="Livvic" pitchFamily="2" charset="-94"/>
              </a:rPr>
              <a:t>İçgüdüsel davranışlar dendiğinde, akla sadece otomatiğe bağlanmış davranışlar gelmemelidir. Çünkü içgüdüsel davranışların tetikleyicisi kimi zaman algısal/düşünsel zeka olabilir. Yani bir canlı, algısal zekasını kullanarak bir karara varabilir ve bu kararın sonucu, içgüdüsel bir davranış olabilir. </a:t>
            </a:r>
            <a:endParaRPr lang="tr-TR" altLang="tr-TR" sz="2000">
              <a:solidFill>
                <a:srgbClr val="000000"/>
              </a:solidFill>
              <a:latin typeface="Livvic" pitchFamily="2" charset="-94"/>
              <a:cs typeface="Livvic" pitchFamily="2" charset="-94"/>
              <a:sym typeface="Livvic" pitchFamily="2" charset="-94"/>
            </a:endParaRPr>
          </a:p>
          <a:p>
            <a:pPr algn="just" eaLnBrk="0" fontAlgn="base" hangingPunct="0">
              <a:spcBef>
                <a:spcPct val="0"/>
              </a:spcBef>
              <a:spcAft>
                <a:spcPct val="0"/>
              </a:spcAft>
              <a:buClr>
                <a:srgbClr val="000000"/>
              </a:buClr>
              <a:buSzPts val="1400"/>
              <a:buNone/>
            </a:pPr>
            <a:endParaRPr lang="en-GB" altLang="tr-TR" sz="2000">
              <a:solidFill>
                <a:srgbClr val="000000"/>
              </a:solidFill>
              <a:latin typeface="Livvic" pitchFamily="2" charset="-94"/>
              <a:cs typeface="Livvic" pitchFamily="2" charset="-94"/>
              <a:sym typeface="Livvic" pitchFamily="2" charset="-94"/>
            </a:endParaRPr>
          </a:p>
          <a:p>
            <a:pPr algn="just" eaLnBrk="0" fontAlgn="base" hangingPunct="0">
              <a:spcBef>
                <a:spcPct val="0"/>
              </a:spcBef>
              <a:spcAft>
                <a:spcPct val="0"/>
              </a:spcAft>
              <a:buClr>
                <a:srgbClr val="000000"/>
              </a:buClr>
              <a:buSzPts val="1400"/>
              <a:buNone/>
            </a:pPr>
            <a:r>
              <a:rPr lang="en-GB" altLang="tr-TR" sz="2000">
                <a:solidFill>
                  <a:srgbClr val="000000"/>
                </a:solidFill>
                <a:latin typeface="Livvic" pitchFamily="2" charset="-94"/>
                <a:cs typeface="Livvic" pitchFamily="2" charset="-94"/>
                <a:sym typeface="Livvic" pitchFamily="2" charset="-94"/>
              </a:rPr>
              <a:t>Tam da mantıklı olacak şekilde, içgüdüsel davranışların büyük bir kısmının, düşünsel zeka ile tetiklendiği keşfedilmiştir. </a:t>
            </a:r>
            <a:br>
              <a:rPr lang="en-GB" altLang="tr-TR" sz="1600">
                <a:solidFill>
                  <a:srgbClr val="000000"/>
                </a:solidFill>
                <a:latin typeface="Livvic" pitchFamily="2" charset="-94"/>
                <a:cs typeface="Livvic" pitchFamily="2" charset="-94"/>
                <a:sym typeface="Livvic" pitchFamily="2" charset="-94"/>
              </a:rPr>
            </a:br>
            <a:endParaRPr lang="en-GB" altLang="tr-TR" sz="1600">
              <a:solidFill>
                <a:srgbClr val="000000"/>
              </a:solidFill>
              <a:latin typeface="Livvic" pitchFamily="2" charset="-94"/>
              <a:cs typeface="Livvic" pitchFamily="2" charset="-94"/>
              <a:sym typeface="Livvic" pitchFamily="2" charset="-94"/>
            </a:endParaRPr>
          </a:p>
        </p:txBody>
      </p:sp>
      <p:pic>
        <p:nvPicPr>
          <p:cNvPr id="23" name="Resim 22">
            <a:extLst>
              <a:ext uri="{FF2B5EF4-FFF2-40B4-BE49-F238E27FC236}">
                <a16:creationId xmlns:a16="http://schemas.microsoft.com/office/drawing/2014/main" id="{37572D53-CC78-E3D1-C8F7-96186895C2CC}"/>
              </a:ext>
            </a:extLst>
          </p:cNvPr>
          <p:cNvPicPr>
            <a:picLocks noChangeAspect="1"/>
          </p:cNvPicPr>
          <p:nvPr/>
        </p:nvPicPr>
        <p:blipFill>
          <a:blip r:embed="rId2"/>
          <a:stretch>
            <a:fillRect/>
          </a:stretch>
        </p:blipFill>
        <p:spPr>
          <a:xfrm>
            <a:off x="2592548" y="1082793"/>
            <a:ext cx="3276950" cy="2969965"/>
          </a:xfrm>
          <a:prstGeom prst="rect">
            <a:avLst/>
          </a:prstGeom>
          <a:effectLst>
            <a:softEdge rad="127000"/>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İçerik Yer Tutucusu 2">
            <a:extLst>
              <a:ext uri="{FF2B5EF4-FFF2-40B4-BE49-F238E27FC236}">
                <a16:creationId xmlns:a16="http://schemas.microsoft.com/office/drawing/2014/main" id="{48E19CAE-39BF-D52F-B837-037E68C88590}"/>
              </a:ext>
            </a:extLst>
          </p:cNvPr>
          <p:cNvSpPr txBox="1">
            <a:spLocks/>
          </p:cNvSpPr>
          <p:nvPr/>
        </p:nvSpPr>
        <p:spPr bwMode="auto">
          <a:xfrm>
            <a:off x="2468563" y="1377950"/>
            <a:ext cx="770255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marL="457200" indent="-304800">
              <a:spcBef>
                <a:spcPct val="20000"/>
              </a:spcBef>
              <a:buChar char="•"/>
              <a:defRPr sz="3200">
                <a:solidFill>
                  <a:schemeClr val="tx1"/>
                </a:solidFill>
                <a:latin typeface="Arial" panose="020B0604020202020204" pitchFamily="34" charset="0"/>
              </a:defRPr>
            </a:lvl1pPr>
            <a:lvl2pPr marL="914400" indent="-304800">
              <a:spcBef>
                <a:spcPct val="20000"/>
              </a:spcBef>
              <a:buChar char="–"/>
              <a:defRPr sz="2800">
                <a:solidFill>
                  <a:schemeClr val="tx1"/>
                </a:solidFill>
                <a:latin typeface="Arial" panose="020B0604020202020204" pitchFamily="34" charset="0"/>
              </a:defRPr>
            </a:lvl2pPr>
            <a:lvl3pPr marL="1371600" indent="-304800">
              <a:spcBef>
                <a:spcPct val="20000"/>
              </a:spcBef>
              <a:buChar char="•"/>
              <a:defRPr sz="2400">
                <a:solidFill>
                  <a:schemeClr val="tx1"/>
                </a:solidFill>
                <a:latin typeface="Arial" panose="020B0604020202020204" pitchFamily="34" charset="0"/>
              </a:defRPr>
            </a:lvl3pPr>
            <a:lvl4pPr marL="1828800" indent="-304800">
              <a:spcBef>
                <a:spcPct val="20000"/>
              </a:spcBef>
              <a:buChar char="–"/>
              <a:defRPr sz="2000">
                <a:solidFill>
                  <a:schemeClr val="tx1"/>
                </a:solidFill>
                <a:latin typeface="Arial" panose="020B0604020202020204" pitchFamily="34" charset="0"/>
              </a:defRPr>
            </a:lvl4pPr>
            <a:lvl5pPr marL="2286000" indent="-304800">
              <a:spcBef>
                <a:spcPct val="20000"/>
              </a:spcBef>
              <a:buChar char="»"/>
              <a:defRPr sz="2000">
                <a:solidFill>
                  <a:schemeClr val="tx1"/>
                </a:solidFill>
                <a:latin typeface="Arial" panose="020B0604020202020204" pitchFamily="34" charset="0"/>
              </a:defRPr>
            </a:lvl5pPr>
            <a:lvl6pPr marL="2743200" indent="-304800" eaLnBrk="0" fontAlgn="base" hangingPunct="0">
              <a:spcBef>
                <a:spcPct val="20000"/>
              </a:spcBef>
              <a:spcAft>
                <a:spcPct val="0"/>
              </a:spcAft>
              <a:buChar char="»"/>
              <a:defRPr sz="2000">
                <a:solidFill>
                  <a:schemeClr val="tx1"/>
                </a:solidFill>
                <a:latin typeface="Arial" panose="020B0604020202020204" pitchFamily="34" charset="0"/>
              </a:defRPr>
            </a:lvl6pPr>
            <a:lvl7pPr marL="3200400" indent="-304800" eaLnBrk="0" fontAlgn="base" hangingPunct="0">
              <a:spcBef>
                <a:spcPct val="20000"/>
              </a:spcBef>
              <a:spcAft>
                <a:spcPct val="0"/>
              </a:spcAft>
              <a:buChar char="»"/>
              <a:defRPr sz="2000">
                <a:solidFill>
                  <a:schemeClr val="tx1"/>
                </a:solidFill>
                <a:latin typeface="Arial" panose="020B0604020202020204" pitchFamily="34" charset="0"/>
              </a:defRPr>
            </a:lvl7pPr>
            <a:lvl8pPr marL="3657600" indent="-304800" eaLnBrk="0" fontAlgn="base" hangingPunct="0">
              <a:spcBef>
                <a:spcPct val="20000"/>
              </a:spcBef>
              <a:spcAft>
                <a:spcPct val="0"/>
              </a:spcAft>
              <a:buChar char="»"/>
              <a:defRPr sz="2000">
                <a:solidFill>
                  <a:schemeClr val="tx1"/>
                </a:solidFill>
                <a:latin typeface="Arial" panose="020B0604020202020204" pitchFamily="34" charset="0"/>
              </a:defRPr>
            </a:lvl8pPr>
            <a:lvl9pPr marL="4114800" indent="-3048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0" fontAlgn="base" hangingPunct="0">
              <a:spcBef>
                <a:spcPct val="0"/>
              </a:spcBef>
              <a:spcAft>
                <a:spcPct val="0"/>
              </a:spcAft>
              <a:buClr>
                <a:srgbClr val="000000"/>
              </a:buClr>
              <a:buSzPts val="1200"/>
              <a:buFont typeface="Karla" pitchFamily="2" charset="-94"/>
              <a:buChar char="●"/>
            </a:pPr>
            <a:endParaRPr lang="en-US" altLang="tr-TR" sz="1200">
              <a:solidFill>
                <a:srgbClr val="000000"/>
              </a:solidFill>
              <a:latin typeface="Livvic" pitchFamily="2" charset="-94"/>
              <a:cs typeface="Livvic" pitchFamily="2" charset="-94"/>
              <a:sym typeface="Livvic" pitchFamily="2" charset="-94"/>
            </a:endParaRPr>
          </a:p>
        </p:txBody>
      </p:sp>
      <p:sp>
        <p:nvSpPr>
          <p:cNvPr id="43011" name="Content Placeholder 2">
            <a:extLst>
              <a:ext uri="{FF2B5EF4-FFF2-40B4-BE49-F238E27FC236}">
                <a16:creationId xmlns:a16="http://schemas.microsoft.com/office/drawing/2014/main" id="{B9C9849D-DD9F-F946-AF29-A733003F1D69}"/>
              </a:ext>
            </a:extLst>
          </p:cNvPr>
          <p:cNvSpPr txBox="1">
            <a:spLocks/>
          </p:cNvSpPr>
          <p:nvPr/>
        </p:nvSpPr>
        <p:spPr bwMode="auto">
          <a:xfrm>
            <a:off x="2443164" y="549275"/>
            <a:ext cx="7704137"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marL="457200" indent="-304800">
              <a:spcBef>
                <a:spcPct val="20000"/>
              </a:spcBef>
              <a:buChar char="•"/>
              <a:defRPr sz="3200">
                <a:solidFill>
                  <a:schemeClr val="tx1"/>
                </a:solidFill>
                <a:latin typeface="Arial" panose="020B0604020202020204" pitchFamily="34" charset="0"/>
              </a:defRPr>
            </a:lvl1pPr>
            <a:lvl2pPr marL="914400" indent="-304800">
              <a:spcBef>
                <a:spcPct val="20000"/>
              </a:spcBef>
              <a:buChar char="–"/>
              <a:defRPr sz="2800">
                <a:solidFill>
                  <a:schemeClr val="tx1"/>
                </a:solidFill>
                <a:latin typeface="Arial" panose="020B0604020202020204" pitchFamily="34" charset="0"/>
              </a:defRPr>
            </a:lvl2pPr>
            <a:lvl3pPr marL="1371600" indent="-304800">
              <a:spcBef>
                <a:spcPct val="20000"/>
              </a:spcBef>
              <a:buChar char="•"/>
              <a:defRPr sz="2400">
                <a:solidFill>
                  <a:schemeClr val="tx1"/>
                </a:solidFill>
                <a:latin typeface="Arial" panose="020B0604020202020204" pitchFamily="34" charset="0"/>
              </a:defRPr>
            </a:lvl3pPr>
            <a:lvl4pPr marL="1828800" indent="-304800">
              <a:spcBef>
                <a:spcPct val="20000"/>
              </a:spcBef>
              <a:buChar char="–"/>
              <a:defRPr sz="2000">
                <a:solidFill>
                  <a:schemeClr val="tx1"/>
                </a:solidFill>
                <a:latin typeface="Arial" panose="020B0604020202020204" pitchFamily="34" charset="0"/>
              </a:defRPr>
            </a:lvl4pPr>
            <a:lvl5pPr marL="2286000" indent="-304800">
              <a:spcBef>
                <a:spcPct val="20000"/>
              </a:spcBef>
              <a:buChar char="»"/>
              <a:defRPr sz="2000">
                <a:solidFill>
                  <a:schemeClr val="tx1"/>
                </a:solidFill>
                <a:latin typeface="Arial" panose="020B0604020202020204" pitchFamily="34" charset="0"/>
              </a:defRPr>
            </a:lvl5pPr>
            <a:lvl6pPr marL="2743200" indent="-304800" eaLnBrk="0" fontAlgn="base" hangingPunct="0">
              <a:spcBef>
                <a:spcPct val="20000"/>
              </a:spcBef>
              <a:spcAft>
                <a:spcPct val="0"/>
              </a:spcAft>
              <a:buChar char="»"/>
              <a:defRPr sz="2000">
                <a:solidFill>
                  <a:schemeClr val="tx1"/>
                </a:solidFill>
                <a:latin typeface="Arial" panose="020B0604020202020204" pitchFamily="34" charset="0"/>
              </a:defRPr>
            </a:lvl6pPr>
            <a:lvl7pPr marL="3200400" indent="-304800" eaLnBrk="0" fontAlgn="base" hangingPunct="0">
              <a:spcBef>
                <a:spcPct val="20000"/>
              </a:spcBef>
              <a:spcAft>
                <a:spcPct val="0"/>
              </a:spcAft>
              <a:buChar char="»"/>
              <a:defRPr sz="2000">
                <a:solidFill>
                  <a:schemeClr val="tx1"/>
                </a:solidFill>
                <a:latin typeface="Arial" panose="020B0604020202020204" pitchFamily="34" charset="0"/>
              </a:defRPr>
            </a:lvl7pPr>
            <a:lvl8pPr marL="3657600" indent="-304800" eaLnBrk="0" fontAlgn="base" hangingPunct="0">
              <a:spcBef>
                <a:spcPct val="20000"/>
              </a:spcBef>
              <a:spcAft>
                <a:spcPct val="0"/>
              </a:spcAft>
              <a:buChar char="»"/>
              <a:defRPr sz="2000">
                <a:solidFill>
                  <a:schemeClr val="tx1"/>
                </a:solidFill>
                <a:latin typeface="Arial" panose="020B0604020202020204" pitchFamily="34" charset="0"/>
              </a:defRPr>
            </a:lvl8pPr>
            <a:lvl9pPr marL="4114800" indent="-3048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0" fontAlgn="base" hangingPunct="0">
              <a:lnSpc>
                <a:spcPct val="90000"/>
              </a:lnSpc>
              <a:spcBef>
                <a:spcPct val="0"/>
              </a:spcBef>
              <a:spcAft>
                <a:spcPct val="0"/>
              </a:spcAft>
              <a:buClr>
                <a:srgbClr val="000000"/>
              </a:buClr>
              <a:buSzPts val="1200"/>
              <a:buFont typeface="Karla" pitchFamily="2" charset="-94"/>
              <a:buChar char="●"/>
            </a:pPr>
            <a:r>
              <a:rPr lang="en-GB" altLang="tr-TR" sz="2000">
                <a:solidFill>
                  <a:srgbClr val="000000"/>
                </a:solidFill>
                <a:latin typeface="Livvic" pitchFamily="2" charset="-94"/>
                <a:cs typeface="Livvic" pitchFamily="2" charset="-94"/>
                <a:sym typeface="Livvic" pitchFamily="2" charset="-94"/>
              </a:rPr>
              <a:t>Meşhur bir örnek olarak, yumurtadan çıkan </a:t>
            </a:r>
            <a:r>
              <a:rPr lang="en-GB" altLang="tr-TR" sz="2000" i="1">
                <a:solidFill>
                  <a:srgbClr val="000000"/>
                </a:solidFill>
                <a:latin typeface="Livvic" pitchFamily="2" charset="-94"/>
                <a:cs typeface="Livvic" pitchFamily="2" charset="-94"/>
                <a:sym typeface="Livvic" pitchFamily="2" charset="-94"/>
              </a:rPr>
              <a:t>Caretta caretta</a:t>
            </a:r>
            <a:r>
              <a:rPr lang="en-GB" altLang="tr-TR" sz="2000">
                <a:solidFill>
                  <a:srgbClr val="000000"/>
                </a:solidFill>
                <a:latin typeface="Livvic" pitchFamily="2" charset="-94"/>
                <a:cs typeface="Livvic" pitchFamily="2" charset="-94"/>
                <a:sym typeface="Livvic" pitchFamily="2" charset="-94"/>
              </a:rPr>
              <a:t> türü kaplumbağaların denize gitme içgüdüsü verilebilir. Bu içgüdü, Baldwin Etkisi ile Evrimsel süreçte kazanılmıştır. </a:t>
            </a:r>
            <a:endParaRPr lang="tr-TR" altLang="tr-TR" sz="2000">
              <a:solidFill>
                <a:srgbClr val="000000"/>
              </a:solidFill>
              <a:latin typeface="Livvic" pitchFamily="2" charset="-94"/>
              <a:cs typeface="Livvic" pitchFamily="2" charset="-94"/>
              <a:sym typeface="Livvic" pitchFamily="2" charset="-94"/>
            </a:endParaRPr>
          </a:p>
          <a:p>
            <a:pPr algn="just" eaLnBrk="0" fontAlgn="base" hangingPunct="0">
              <a:lnSpc>
                <a:spcPct val="90000"/>
              </a:lnSpc>
              <a:spcBef>
                <a:spcPct val="0"/>
              </a:spcBef>
              <a:spcAft>
                <a:spcPct val="0"/>
              </a:spcAft>
              <a:buClr>
                <a:srgbClr val="000000"/>
              </a:buClr>
              <a:buSzPts val="1200"/>
              <a:buFont typeface="Karla" pitchFamily="2" charset="-94"/>
              <a:buChar char="●"/>
            </a:pPr>
            <a:endParaRPr lang="en-GB" altLang="tr-TR" sz="2000">
              <a:solidFill>
                <a:srgbClr val="000000"/>
              </a:solidFill>
              <a:latin typeface="Livvic" pitchFamily="2" charset="-94"/>
              <a:cs typeface="Livvic" pitchFamily="2" charset="-94"/>
              <a:sym typeface="Livvic" pitchFamily="2" charset="-94"/>
            </a:endParaRPr>
          </a:p>
          <a:p>
            <a:pPr algn="just" eaLnBrk="0" fontAlgn="base" hangingPunct="0">
              <a:lnSpc>
                <a:spcPct val="90000"/>
              </a:lnSpc>
              <a:spcBef>
                <a:spcPct val="0"/>
              </a:spcBef>
              <a:spcAft>
                <a:spcPct val="0"/>
              </a:spcAft>
              <a:buClr>
                <a:srgbClr val="000000"/>
              </a:buClr>
              <a:buSzPts val="1200"/>
              <a:buFont typeface="Karla" pitchFamily="2" charset="-94"/>
              <a:buChar char="●"/>
            </a:pPr>
            <a:r>
              <a:rPr lang="en-GB" altLang="tr-TR" sz="2000">
                <a:solidFill>
                  <a:srgbClr val="000000"/>
                </a:solidFill>
                <a:latin typeface="Livvic" pitchFamily="2" charset="-94"/>
                <a:cs typeface="Livvic" pitchFamily="2" charset="-94"/>
                <a:sym typeface="Livvic" pitchFamily="2" charset="-94"/>
              </a:rPr>
              <a:t>Ancak bu içgüdünün tetikleyicisi, her içgüdüsel durumda olduğu gibi, duyu organlarından alınan bilginin biyokimyasal süreçlerle işlenmesi sonucu üretilen tepkidir. Yani yavru yumurtadan çıkar, denizin kokusunu alır, ay ışığının yarattığı yakamozu görür ve bu bilgiler beynindeki hücreleri etkiler, bu etki sonucunda DNA'nın farklı bölgeleri okunur ve bu sebeple içgüdüsel denize yönelme davranışı görülür.</a:t>
            </a:r>
          </a:p>
          <a:p>
            <a:pPr eaLnBrk="0" fontAlgn="base" hangingPunct="0">
              <a:lnSpc>
                <a:spcPct val="90000"/>
              </a:lnSpc>
              <a:spcBef>
                <a:spcPct val="0"/>
              </a:spcBef>
              <a:spcAft>
                <a:spcPct val="0"/>
              </a:spcAft>
              <a:buClr>
                <a:srgbClr val="000000"/>
              </a:buClr>
              <a:buSzPts val="1200"/>
              <a:buFont typeface="Karla" pitchFamily="2" charset="-94"/>
              <a:buChar char="●"/>
            </a:pPr>
            <a:endParaRPr lang="en-GB" altLang="tr-TR" sz="1200">
              <a:solidFill>
                <a:srgbClr val="000000"/>
              </a:solidFill>
              <a:latin typeface="Livvic" pitchFamily="2" charset="-94"/>
              <a:cs typeface="Livvic" pitchFamily="2" charset="-94"/>
              <a:sym typeface="Livvic" pitchFamily="2" charset="-94"/>
            </a:endParaRPr>
          </a:p>
        </p:txBody>
      </p:sp>
      <p:pic>
        <p:nvPicPr>
          <p:cNvPr id="6" name="Content Placeholder 4">
            <a:extLst>
              <a:ext uri="{FF2B5EF4-FFF2-40B4-BE49-F238E27FC236}">
                <a16:creationId xmlns:a16="http://schemas.microsoft.com/office/drawing/2014/main" id="{AE41CF79-ECF0-DFC4-481C-7E85020AF5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83833" y="3789040"/>
            <a:ext cx="4192469" cy="2864854"/>
          </a:xfrm>
          <a:prstGeom prst="rect">
            <a:avLst/>
          </a:prstGeom>
          <a:effectLst>
            <a:softEdge rad="127000"/>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034" name="Google Shape;36170;p57">
            <a:extLst>
              <a:ext uri="{FF2B5EF4-FFF2-40B4-BE49-F238E27FC236}">
                <a16:creationId xmlns:a16="http://schemas.microsoft.com/office/drawing/2014/main" id="{4DDAA74A-1DBD-A875-61E6-066632D14099}"/>
              </a:ext>
            </a:extLst>
          </p:cNvPr>
          <p:cNvGrpSpPr>
            <a:grpSpLocks/>
          </p:cNvGrpSpPr>
          <p:nvPr/>
        </p:nvGrpSpPr>
        <p:grpSpPr bwMode="auto">
          <a:xfrm>
            <a:off x="2236788" y="571501"/>
            <a:ext cx="3992562" cy="3992563"/>
            <a:chOff x="4310061" y="571588"/>
            <a:chExt cx="3992088" cy="3992378"/>
          </a:xfrm>
        </p:grpSpPr>
        <p:grpSp>
          <p:nvGrpSpPr>
            <p:cNvPr id="44037" name="Google Shape;36171;p57">
              <a:extLst>
                <a:ext uri="{FF2B5EF4-FFF2-40B4-BE49-F238E27FC236}">
                  <a16:creationId xmlns:a16="http://schemas.microsoft.com/office/drawing/2014/main" id="{F79BB34D-0D49-0FB1-A2CA-F17BB4B1D347}"/>
                </a:ext>
              </a:extLst>
            </p:cNvPr>
            <p:cNvGrpSpPr>
              <a:grpSpLocks/>
            </p:cNvGrpSpPr>
            <p:nvPr/>
          </p:nvGrpSpPr>
          <p:grpSpPr bwMode="auto">
            <a:xfrm>
              <a:off x="4572000" y="571588"/>
              <a:ext cx="86650" cy="3992378"/>
              <a:chOff x="1893475" y="947000"/>
              <a:chExt cx="86650" cy="1812575"/>
            </a:xfrm>
          </p:grpSpPr>
          <p:sp>
            <p:nvSpPr>
              <p:cNvPr id="20" name="Google Shape;36172;p57">
                <a:extLst>
                  <a:ext uri="{FF2B5EF4-FFF2-40B4-BE49-F238E27FC236}">
                    <a16:creationId xmlns:a16="http://schemas.microsoft.com/office/drawing/2014/main" id="{A352E42A-41BD-6174-A187-7D243D28716E}"/>
                  </a:ext>
                </a:extLst>
              </p:cNvPr>
              <p:cNvSpPr/>
              <p:nvPr/>
            </p:nvSpPr>
            <p:spPr>
              <a:xfrm>
                <a:off x="1896617" y="1797433"/>
                <a:ext cx="84128" cy="962142"/>
              </a:xfrm>
              <a:custGeom>
                <a:avLst/>
                <a:gdLst/>
                <a:ahLst/>
                <a:cxnLst/>
                <a:rect l="l" t="t" r="r" b="b"/>
                <a:pathLst>
                  <a:path w="3323" h="38476" extrusionOk="0">
                    <a:moveTo>
                      <a:pt x="2227" y="0"/>
                    </a:moveTo>
                    <a:cubicBezTo>
                      <a:pt x="1965" y="310"/>
                      <a:pt x="1798" y="691"/>
                      <a:pt x="1429" y="929"/>
                    </a:cubicBezTo>
                    <a:cubicBezTo>
                      <a:pt x="941" y="1191"/>
                      <a:pt x="774" y="1477"/>
                      <a:pt x="762" y="1858"/>
                    </a:cubicBezTo>
                    <a:cubicBezTo>
                      <a:pt x="739" y="2370"/>
                      <a:pt x="786" y="2870"/>
                      <a:pt x="655" y="3370"/>
                    </a:cubicBezTo>
                    <a:cubicBezTo>
                      <a:pt x="310" y="4632"/>
                      <a:pt x="48" y="5894"/>
                      <a:pt x="131" y="7192"/>
                    </a:cubicBezTo>
                    <a:cubicBezTo>
                      <a:pt x="143" y="7394"/>
                      <a:pt x="131" y="7608"/>
                      <a:pt x="191" y="7811"/>
                    </a:cubicBezTo>
                    <a:cubicBezTo>
                      <a:pt x="405" y="8668"/>
                      <a:pt x="798" y="9502"/>
                      <a:pt x="322" y="10359"/>
                    </a:cubicBezTo>
                    <a:cubicBezTo>
                      <a:pt x="262" y="10466"/>
                      <a:pt x="310" y="10597"/>
                      <a:pt x="298" y="10716"/>
                    </a:cubicBezTo>
                    <a:lnTo>
                      <a:pt x="167" y="12633"/>
                    </a:lnTo>
                    <a:cubicBezTo>
                      <a:pt x="131" y="12931"/>
                      <a:pt x="84" y="13216"/>
                      <a:pt x="84" y="13514"/>
                    </a:cubicBezTo>
                    <a:cubicBezTo>
                      <a:pt x="108" y="14574"/>
                      <a:pt x="143" y="15633"/>
                      <a:pt x="143" y="16681"/>
                    </a:cubicBezTo>
                    <a:cubicBezTo>
                      <a:pt x="143" y="17372"/>
                      <a:pt x="0" y="18074"/>
                      <a:pt x="24" y="18753"/>
                    </a:cubicBezTo>
                    <a:cubicBezTo>
                      <a:pt x="60" y="19717"/>
                      <a:pt x="191" y="20693"/>
                      <a:pt x="262" y="21658"/>
                    </a:cubicBezTo>
                    <a:cubicBezTo>
                      <a:pt x="298" y="21967"/>
                      <a:pt x="298" y="22277"/>
                      <a:pt x="250" y="22598"/>
                    </a:cubicBezTo>
                    <a:cubicBezTo>
                      <a:pt x="48" y="23920"/>
                      <a:pt x="239" y="25242"/>
                      <a:pt x="584" y="26563"/>
                    </a:cubicBezTo>
                    <a:cubicBezTo>
                      <a:pt x="762" y="27266"/>
                      <a:pt x="846" y="27980"/>
                      <a:pt x="953" y="28682"/>
                    </a:cubicBezTo>
                    <a:cubicBezTo>
                      <a:pt x="1001" y="28968"/>
                      <a:pt x="1012" y="29266"/>
                      <a:pt x="1012" y="29564"/>
                    </a:cubicBezTo>
                    <a:cubicBezTo>
                      <a:pt x="1024" y="30016"/>
                      <a:pt x="1036" y="30492"/>
                      <a:pt x="1012" y="30957"/>
                    </a:cubicBezTo>
                    <a:cubicBezTo>
                      <a:pt x="941" y="32064"/>
                      <a:pt x="643" y="33135"/>
                      <a:pt x="774" y="34231"/>
                    </a:cubicBezTo>
                    <a:cubicBezTo>
                      <a:pt x="822" y="34636"/>
                      <a:pt x="858" y="35017"/>
                      <a:pt x="881" y="35421"/>
                    </a:cubicBezTo>
                    <a:cubicBezTo>
                      <a:pt x="905" y="36052"/>
                      <a:pt x="881" y="36660"/>
                      <a:pt x="941" y="37279"/>
                    </a:cubicBezTo>
                    <a:cubicBezTo>
                      <a:pt x="965" y="37576"/>
                      <a:pt x="1072" y="37862"/>
                      <a:pt x="1203" y="38148"/>
                    </a:cubicBezTo>
                    <a:cubicBezTo>
                      <a:pt x="1292" y="38342"/>
                      <a:pt x="1441" y="38448"/>
                      <a:pt x="1643" y="38448"/>
                    </a:cubicBezTo>
                    <a:cubicBezTo>
                      <a:pt x="1738" y="38448"/>
                      <a:pt x="1846" y="38424"/>
                      <a:pt x="1965" y="38374"/>
                    </a:cubicBezTo>
                    <a:cubicBezTo>
                      <a:pt x="2023" y="38347"/>
                      <a:pt x="2066" y="38337"/>
                      <a:pt x="2100" y="38337"/>
                    </a:cubicBezTo>
                    <a:cubicBezTo>
                      <a:pt x="2222" y="38337"/>
                      <a:pt x="2215" y="38475"/>
                      <a:pt x="2311" y="38475"/>
                    </a:cubicBezTo>
                    <a:cubicBezTo>
                      <a:pt x="2330" y="38475"/>
                      <a:pt x="2353" y="38470"/>
                      <a:pt x="2382" y="38457"/>
                    </a:cubicBezTo>
                    <a:cubicBezTo>
                      <a:pt x="2405" y="38434"/>
                      <a:pt x="2465" y="38386"/>
                      <a:pt x="2489" y="38338"/>
                    </a:cubicBezTo>
                    <a:cubicBezTo>
                      <a:pt x="2632" y="37636"/>
                      <a:pt x="2882" y="36945"/>
                      <a:pt x="2846" y="36231"/>
                    </a:cubicBezTo>
                    <a:cubicBezTo>
                      <a:pt x="2810" y="35695"/>
                      <a:pt x="2858" y="35159"/>
                      <a:pt x="2858" y="34624"/>
                    </a:cubicBezTo>
                    <a:cubicBezTo>
                      <a:pt x="2870" y="33969"/>
                      <a:pt x="2858" y="33290"/>
                      <a:pt x="2882" y="32635"/>
                    </a:cubicBezTo>
                    <a:cubicBezTo>
                      <a:pt x="2929" y="31469"/>
                      <a:pt x="2989" y="30290"/>
                      <a:pt x="3048" y="29111"/>
                    </a:cubicBezTo>
                    <a:cubicBezTo>
                      <a:pt x="3084" y="28682"/>
                      <a:pt x="3156" y="28254"/>
                      <a:pt x="3167" y="27813"/>
                    </a:cubicBezTo>
                    <a:cubicBezTo>
                      <a:pt x="3203" y="27301"/>
                      <a:pt x="3167" y="26777"/>
                      <a:pt x="3203" y="26254"/>
                    </a:cubicBezTo>
                    <a:cubicBezTo>
                      <a:pt x="3227" y="25825"/>
                      <a:pt x="3322" y="25396"/>
                      <a:pt x="3298" y="24956"/>
                    </a:cubicBezTo>
                    <a:cubicBezTo>
                      <a:pt x="3287" y="24420"/>
                      <a:pt x="3167" y="23884"/>
                      <a:pt x="3167" y="23348"/>
                    </a:cubicBezTo>
                    <a:cubicBezTo>
                      <a:pt x="3156" y="22015"/>
                      <a:pt x="3215" y="20693"/>
                      <a:pt x="3036" y="19348"/>
                    </a:cubicBezTo>
                    <a:cubicBezTo>
                      <a:pt x="2882" y="18253"/>
                      <a:pt x="2929" y="17133"/>
                      <a:pt x="2882" y="16026"/>
                    </a:cubicBezTo>
                    <a:cubicBezTo>
                      <a:pt x="2822" y="14586"/>
                      <a:pt x="2763" y="13133"/>
                      <a:pt x="2703" y="11668"/>
                    </a:cubicBezTo>
                    <a:cubicBezTo>
                      <a:pt x="2703" y="11478"/>
                      <a:pt x="2644" y="11299"/>
                      <a:pt x="2608" y="11109"/>
                    </a:cubicBezTo>
                    <a:cubicBezTo>
                      <a:pt x="2382" y="10192"/>
                      <a:pt x="2358" y="9323"/>
                      <a:pt x="2560" y="8406"/>
                    </a:cubicBezTo>
                    <a:cubicBezTo>
                      <a:pt x="2739" y="7561"/>
                      <a:pt x="2798" y="6704"/>
                      <a:pt x="2810" y="5834"/>
                    </a:cubicBezTo>
                    <a:cubicBezTo>
                      <a:pt x="2822" y="4811"/>
                      <a:pt x="2739" y="3798"/>
                      <a:pt x="2691" y="2775"/>
                    </a:cubicBezTo>
                    <a:cubicBezTo>
                      <a:pt x="2679" y="2441"/>
                      <a:pt x="2655" y="2120"/>
                      <a:pt x="2620" y="1786"/>
                    </a:cubicBezTo>
                    <a:cubicBezTo>
                      <a:pt x="2560" y="1346"/>
                      <a:pt x="2453" y="893"/>
                      <a:pt x="2382" y="453"/>
                    </a:cubicBezTo>
                    <a:cubicBezTo>
                      <a:pt x="2346" y="286"/>
                      <a:pt x="2394" y="108"/>
                      <a:pt x="2227"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21" name="Google Shape;36173;p57">
                <a:extLst>
                  <a:ext uri="{FF2B5EF4-FFF2-40B4-BE49-F238E27FC236}">
                    <a16:creationId xmlns:a16="http://schemas.microsoft.com/office/drawing/2014/main" id="{42C80A71-2EE1-2724-BB8A-A0BCFBF45DF1}"/>
                  </a:ext>
                </a:extLst>
              </p:cNvPr>
              <p:cNvSpPr/>
              <p:nvPr/>
            </p:nvSpPr>
            <p:spPr>
              <a:xfrm>
                <a:off x="1893442" y="947000"/>
                <a:ext cx="87303" cy="839622"/>
              </a:xfrm>
              <a:custGeom>
                <a:avLst/>
                <a:gdLst/>
                <a:ahLst/>
                <a:cxnLst/>
                <a:rect l="l" t="t" r="r" b="b"/>
                <a:pathLst>
                  <a:path w="3454" h="33599" extrusionOk="0">
                    <a:moveTo>
                      <a:pt x="1752" y="0"/>
                    </a:moveTo>
                    <a:cubicBezTo>
                      <a:pt x="1609" y="0"/>
                      <a:pt x="1461" y="12"/>
                      <a:pt x="1310" y="35"/>
                    </a:cubicBezTo>
                    <a:cubicBezTo>
                      <a:pt x="941" y="95"/>
                      <a:pt x="763" y="214"/>
                      <a:pt x="655" y="416"/>
                    </a:cubicBezTo>
                    <a:cubicBezTo>
                      <a:pt x="512" y="761"/>
                      <a:pt x="334" y="1095"/>
                      <a:pt x="215" y="1416"/>
                    </a:cubicBezTo>
                    <a:cubicBezTo>
                      <a:pt x="120" y="1666"/>
                      <a:pt x="1" y="1940"/>
                      <a:pt x="48" y="2190"/>
                    </a:cubicBezTo>
                    <a:cubicBezTo>
                      <a:pt x="215" y="3143"/>
                      <a:pt x="96" y="4131"/>
                      <a:pt x="679" y="5048"/>
                    </a:cubicBezTo>
                    <a:cubicBezTo>
                      <a:pt x="715" y="5119"/>
                      <a:pt x="739" y="5179"/>
                      <a:pt x="751" y="5262"/>
                    </a:cubicBezTo>
                    <a:cubicBezTo>
                      <a:pt x="953" y="6179"/>
                      <a:pt x="1191" y="7107"/>
                      <a:pt x="1370" y="8024"/>
                    </a:cubicBezTo>
                    <a:cubicBezTo>
                      <a:pt x="1453" y="8369"/>
                      <a:pt x="1465" y="8739"/>
                      <a:pt x="1298" y="9048"/>
                    </a:cubicBezTo>
                    <a:cubicBezTo>
                      <a:pt x="1120" y="9382"/>
                      <a:pt x="1108" y="9691"/>
                      <a:pt x="1096" y="10024"/>
                    </a:cubicBezTo>
                    <a:cubicBezTo>
                      <a:pt x="1048" y="10596"/>
                      <a:pt x="1001" y="11167"/>
                      <a:pt x="917" y="11727"/>
                    </a:cubicBezTo>
                    <a:cubicBezTo>
                      <a:pt x="810" y="12310"/>
                      <a:pt x="679" y="12894"/>
                      <a:pt x="870" y="13489"/>
                    </a:cubicBezTo>
                    <a:cubicBezTo>
                      <a:pt x="929" y="13632"/>
                      <a:pt x="882" y="13799"/>
                      <a:pt x="882" y="13953"/>
                    </a:cubicBezTo>
                    <a:cubicBezTo>
                      <a:pt x="858" y="14727"/>
                      <a:pt x="798" y="15501"/>
                      <a:pt x="774" y="16275"/>
                    </a:cubicBezTo>
                    <a:cubicBezTo>
                      <a:pt x="751" y="17204"/>
                      <a:pt x="798" y="18144"/>
                      <a:pt x="751" y="19085"/>
                    </a:cubicBezTo>
                    <a:cubicBezTo>
                      <a:pt x="679" y="20526"/>
                      <a:pt x="739" y="21990"/>
                      <a:pt x="620" y="23443"/>
                    </a:cubicBezTo>
                    <a:cubicBezTo>
                      <a:pt x="465" y="25133"/>
                      <a:pt x="584" y="26812"/>
                      <a:pt x="596" y="28491"/>
                    </a:cubicBezTo>
                    <a:cubicBezTo>
                      <a:pt x="596" y="28705"/>
                      <a:pt x="643" y="28920"/>
                      <a:pt x="763" y="29098"/>
                    </a:cubicBezTo>
                    <a:cubicBezTo>
                      <a:pt x="1155" y="29729"/>
                      <a:pt x="1096" y="30360"/>
                      <a:pt x="1013" y="31003"/>
                    </a:cubicBezTo>
                    <a:cubicBezTo>
                      <a:pt x="977" y="31360"/>
                      <a:pt x="917" y="31741"/>
                      <a:pt x="917" y="32099"/>
                    </a:cubicBezTo>
                    <a:cubicBezTo>
                      <a:pt x="929" y="32646"/>
                      <a:pt x="1239" y="33134"/>
                      <a:pt x="1929" y="33599"/>
                    </a:cubicBezTo>
                    <a:cubicBezTo>
                      <a:pt x="2322" y="33123"/>
                      <a:pt x="2537" y="32658"/>
                      <a:pt x="2525" y="32158"/>
                    </a:cubicBezTo>
                    <a:cubicBezTo>
                      <a:pt x="2417" y="31051"/>
                      <a:pt x="2787" y="29979"/>
                      <a:pt x="2882" y="28896"/>
                    </a:cubicBezTo>
                    <a:cubicBezTo>
                      <a:pt x="2918" y="28253"/>
                      <a:pt x="3120" y="27634"/>
                      <a:pt x="3179" y="26991"/>
                    </a:cubicBezTo>
                    <a:cubicBezTo>
                      <a:pt x="3251" y="26229"/>
                      <a:pt x="3263" y="25467"/>
                      <a:pt x="3299" y="24705"/>
                    </a:cubicBezTo>
                    <a:cubicBezTo>
                      <a:pt x="3358" y="22752"/>
                      <a:pt x="3418" y="20800"/>
                      <a:pt x="3453" y="18835"/>
                    </a:cubicBezTo>
                    <a:cubicBezTo>
                      <a:pt x="3453" y="18692"/>
                      <a:pt x="3418" y="18549"/>
                      <a:pt x="3418" y="18418"/>
                    </a:cubicBezTo>
                    <a:lnTo>
                      <a:pt x="3418" y="16490"/>
                    </a:lnTo>
                    <a:cubicBezTo>
                      <a:pt x="3418" y="16109"/>
                      <a:pt x="3453" y="15739"/>
                      <a:pt x="3441" y="15347"/>
                    </a:cubicBezTo>
                    <a:cubicBezTo>
                      <a:pt x="3418" y="14846"/>
                      <a:pt x="3334" y="14323"/>
                      <a:pt x="3299" y="13799"/>
                    </a:cubicBezTo>
                    <a:cubicBezTo>
                      <a:pt x="3251" y="13191"/>
                      <a:pt x="3239" y="12596"/>
                      <a:pt x="3179" y="11989"/>
                    </a:cubicBezTo>
                    <a:cubicBezTo>
                      <a:pt x="3144" y="11691"/>
                      <a:pt x="3025" y="11406"/>
                      <a:pt x="3013" y="11108"/>
                    </a:cubicBezTo>
                    <a:cubicBezTo>
                      <a:pt x="2941" y="10036"/>
                      <a:pt x="2858" y="8965"/>
                      <a:pt x="2834" y="7893"/>
                    </a:cubicBezTo>
                    <a:cubicBezTo>
                      <a:pt x="2798" y="7191"/>
                      <a:pt x="2822" y="6476"/>
                      <a:pt x="2882" y="5762"/>
                    </a:cubicBezTo>
                    <a:cubicBezTo>
                      <a:pt x="2941" y="5119"/>
                      <a:pt x="3072" y="4500"/>
                      <a:pt x="3179" y="3857"/>
                    </a:cubicBezTo>
                    <a:cubicBezTo>
                      <a:pt x="3215" y="3607"/>
                      <a:pt x="3263" y="3333"/>
                      <a:pt x="3299" y="3083"/>
                    </a:cubicBezTo>
                    <a:cubicBezTo>
                      <a:pt x="3394" y="2262"/>
                      <a:pt x="3334" y="1464"/>
                      <a:pt x="3025" y="654"/>
                    </a:cubicBezTo>
                    <a:cubicBezTo>
                      <a:pt x="2843" y="204"/>
                      <a:pt x="2344" y="0"/>
                      <a:pt x="1752"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44038" name="Google Shape;36174;p57">
              <a:extLst>
                <a:ext uri="{FF2B5EF4-FFF2-40B4-BE49-F238E27FC236}">
                  <a16:creationId xmlns:a16="http://schemas.microsoft.com/office/drawing/2014/main" id="{09196223-D56C-0DCF-1885-B9288DEE2E34}"/>
                </a:ext>
              </a:extLst>
            </p:cNvPr>
            <p:cNvGrpSpPr>
              <a:grpSpLocks/>
            </p:cNvGrpSpPr>
            <p:nvPr/>
          </p:nvGrpSpPr>
          <p:grpSpPr bwMode="auto">
            <a:xfrm>
              <a:off x="7954400" y="571973"/>
              <a:ext cx="84850" cy="3989074"/>
              <a:chOff x="95250" y="947175"/>
              <a:chExt cx="84850" cy="1811075"/>
            </a:xfrm>
          </p:grpSpPr>
          <p:sp>
            <p:nvSpPr>
              <p:cNvPr id="18" name="Google Shape;36175;p57">
                <a:extLst>
                  <a:ext uri="{FF2B5EF4-FFF2-40B4-BE49-F238E27FC236}">
                    <a16:creationId xmlns:a16="http://schemas.microsoft.com/office/drawing/2014/main" id="{05C43E17-0FCA-216C-E29C-935AD4FBB429}"/>
                  </a:ext>
                </a:extLst>
              </p:cNvPr>
              <p:cNvSpPr/>
              <p:nvPr/>
            </p:nvSpPr>
            <p:spPr>
              <a:xfrm>
                <a:off x="95378" y="1042854"/>
                <a:ext cx="84127" cy="1715279"/>
              </a:xfrm>
              <a:custGeom>
                <a:avLst/>
                <a:gdLst/>
                <a:ahLst/>
                <a:cxnLst/>
                <a:rect l="l" t="t" r="r" b="b"/>
                <a:pathLst>
                  <a:path w="3394" h="68597" extrusionOk="0">
                    <a:moveTo>
                      <a:pt x="1748" y="0"/>
                    </a:moveTo>
                    <a:cubicBezTo>
                      <a:pt x="1677" y="0"/>
                      <a:pt x="1599" y="39"/>
                      <a:pt x="1488" y="111"/>
                    </a:cubicBezTo>
                    <a:cubicBezTo>
                      <a:pt x="1131" y="337"/>
                      <a:pt x="941" y="611"/>
                      <a:pt x="917" y="992"/>
                    </a:cubicBezTo>
                    <a:cubicBezTo>
                      <a:pt x="905" y="1302"/>
                      <a:pt x="917" y="1611"/>
                      <a:pt x="893" y="1921"/>
                    </a:cubicBezTo>
                    <a:cubicBezTo>
                      <a:pt x="857" y="2219"/>
                      <a:pt x="655" y="2492"/>
                      <a:pt x="738" y="2838"/>
                    </a:cubicBezTo>
                    <a:cubicBezTo>
                      <a:pt x="822" y="3112"/>
                      <a:pt x="714" y="3445"/>
                      <a:pt x="679" y="3754"/>
                    </a:cubicBezTo>
                    <a:cubicBezTo>
                      <a:pt x="667" y="3909"/>
                      <a:pt x="619" y="4040"/>
                      <a:pt x="595" y="4171"/>
                    </a:cubicBezTo>
                    <a:cubicBezTo>
                      <a:pt x="476" y="4755"/>
                      <a:pt x="298" y="5338"/>
                      <a:pt x="250" y="5910"/>
                    </a:cubicBezTo>
                    <a:cubicBezTo>
                      <a:pt x="191" y="6743"/>
                      <a:pt x="238" y="7576"/>
                      <a:pt x="238" y="8410"/>
                    </a:cubicBezTo>
                    <a:cubicBezTo>
                      <a:pt x="238" y="8517"/>
                      <a:pt x="262" y="8612"/>
                      <a:pt x="262" y="8696"/>
                    </a:cubicBezTo>
                    <a:cubicBezTo>
                      <a:pt x="286" y="9172"/>
                      <a:pt x="298" y="9648"/>
                      <a:pt x="298" y="10124"/>
                    </a:cubicBezTo>
                    <a:cubicBezTo>
                      <a:pt x="298" y="10279"/>
                      <a:pt x="238" y="10434"/>
                      <a:pt x="238" y="10589"/>
                    </a:cubicBezTo>
                    <a:cubicBezTo>
                      <a:pt x="238" y="11363"/>
                      <a:pt x="262" y="12148"/>
                      <a:pt x="321" y="12922"/>
                    </a:cubicBezTo>
                    <a:cubicBezTo>
                      <a:pt x="381" y="13744"/>
                      <a:pt x="345" y="14565"/>
                      <a:pt x="357" y="15375"/>
                    </a:cubicBezTo>
                    <a:cubicBezTo>
                      <a:pt x="357" y="15577"/>
                      <a:pt x="417" y="15780"/>
                      <a:pt x="429" y="15970"/>
                    </a:cubicBezTo>
                    <a:cubicBezTo>
                      <a:pt x="476" y="16423"/>
                      <a:pt x="536" y="16887"/>
                      <a:pt x="548" y="17328"/>
                    </a:cubicBezTo>
                    <a:cubicBezTo>
                      <a:pt x="583" y="18280"/>
                      <a:pt x="560" y="19244"/>
                      <a:pt x="583" y="20197"/>
                    </a:cubicBezTo>
                    <a:cubicBezTo>
                      <a:pt x="583" y="20376"/>
                      <a:pt x="643" y="20578"/>
                      <a:pt x="643" y="20757"/>
                    </a:cubicBezTo>
                    <a:cubicBezTo>
                      <a:pt x="619" y="20947"/>
                      <a:pt x="560" y="21149"/>
                      <a:pt x="560" y="21352"/>
                    </a:cubicBezTo>
                    <a:cubicBezTo>
                      <a:pt x="560" y="23733"/>
                      <a:pt x="548" y="26126"/>
                      <a:pt x="560" y="28508"/>
                    </a:cubicBezTo>
                    <a:cubicBezTo>
                      <a:pt x="560" y="28924"/>
                      <a:pt x="476" y="29341"/>
                      <a:pt x="524" y="29758"/>
                    </a:cubicBezTo>
                    <a:cubicBezTo>
                      <a:pt x="548" y="30008"/>
                      <a:pt x="441" y="30246"/>
                      <a:pt x="441" y="30496"/>
                    </a:cubicBezTo>
                    <a:cubicBezTo>
                      <a:pt x="464" y="30960"/>
                      <a:pt x="524" y="31436"/>
                      <a:pt x="548" y="31901"/>
                    </a:cubicBezTo>
                    <a:cubicBezTo>
                      <a:pt x="560" y="31984"/>
                      <a:pt x="548" y="32067"/>
                      <a:pt x="583" y="32139"/>
                    </a:cubicBezTo>
                    <a:cubicBezTo>
                      <a:pt x="857" y="32746"/>
                      <a:pt x="893" y="33389"/>
                      <a:pt x="893" y="34032"/>
                    </a:cubicBezTo>
                    <a:cubicBezTo>
                      <a:pt x="893" y="34223"/>
                      <a:pt x="941" y="34425"/>
                      <a:pt x="1012" y="34627"/>
                    </a:cubicBezTo>
                    <a:cubicBezTo>
                      <a:pt x="1095" y="34842"/>
                      <a:pt x="1179" y="35044"/>
                      <a:pt x="1060" y="35258"/>
                    </a:cubicBezTo>
                    <a:cubicBezTo>
                      <a:pt x="1012" y="35354"/>
                      <a:pt x="1012" y="35461"/>
                      <a:pt x="1012" y="35544"/>
                    </a:cubicBezTo>
                    <a:cubicBezTo>
                      <a:pt x="1024" y="35842"/>
                      <a:pt x="1036" y="36139"/>
                      <a:pt x="786" y="36389"/>
                    </a:cubicBezTo>
                    <a:cubicBezTo>
                      <a:pt x="714" y="36473"/>
                      <a:pt x="702" y="36568"/>
                      <a:pt x="679" y="36663"/>
                    </a:cubicBezTo>
                    <a:cubicBezTo>
                      <a:pt x="619" y="37068"/>
                      <a:pt x="595" y="37461"/>
                      <a:pt x="548" y="37866"/>
                    </a:cubicBezTo>
                    <a:cubicBezTo>
                      <a:pt x="500" y="38271"/>
                      <a:pt x="619" y="38652"/>
                      <a:pt x="583" y="39068"/>
                    </a:cubicBezTo>
                    <a:cubicBezTo>
                      <a:pt x="488" y="39985"/>
                      <a:pt x="560" y="40890"/>
                      <a:pt x="441" y="41795"/>
                    </a:cubicBezTo>
                    <a:cubicBezTo>
                      <a:pt x="369" y="42319"/>
                      <a:pt x="524" y="42855"/>
                      <a:pt x="226" y="43355"/>
                    </a:cubicBezTo>
                    <a:cubicBezTo>
                      <a:pt x="202" y="43390"/>
                      <a:pt x="202" y="43414"/>
                      <a:pt x="202" y="43450"/>
                    </a:cubicBezTo>
                    <a:cubicBezTo>
                      <a:pt x="167" y="44069"/>
                      <a:pt x="0" y="44700"/>
                      <a:pt x="71" y="45343"/>
                    </a:cubicBezTo>
                    <a:cubicBezTo>
                      <a:pt x="131" y="46010"/>
                      <a:pt x="71" y="46676"/>
                      <a:pt x="179" y="47343"/>
                    </a:cubicBezTo>
                    <a:cubicBezTo>
                      <a:pt x="286" y="48022"/>
                      <a:pt x="262" y="48712"/>
                      <a:pt x="310" y="49403"/>
                    </a:cubicBezTo>
                    <a:cubicBezTo>
                      <a:pt x="321" y="49653"/>
                      <a:pt x="369" y="49891"/>
                      <a:pt x="405" y="50141"/>
                    </a:cubicBezTo>
                    <a:cubicBezTo>
                      <a:pt x="429" y="50427"/>
                      <a:pt x="488" y="50701"/>
                      <a:pt x="500" y="50975"/>
                    </a:cubicBezTo>
                    <a:cubicBezTo>
                      <a:pt x="524" y="51475"/>
                      <a:pt x="500" y="51975"/>
                      <a:pt x="524" y="52487"/>
                    </a:cubicBezTo>
                    <a:cubicBezTo>
                      <a:pt x="524" y="52641"/>
                      <a:pt x="548" y="52820"/>
                      <a:pt x="595" y="52987"/>
                    </a:cubicBezTo>
                    <a:cubicBezTo>
                      <a:pt x="762" y="53642"/>
                      <a:pt x="833" y="54296"/>
                      <a:pt x="798" y="54951"/>
                    </a:cubicBezTo>
                    <a:cubicBezTo>
                      <a:pt x="774" y="55439"/>
                      <a:pt x="726" y="55939"/>
                      <a:pt x="726" y="56428"/>
                    </a:cubicBezTo>
                    <a:cubicBezTo>
                      <a:pt x="726" y="57975"/>
                      <a:pt x="738" y="59535"/>
                      <a:pt x="726" y="61083"/>
                    </a:cubicBezTo>
                    <a:cubicBezTo>
                      <a:pt x="714" y="61535"/>
                      <a:pt x="595" y="61976"/>
                      <a:pt x="536" y="62428"/>
                    </a:cubicBezTo>
                    <a:cubicBezTo>
                      <a:pt x="488" y="62738"/>
                      <a:pt x="429" y="63036"/>
                      <a:pt x="417" y="63345"/>
                    </a:cubicBezTo>
                    <a:cubicBezTo>
                      <a:pt x="405" y="63512"/>
                      <a:pt x="464" y="63690"/>
                      <a:pt x="488" y="63857"/>
                    </a:cubicBezTo>
                    <a:cubicBezTo>
                      <a:pt x="548" y="64250"/>
                      <a:pt x="607" y="64655"/>
                      <a:pt x="679" y="65060"/>
                    </a:cubicBezTo>
                    <a:cubicBezTo>
                      <a:pt x="798" y="65714"/>
                      <a:pt x="976" y="66369"/>
                      <a:pt x="1036" y="67036"/>
                    </a:cubicBezTo>
                    <a:cubicBezTo>
                      <a:pt x="1072" y="67524"/>
                      <a:pt x="1214" y="67989"/>
                      <a:pt x="1381" y="68453"/>
                    </a:cubicBezTo>
                    <a:cubicBezTo>
                      <a:pt x="1426" y="68557"/>
                      <a:pt x="1485" y="68596"/>
                      <a:pt x="1563" y="68596"/>
                    </a:cubicBezTo>
                    <a:cubicBezTo>
                      <a:pt x="1610" y="68596"/>
                      <a:pt x="1664" y="68582"/>
                      <a:pt x="1726" y="68560"/>
                    </a:cubicBezTo>
                    <a:cubicBezTo>
                      <a:pt x="2012" y="68465"/>
                      <a:pt x="2107" y="68286"/>
                      <a:pt x="2203" y="68060"/>
                    </a:cubicBezTo>
                    <a:cubicBezTo>
                      <a:pt x="2465" y="67441"/>
                      <a:pt x="2512" y="66774"/>
                      <a:pt x="2750" y="66131"/>
                    </a:cubicBezTo>
                    <a:cubicBezTo>
                      <a:pt x="2965" y="65595"/>
                      <a:pt x="2977" y="65048"/>
                      <a:pt x="2798" y="64452"/>
                    </a:cubicBezTo>
                    <a:cubicBezTo>
                      <a:pt x="2584" y="63798"/>
                      <a:pt x="2667" y="63083"/>
                      <a:pt x="2810" y="62405"/>
                    </a:cubicBezTo>
                    <a:cubicBezTo>
                      <a:pt x="2941" y="61845"/>
                      <a:pt x="3024" y="61262"/>
                      <a:pt x="3060" y="60702"/>
                    </a:cubicBezTo>
                    <a:cubicBezTo>
                      <a:pt x="3143" y="59773"/>
                      <a:pt x="3096" y="58833"/>
                      <a:pt x="3084" y="57916"/>
                    </a:cubicBezTo>
                    <a:cubicBezTo>
                      <a:pt x="3060" y="57463"/>
                      <a:pt x="2988" y="57035"/>
                      <a:pt x="2977" y="56606"/>
                    </a:cubicBezTo>
                    <a:cubicBezTo>
                      <a:pt x="2965" y="56249"/>
                      <a:pt x="2941" y="55880"/>
                      <a:pt x="2988" y="55523"/>
                    </a:cubicBezTo>
                    <a:cubicBezTo>
                      <a:pt x="3036" y="55166"/>
                      <a:pt x="3310" y="54820"/>
                      <a:pt x="3108" y="54427"/>
                    </a:cubicBezTo>
                    <a:cubicBezTo>
                      <a:pt x="3084" y="54404"/>
                      <a:pt x="3143" y="54344"/>
                      <a:pt x="3155" y="54296"/>
                    </a:cubicBezTo>
                    <a:cubicBezTo>
                      <a:pt x="3203" y="54011"/>
                      <a:pt x="3262" y="53749"/>
                      <a:pt x="3274" y="53463"/>
                    </a:cubicBezTo>
                    <a:cubicBezTo>
                      <a:pt x="3286" y="53261"/>
                      <a:pt x="3203" y="53034"/>
                      <a:pt x="3203" y="52820"/>
                    </a:cubicBezTo>
                    <a:cubicBezTo>
                      <a:pt x="3215" y="52189"/>
                      <a:pt x="3250" y="51546"/>
                      <a:pt x="3310" y="50903"/>
                    </a:cubicBezTo>
                    <a:cubicBezTo>
                      <a:pt x="3334" y="50546"/>
                      <a:pt x="3227" y="50189"/>
                      <a:pt x="3286" y="49832"/>
                    </a:cubicBezTo>
                    <a:cubicBezTo>
                      <a:pt x="3346" y="49534"/>
                      <a:pt x="3358" y="49236"/>
                      <a:pt x="3393" y="48939"/>
                    </a:cubicBezTo>
                    <a:cubicBezTo>
                      <a:pt x="3393" y="48867"/>
                      <a:pt x="3334" y="48796"/>
                      <a:pt x="3322" y="48712"/>
                    </a:cubicBezTo>
                    <a:cubicBezTo>
                      <a:pt x="3155" y="48141"/>
                      <a:pt x="3036" y="47557"/>
                      <a:pt x="3060" y="46962"/>
                    </a:cubicBezTo>
                    <a:cubicBezTo>
                      <a:pt x="3084" y="46653"/>
                      <a:pt x="3084" y="46331"/>
                      <a:pt x="3060" y="46022"/>
                    </a:cubicBezTo>
                    <a:cubicBezTo>
                      <a:pt x="3036" y="45783"/>
                      <a:pt x="3012" y="45533"/>
                      <a:pt x="2929" y="45295"/>
                    </a:cubicBezTo>
                    <a:cubicBezTo>
                      <a:pt x="2834" y="44950"/>
                      <a:pt x="2727" y="44593"/>
                      <a:pt x="2738" y="44236"/>
                    </a:cubicBezTo>
                    <a:cubicBezTo>
                      <a:pt x="2786" y="43509"/>
                      <a:pt x="2810" y="42795"/>
                      <a:pt x="2858" y="42081"/>
                    </a:cubicBezTo>
                    <a:lnTo>
                      <a:pt x="2858" y="42033"/>
                    </a:lnTo>
                    <a:cubicBezTo>
                      <a:pt x="3012" y="41366"/>
                      <a:pt x="3012" y="40676"/>
                      <a:pt x="2858" y="39997"/>
                    </a:cubicBezTo>
                    <a:cubicBezTo>
                      <a:pt x="2846" y="39902"/>
                      <a:pt x="2858" y="39807"/>
                      <a:pt x="2869" y="39711"/>
                    </a:cubicBezTo>
                    <a:cubicBezTo>
                      <a:pt x="2953" y="39283"/>
                      <a:pt x="3167" y="38854"/>
                      <a:pt x="2977" y="38390"/>
                    </a:cubicBezTo>
                    <a:cubicBezTo>
                      <a:pt x="2977" y="38354"/>
                      <a:pt x="2977" y="38330"/>
                      <a:pt x="2988" y="38294"/>
                    </a:cubicBezTo>
                    <a:cubicBezTo>
                      <a:pt x="3203" y="37735"/>
                      <a:pt x="3012" y="37199"/>
                      <a:pt x="2750" y="36675"/>
                    </a:cubicBezTo>
                    <a:cubicBezTo>
                      <a:pt x="2596" y="36318"/>
                      <a:pt x="2512" y="35913"/>
                      <a:pt x="2048" y="35711"/>
                    </a:cubicBezTo>
                    <a:cubicBezTo>
                      <a:pt x="2024" y="35699"/>
                      <a:pt x="2036" y="35604"/>
                      <a:pt x="2036" y="35544"/>
                    </a:cubicBezTo>
                    <a:cubicBezTo>
                      <a:pt x="2024" y="35354"/>
                      <a:pt x="2250" y="35187"/>
                      <a:pt x="2096" y="34961"/>
                    </a:cubicBezTo>
                    <a:cubicBezTo>
                      <a:pt x="1929" y="34746"/>
                      <a:pt x="1976" y="34484"/>
                      <a:pt x="2084" y="34246"/>
                    </a:cubicBezTo>
                    <a:cubicBezTo>
                      <a:pt x="2131" y="34151"/>
                      <a:pt x="2191" y="34008"/>
                      <a:pt x="2167" y="33889"/>
                    </a:cubicBezTo>
                    <a:cubicBezTo>
                      <a:pt x="2155" y="33544"/>
                      <a:pt x="2298" y="33199"/>
                      <a:pt x="2429" y="32853"/>
                    </a:cubicBezTo>
                    <a:cubicBezTo>
                      <a:pt x="2488" y="32722"/>
                      <a:pt x="2607" y="32603"/>
                      <a:pt x="2631" y="32460"/>
                    </a:cubicBezTo>
                    <a:cubicBezTo>
                      <a:pt x="2727" y="32079"/>
                      <a:pt x="2917" y="31722"/>
                      <a:pt x="2798" y="31294"/>
                    </a:cubicBezTo>
                    <a:cubicBezTo>
                      <a:pt x="2727" y="31008"/>
                      <a:pt x="2858" y="30663"/>
                      <a:pt x="2858" y="30353"/>
                    </a:cubicBezTo>
                    <a:cubicBezTo>
                      <a:pt x="2858" y="30115"/>
                      <a:pt x="2834" y="29889"/>
                      <a:pt x="2798" y="29651"/>
                    </a:cubicBezTo>
                    <a:cubicBezTo>
                      <a:pt x="2786" y="29579"/>
                      <a:pt x="2750" y="29508"/>
                      <a:pt x="2762" y="29424"/>
                    </a:cubicBezTo>
                    <a:cubicBezTo>
                      <a:pt x="2917" y="28758"/>
                      <a:pt x="2988" y="28079"/>
                      <a:pt x="2988" y="27388"/>
                    </a:cubicBezTo>
                    <a:cubicBezTo>
                      <a:pt x="2988" y="27317"/>
                      <a:pt x="3036" y="27245"/>
                      <a:pt x="3036" y="27162"/>
                    </a:cubicBezTo>
                    <a:cubicBezTo>
                      <a:pt x="3048" y="26722"/>
                      <a:pt x="3048" y="26293"/>
                      <a:pt x="3060" y="25852"/>
                    </a:cubicBezTo>
                    <a:cubicBezTo>
                      <a:pt x="3060" y="25579"/>
                      <a:pt x="2941" y="25305"/>
                      <a:pt x="3060" y="25007"/>
                    </a:cubicBezTo>
                    <a:cubicBezTo>
                      <a:pt x="3119" y="24876"/>
                      <a:pt x="3084" y="24698"/>
                      <a:pt x="3060" y="24555"/>
                    </a:cubicBezTo>
                    <a:cubicBezTo>
                      <a:pt x="3048" y="24436"/>
                      <a:pt x="3000" y="24328"/>
                      <a:pt x="3000" y="24221"/>
                    </a:cubicBezTo>
                    <a:cubicBezTo>
                      <a:pt x="2988" y="23102"/>
                      <a:pt x="2917" y="21971"/>
                      <a:pt x="3203" y="20864"/>
                    </a:cubicBezTo>
                    <a:cubicBezTo>
                      <a:pt x="3298" y="20459"/>
                      <a:pt x="3084" y="20042"/>
                      <a:pt x="3167" y="19614"/>
                    </a:cubicBezTo>
                    <a:cubicBezTo>
                      <a:pt x="3239" y="19221"/>
                      <a:pt x="3119" y="18816"/>
                      <a:pt x="3096" y="18423"/>
                    </a:cubicBezTo>
                    <a:cubicBezTo>
                      <a:pt x="3096" y="18280"/>
                      <a:pt x="3096" y="18137"/>
                      <a:pt x="3084" y="18006"/>
                    </a:cubicBezTo>
                    <a:cubicBezTo>
                      <a:pt x="3024" y="17447"/>
                      <a:pt x="2929" y="16887"/>
                      <a:pt x="2881" y="16339"/>
                    </a:cubicBezTo>
                    <a:cubicBezTo>
                      <a:pt x="2869" y="16113"/>
                      <a:pt x="2965" y="15887"/>
                      <a:pt x="2977" y="15649"/>
                    </a:cubicBezTo>
                    <a:cubicBezTo>
                      <a:pt x="2988" y="15149"/>
                      <a:pt x="2977" y="14625"/>
                      <a:pt x="2988" y="14101"/>
                    </a:cubicBezTo>
                    <a:cubicBezTo>
                      <a:pt x="3000" y="13577"/>
                      <a:pt x="2738" y="13101"/>
                      <a:pt x="2727" y="12589"/>
                    </a:cubicBezTo>
                    <a:cubicBezTo>
                      <a:pt x="2727" y="12232"/>
                      <a:pt x="2679" y="11875"/>
                      <a:pt x="2643" y="11517"/>
                    </a:cubicBezTo>
                    <a:cubicBezTo>
                      <a:pt x="2619" y="11160"/>
                      <a:pt x="2548" y="10803"/>
                      <a:pt x="2548" y="10446"/>
                    </a:cubicBezTo>
                    <a:cubicBezTo>
                      <a:pt x="2560" y="9827"/>
                      <a:pt x="2631" y="9219"/>
                      <a:pt x="2643" y="8612"/>
                    </a:cubicBezTo>
                    <a:cubicBezTo>
                      <a:pt x="2679" y="7910"/>
                      <a:pt x="2667" y="7195"/>
                      <a:pt x="2667" y="6493"/>
                    </a:cubicBezTo>
                    <a:cubicBezTo>
                      <a:pt x="2667" y="6362"/>
                      <a:pt x="2667" y="6219"/>
                      <a:pt x="2703" y="6076"/>
                    </a:cubicBezTo>
                    <a:cubicBezTo>
                      <a:pt x="2846" y="5659"/>
                      <a:pt x="2917" y="5267"/>
                      <a:pt x="2881" y="4826"/>
                    </a:cubicBezTo>
                    <a:cubicBezTo>
                      <a:pt x="2869" y="4564"/>
                      <a:pt x="2881" y="4290"/>
                      <a:pt x="2881" y="4028"/>
                    </a:cubicBezTo>
                    <a:cubicBezTo>
                      <a:pt x="2869" y="3433"/>
                      <a:pt x="2917" y="2838"/>
                      <a:pt x="2869" y="2195"/>
                    </a:cubicBezTo>
                    <a:cubicBezTo>
                      <a:pt x="2810" y="1885"/>
                      <a:pt x="2762" y="1588"/>
                      <a:pt x="2584" y="1302"/>
                    </a:cubicBezTo>
                    <a:cubicBezTo>
                      <a:pt x="2548" y="1230"/>
                      <a:pt x="2548" y="1147"/>
                      <a:pt x="2512" y="1076"/>
                    </a:cubicBezTo>
                    <a:cubicBezTo>
                      <a:pt x="2381" y="766"/>
                      <a:pt x="2274" y="421"/>
                      <a:pt x="2012" y="159"/>
                    </a:cubicBezTo>
                    <a:cubicBezTo>
                      <a:pt x="1904" y="51"/>
                      <a:pt x="1830" y="0"/>
                      <a:pt x="1748"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19" name="Google Shape;36176;p57">
                <a:extLst>
                  <a:ext uri="{FF2B5EF4-FFF2-40B4-BE49-F238E27FC236}">
                    <a16:creationId xmlns:a16="http://schemas.microsoft.com/office/drawing/2014/main" id="{005702A3-FF13-776F-E467-AB64B831BB8F}"/>
                  </a:ext>
                </a:extLst>
              </p:cNvPr>
              <p:cNvSpPr/>
              <p:nvPr/>
            </p:nvSpPr>
            <p:spPr>
              <a:xfrm>
                <a:off x="125536" y="947000"/>
                <a:ext cx="31746" cy="63422"/>
              </a:xfrm>
              <a:custGeom>
                <a:avLst/>
                <a:gdLst/>
                <a:ahLst/>
                <a:cxnLst/>
                <a:rect l="l" t="t" r="r" b="b"/>
                <a:pathLst>
                  <a:path w="1311" h="2539" extrusionOk="0">
                    <a:moveTo>
                      <a:pt x="643" y="0"/>
                    </a:moveTo>
                    <a:cubicBezTo>
                      <a:pt x="579" y="0"/>
                      <a:pt x="507" y="27"/>
                      <a:pt x="429" y="76"/>
                    </a:cubicBezTo>
                    <a:cubicBezTo>
                      <a:pt x="239" y="207"/>
                      <a:pt x="24" y="921"/>
                      <a:pt x="13" y="1135"/>
                    </a:cubicBezTo>
                    <a:cubicBezTo>
                      <a:pt x="1" y="1516"/>
                      <a:pt x="1" y="1885"/>
                      <a:pt x="13" y="2266"/>
                    </a:cubicBezTo>
                    <a:cubicBezTo>
                      <a:pt x="13" y="2350"/>
                      <a:pt x="108" y="2505"/>
                      <a:pt x="191" y="2517"/>
                    </a:cubicBezTo>
                    <a:cubicBezTo>
                      <a:pt x="264" y="2528"/>
                      <a:pt x="350" y="2539"/>
                      <a:pt x="432" y="2539"/>
                    </a:cubicBezTo>
                    <a:cubicBezTo>
                      <a:pt x="524" y="2539"/>
                      <a:pt x="611" y="2525"/>
                      <a:pt x="667" y="2481"/>
                    </a:cubicBezTo>
                    <a:cubicBezTo>
                      <a:pt x="858" y="2350"/>
                      <a:pt x="1036" y="2159"/>
                      <a:pt x="1120" y="1969"/>
                    </a:cubicBezTo>
                    <a:cubicBezTo>
                      <a:pt x="1215" y="1695"/>
                      <a:pt x="1298" y="1397"/>
                      <a:pt x="1298" y="1040"/>
                    </a:cubicBezTo>
                    <a:cubicBezTo>
                      <a:pt x="1310" y="600"/>
                      <a:pt x="965" y="445"/>
                      <a:pt x="858" y="183"/>
                    </a:cubicBezTo>
                    <a:cubicBezTo>
                      <a:pt x="809" y="56"/>
                      <a:pt x="734" y="0"/>
                      <a:pt x="643"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44039" name="Google Shape;36177;p57">
              <a:extLst>
                <a:ext uri="{FF2B5EF4-FFF2-40B4-BE49-F238E27FC236}">
                  <a16:creationId xmlns:a16="http://schemas.microsoft.com/office/drawing/2014/main" id="{ECF8DC62-C9ED-E7BB-58D3-533C92B2CE88}"/>
                </a:ext>
              </a:extLst>
            </p:cNvPr>
            <p:cNvGrpSpPr>
              <a:grpSpLocks/>
            </p:cNvGrpSpPr>
            <p:nvPr/>
          </p:nvGrpSpPr>
          <p:grpSpPr bwMode="auto">
            <a:xfrm>
              <a:off x="4310061" y="838025"/>
              <a:ext cx="3992088" cy="3459224"/>
              <a:chOff x="1358154" y="1112975"/>
              <a:chExt cx="6433663" cy="3459224"/>
            </a:xfrm>
          </p:grpSpPr>
          <p:grpSp>
            <p:nvGrpSpPr>
              <p:cNvPr id="44040" name="Google Shape;36178;p57">
                <a:extLst>
                  <a:ext uri="{FF2B5EF4-FFF2-40B4-BE49-F238E27FC236}">
                    <a16:creationId xmlns:a16="http://schemas.microsoft.com/office/drawing/2014/main" id="{41947657-DD57-C88C-F54B-C545FA10D8E5}"/>
                  </a:ext>
                </a:extLst>
              </p:cNvPr>
              <p:cNvGrpSpPr>
                <a:grpSpLocks/>
              </p:cNvGrpSpPr>
              <p:nvPr/>
            </p:nvGrpSpPr>
            <p:grpSpPr bwMode="auto">
              <a:xfrm rot="5400000">
                <a:off x="4531223" y="-2060094"/>
                <a:ext cx="87525" cy="6433663"/>
                <a:chOff x="-349750" y="947875"/>
                <a:chExt cx="87525" cy="1811075"/>
              </a:xfrm>
            </p:grpSpPr>
            <p:sp>
              <p:nvSpPr>
                <p:cNvPr id="13" name="Google Shape;36179;p57">
                  <a:extLst>
                    <a:ext uri="{FF2B5EF4-FFF2-40B4-BE49-F238E27FC236}">
                      <a16:creationId xmlns:a16="http://schemas.microsoft.com/office/drawing/2014/main" id="{6D0963A4-B30C-EA56-D48E-65E19B6E13F2}"/>
                    </a:ext>
                  </a:extLst>
                </p:cNvPr>
                <p:cNvSpPr/>
                <p:nvPr/>
              </p:nvSpPr>
              <p:spPr>
                <a:xfrm>
                  <a:off x="-349500" y="1137984"/>
                  <a:ext cx="85721" cy="640177"/>
                </a:xfrm>
                <a:custGeom>
                  <a:avLst/>
                  <a:gdLst/>
                  <a:ahLst/>
                  <a:cxnLst/>
                  <a:rect l="l" t="t" r="r" b="b"/>
                  <a:pathLst>
                    <a:path w="3453" h="25618" extrusionOk="0">
                      <a:moveTo>
                        <a:pt x="1884" y="0"/>
                      </a:moveTo>
                      <a:cubicBezTo>
                        <a:pt x="1791" y="0"/>
                        <a:pt x="1684" y="28"/>
                        <a:pt x="1560" y="85"/>
                      </a:cubicBezTo>
                      <a:cubicBezTo>
                        <a:pt x="1310" y="204"/>
                        <a:pt x="1024" y="418"/>
                        <a:pt x="917" y="644"/>
                      </a:cubicBezTo>
                      <a:cubicBezTo>
                        <a:pt x="715" y="1097"/>
                        <a:pt x="643" y="1609"/>
                        <a:pt x="524" y="2097"/>
                      </a:cubicBezTo>
                      <a:cubicBezTo>
                        <a:pt x="488" y="2216"/>
                        <a:pt x="465" y="2347"/>
                        <a:pt x="429" y="2466"/>
                      </a:cubicBezTo>
                      <a:cubicBezTo>
                        <a:pt x="369" y="2740"/>
                        <a:pt x="262" y="3002"/>
                        <a:pt x="226" y="3275"/>
                      </a:cubicBezTo>
                      <a:cubicBezTo>
                        <a:pt x="167" y="3656"/>
                        <a:pt x="167" y="4061"/>
                        <a:pt x="131" y="4454"/>
                      </a:cubicBezTo>
                      <a:cubicBezTo>
                        <a:pt x="84" y="5240"/>
                        <a:pt x="12" y="6014"/>
                        <a:pt x="0" y="6800"/>
                      </a:cubicBezTo>
                      <a:cubicBezTo>
                        <a:pt x="0" y="7228"/>
                        <a:pt x="72" y="7657"/>
                        <a:pt x="143" y="8086"/>
                      </a:cubicBezTo>
                      <a:cubicBezTo>
                        <a:pt x="250" y="8633"/>
                        <a:pt x="417" y="9169"/>
                        <a:pt x="536" y="9717"/>
                      </a:cubicBezTo>
                      <a:cubicBezTo>
                        <a:pt x="595" y="9955"/>
                        <a:pt x="607" y="10193"/>
                        <a:pt x="584" y="10431"/>
                      </a:cubicBezTo>
                      <a:cubicBezTo>
                        <a:pt x="536" y="10824"/>
                        <a:pt x="417" y="11205"/>
                        <a:pt x="405" y="11598"/>
                      </a:cubicBezTo>
                      <a:cubicBezTo>
                        <a:pt x="369" y="12681"/>
                        <a:pt x="405" y="13753"/>
                        <a:pt x="381" y="14836"/>
                      </a:cubicBezTo>
                      <a:cubicBezTo>
                        <a:pt x="369" y="16265"/>
                        <a:pt x="286" y="17682"/>
                        <a:pt x="298" y="19099"/>
                      </a:cubicBezTo>
                      <a:cubicBezTo>
                        <a:pt x="310" y="20444"/>
                        <a:pt x="429" y="21801"/>
                        <a:pt x="488" y="22992"/>
                      </a:cubicBezTo>
                      <a:cubicBezTo>
                        <a:pt x="488" y="23742"/>
                        <a:pt x="834" y="24933"/>
                        <a:pt x="1155" y="25385"/>
                      </a:cubicBezTo>
                      <a:cubicBezTo>
                        <a:pt x="1251" y="25492"/>
                        <a:pt x="1451" y="25617"/>
                        <a:pt x="1603" y="25617"/>
                      </a:cubicBezTo>
                      <a:cubicBezTo>
                        <a:pt x="1621" y="25617"/>
                        <a:pt x="1639" y="25615"/>
                        <a:pt x="1655" y="25611"/>
                      </a:cubicBezTo>
                      <a:cubicBezTo>
                        <a:pt x="2441" y="25469"/>
                        <a:pt x="3036" y="24933"/>
                        <a:pt x="3108" y="24195"/>
                      </a:cubicBezTo>
                      <a:cubicBezTo>
                        <a:pt x="3203" y="23409"/>
                        <a:pt x="3215" y="22611"/>
                        <a:pt x="3239" y="21801"/>
                      </a:cubicBezTo>
                      <a:cubicBezTo>
                        <a:pt x="3274" y="21063"/>
                        <a:pt x="3179" y="20301"/>
                        <a:pt x="3322" y="19575"/>
                      </a:cubicBezTo>
                      <a:cubicBezTo>
                        <a:pt x="3453" y="18825"/>
                        <a:pt x="3382" y="18099"/>
                        <a:pt x="3334" y="17349"/>
                      </a:cubicBezTo>
                      <a:cubicBezTo>
                        <a:pt x="3298" y="16598"/>
                        <a:pt x="3179" y="15825"/>
                        <a:pt x="3179" y="15063"/>
                      </a:cubicBezTo>
                      <a:cubicBezTo>
                        <a:pt x="3203" y="13634"/>
                        <a:pt x="3382" y="12181"/>
                        <a:pt x="3060" y="10764"/>
                      </a:cubicBezTo>
                      <a:cubicBezTo>
                        <a:pt x="3024" y="10598"/>
                        <a:pt x="3024" y="10419"/>
                        <a:pt x="3036" y="10252"/>
                      </a:cubicBezTo>
                      <a:cubicBezTo>
                        <a:pt x="3108" y="9419"/>
                        <a:pt x="3227" y="8586"/>
                        <a:pt x="3274" y="7752"/>
                      </a:cubicBezTo>
                      <a:cubicBezTo>
                        <a:pt x="3322" y="7145"/>
                        <a:pt x="3298" y="6514"/>
                        <a:pt x="3239" y="5907"/>
                      </a:cubicBezTo>
                      <a:cubicBezTo>
                        <a:pt x="3108" y="4597"/>
                        <a:pt x="2727" y="3299"/>
                        <a:pt x="2929" y="1966"/>
                      </a:cubicBezTo>
                      <a:cubicBezTo>
                        <a:pt x="2941" y="1882"/>
                        <a:pt x="2941" y="1811"/>
                        <a:pt x="2917" y="1740"/>
                      </a:cubicBezTo>
                      <a:cubicBezTo>
                        <a:pt x="2739" y="1275"/>
                        <a:pt x="2560" y="835"/>
                        <a:pt x="2346" y="382"/>
                      </a:cubicBezTo>
                      <a:cubicBezTo>
                        <a:pt x="2224" y="130"/>
                        <a:pt x="2085" y="0"/>
                        <a:pt x="1884"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14" name="Google Shape;36180;p57">
                  <a:extLst>
                    <a:ext uri="{FF2B5EF4-FFF2-40B4-BE49-F238E27FC236}">
                      <a16:creationId xmlns:a16="http://schemas.microsoft.com/office/drawing/2014/main" id="{6B19B040-A5BD-32EE-F823-32E2586B6A02}"/>
                    </a:ext>
                  </a:extLst>
                </p:cNvPr>
                <p:cNvSpPr/>
                <p:nvPr/>
              </p:nvSpPr>
              <p:spPr>
                <a:xfrm>
                  <a:off x="-349499" y="1886898"/>
                  <a:ext cx="79371" cy="537922"/>
                </a:xfrm>
                <a:custGeom>
                  <a:avLst/>
                  <a:gdLst/>
                  <a:ahLst/>
                  <a:cxnLst/>
                  <a:rect l="l" t="t" r="r" b="b"/>
                  <a:pathLst>
                    <a:path w="3168" h="21527" extrusionOk="0">
                      <a:moveTo>
                        <a:pt x="1857" y="1"/>
                      </a:moveTo>
                      <a:cubicBezTo>
                        <a:pt x="1534" y="1"/>
                        <a:pt x="1209" y="185"/>
                        <a:pt x="1107" y="496"/>
                      </a:cubicBezTo>
                      <a:cubicBezTo>
                        <a:pt x="953" y="901"/>
                        <a:pt x="774" y="1306"/>
                        <a:pt x="691" y="1723"/>
                      </a:cubicBezTo>
                      <a:cubicBezTo>
                        <a:pt x="572" y="2223"/>
                        <a:pt x="512" y="2747"/>
                        <a:pt x="453" y="3271"/>
                      </a:cubicBezTo>
                      <a:cubicBezTo>
                        <a:pt x="405" y="3616"/>
                        <a:pt x="393" y="3937"/>
                        <a:pt x="393" y="4283"/>
                      </a:cubicBezTo>
                      <a:cubicBezTo>
                        <a:pt x="417" y="5187"/>
                        <a:pt x="453" y="6104"/>
                        <a:pt x="476" y="7021"/>
                      </a:cubicBezTo>
                      <a:cubicBezTo>
                        <a:pt x="488" y="7342"/>
                        <a:pt x="488" y="7688"/>
                        <a:pt x="488" y="8021"/>
                      </a:cubicBezTo>
                      <a:cubicBezTo>
                        <a:pt x="488" y="8271"/>
                        <a:pt x="476" y="8533"/>
                        <a:pt x="488" y="8795"/>
                      </a:cubicBezTo>
                      <a:cubicBezTo>
                        <a:pt x="536" y="9569"/>
                        <a:pt x="488" y="10355"/>
                        <a:pt x="715" y="11117"/>
                      </a:cubicBezTo>
                      <a:cubicBezTo>
                        <a:pt x="762" y="11260"/>
                        <a:pt x="691" y="11438"/>
                        <a:pt x="667" y="11605"/>
                      </a:cubicBezTo>
                      <a:cubicBezTo>
                        <a:pt x="655" y="11795"/>
                        <a:pt x="655" y="12010"/>
                        <a:pt x="631" y="12212"/>
                      </a:cubicBezTo>
                      <a:cubicBezTo>
                        <a:pt x="572" y="12641"/>
                        <a:pt x="488" y="13093"/>
                        <a:pt x="417" y="13522"/>
                      </a:cubicBezTo>
                      <a:cubicBezTo>
                        <a:pt x="357" y="13855"/>
                        <a:pt x="274" y="14177"/>
                        <a:pt x="226" y="14510"/>
                      </a:cubicBezTo>
                      <a:cubicBezTo>
                        <a:pt x="167" y="14986"/>
                        <a:pt x="131" y="15474"/>
                        <a:pt x="84" y="15951"/>
                      </a:cubicBezTo>
                      <a:cubicBezTo>
                        <a:pt x="72" y="16177"/>
                        <a:pt x="48" y="16391"/>
                        <a:pt x="48" y="16617"/>
                      </a:cubicBezTo>
                      <a:cubicBezTo>
                        <a:pt x="48" y="17046"/>
                        <a:pt x="0" y="17487"/>
                        <a:pt x="48" y="17915"/>
                      </a:cubicBezTo>
                      <a:cubicBezTo>
                        <a:pt x="119" y="18689"/>
                        <a:pt x="226" y="19463"/>
                        <a:pt x="369" y="20237"/>
                      </a:cubicBezTo>
                      <a:cubicBezTo>
                        <a:pt x="429" y="20535"/>
                        <a:pt x="667" y="20820"/>
                        <a:pt x="846" y="21082"/>
                      </a:cubicBezTo>
                      <a:cubicBezTo>
                        <a:pt x="1054" y="21390"/>
                        <a:pt x="1318" y="21526"/>
                        <a:pt x="1663" y="21526"/>
                      </a:cubicBezTo>
                      <a:cubicBezTo>
                        <a:pt x="1771" y="21526"/>
                        <a:pt x="1887" y="21513"/>
                        <a:pt x="2012" y="21487"/>
                      </a:cubicBezTo>
                      <a:cubicBezTo>
                        <a:pt x="2524" y="21380"/>
                        <a:pt x="2667" y="21023"/>
                        <a:pt x="2798" y="20654"/>
                      </a:cubicBezTo>
                      <a:cubicBezTo>
                        <a:pt x="3120" y="19713"/>
                        <a:pt x="3024" y="18737"/>
                        <a:pt x="3108" y="17760"/>
                      </a:cubicBezTo>
                      <a:cubicBezTo>
                        <a:pt x="3167" y="17213"/>
                        <a:pt x="3108" y="16653"/>
                        <a:pt x="3084" y="16094"/>
                      </a:cubicBezTo>
                      <a:cubicBezTo>
                        <a:pt x="3048" y="15355"/>
                        <a:pt x="3001" y="14605"/>
                        <a:pt x="2941" y="13867"/>
                      </a:cubicBezTo>
                      <a:cubicBezTo>
                        <a:pt x="2929" y="13700"/>
                        <a:pt x="2858" y="13462"/>
                        <a:pt x="2739" y="13415"/>
                      </a:cubicBezTo>
                      <a:cubicBezTo>
                        <a:pt x="2429" y="13272"/>
                        <a:pt x="2441" y="13046"/>
                        <a:pt x="2441" y="12807"/>
                      </a:cubicBezTo>
                      <a:cubicBezTo>
                        <a:pt x="2453" y="11272"/>
                        <a:pt x="2393" y="9748"/>
                        <a:pt x="2489" y="8224"/>
                      </a:cubicBezTo>
                      <a:cubicBezTo>
                        <a:pt x="2560" y="7045"/>
                        <a:pt x="2524" y="5878"/>
                        <a:pt x="2453" y="4699"/>
                      </a:cubicBezTo>
                      <a:cubicBezTo>
                        <a:pt x="2381" y="3402"/>
                        <a:pt x="2441" y="2104"/>
                        <a:pt x="2441" y="854"/>
                      </a:cubicBezTo>
                      <a:cubicBezTo>
                        <a:pt x="2453" y="699"/>
                        <a:pt x="2500" y="556"/>
                        <a:pt x="2441" y="461"/>
                      </a:cubicBezTo>
                      <a:cubicBezTo>
                        <a:pt x="2441" y="354"/>
                        <a:pt x="2417" y="223"/>
                        <a:pt x="2334" y="163"/>
                      </a:cubicBezTo>
                      <a:cubicBezTo>
                        <a:pt x="2198" y="52"/>
                        <a:pt x="2028" y="1"/>
                        <a:pt x="1857"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15" name="Google Shape;36181;p57">
                  <a:extLst>
                    <a:ext uri="{FF2B5EF4-FFF2-40B4-BE49-F238E27FC236}">
                      <a16:creationId xmlns:a16="http://schemas.microsoft.com/office/drawing/2014/main" id="{CCCDE013-D276-E522-A6A1-FD65F93FADD0}"/>
                    </a:ext>
                  </a:extLst>
                </p:cNvPr>
                <p:cNvSpPr/>
                <p:nvPr/>
              </p:nvSpPr>
              <p:spPr>
                <a:xfrm>
                  <a:off x="-349500" y="2449303"/>
                  <a:ext cx="80959" cy="306767"/>
                </a:xfrm>
                <a:custGeom>
                  <a:avLst/>
                  <a:gdLst/>
                  <a:ahLst/>
                  <a:cxnLst/>
                  <a:rect l="l" t="t" r="r" b="b"/>
                  <a:pathLst>
                    <a:path w="3263" h="12265" extrusionOk="0">
                      <a:moveTo>
                        <a:pt x="1820" y="1"/>
                      </a:moveTo>
                      <a:cubicBezTo>
                        <a:pt x="1416" y="1"/>
                        <a:pt x="1115" y="186"/>
                        <a:pt x="976" y="591"/>
                      </a:cubicBezTo>
                      <a:cubicBezTo>
                        <a:pt x="774" y="1115"/>
                        <a:pt x="572" y="1627"/>
                        <a:pt x="691" y="2223"/>
                      </a:cubicBezTo>
                      <a:cubicBezTo>
                        <a:pt x="762" y="2556"/>
                        <a:pt x="703" y="2901"/>
                        <a:pt x="655" y="3223"/>
                      </a:cubicBezTo>
                      <a:cubicBezTo>
                        <a:pt x="619" y="3532"/>
                        <a:pt x="512" y="3830"/>
                        <a:pt x="464" y="4151"/>
                      </a:cubicBezTo>
                      <a:cubicBezTo>
                        <a:pt x="417" y="4485"/>
                        <a:pt x="417" y="4830"/>
                        <a:pt x="381" y="5163"/>
                      </a:cubicBezTo>
                      <a:cubicBezTo>
                        <a:pt x="262" y="6116"/>
                        <a:pt x="155" y="7080"/>
                        <a:pt x="36" y="8045"/>
                      </a:cubicBezTo>
                      <a:cubicBezTo>
                        <a:pt x="48" y="8045"/>
                        <a:pt x="71" y="8045"/>
                        <a:pt x="72" y="8033"/>
                      </a:cubicBezTo>
                      <a:lnTo>
                        <a:pt x="72" y="8033"/>
                      </a:lnTo>
                      <a:cubicBezTo>
                        <a:pt x="72" y="8116"/>
                        <a:pt x="60" y="8223"/>
                        <a:pt x="60" y="8307"/>
                      </a:cubicBezTo>
                      <a:cubicBezTo>
                        <a:pt x="48" y="9069"/>
                        <a:pt x="0" y="9819"/>
                        <a:pt x="0" y="10557"/>
                      </a:cubicBezTo>
                      <a:cubicBezTo>
                        <a:pt x="0" y="11117"/>
                        <a:pt x="167" y="11605"/>
                        <a:pt x="869" y="11771"/>
                      </a:cubicBezTo>
                      <a:cubicBezTo>
                        <a:pt x="1012" y="11807"/>
                        <a:pt x="1143" y="11926"/>
                        <a:pt x="1262" y="12021"/>
                      </a:cubicBezTo>
                      <a:cubicBezTo>
                        <a:pt x="1486" y="12185"/>
                        <a:pt x="1693" y="12265"/>
                        <a:pt x="1888" y="12265"/>
                      </a:cubicBezTo>
                      <a:cubicBezTo>
                        <a:pt x="2147" y="12265"/>
                        <a:pt x="2383" y="12122"/>
                        <a:pt x="2608" y="11843"/>
                      </a:cubicBezTo>
                      <a:cubicBezTo>
                        <a:pt x="3203" y="11069"/>
                        <a:pt x="3262" y="10224"/>
                        <a:pt x="3108" y="9331"/>
                      </a:cubicBezTo>
                      <a:cubicBezTo>
                        <a:pt x="3012" y="8747"/>
                        <a:pt x="2977" y="8152"/>
                        <a:pt x="2953" y="7557"/>
                      </a:cubicBezTo>
                      <a:cubicBezTo>
                        <a:pt x="2941" y="6961"/>
                        <a:pt x="2965" y="6366"/>
                        <a:pt x="2941" y="5771"/>
                      </a:cubicBezTo>
                      <a:cubicBezTo>
                        <a:pt x="2893" y="4782"/>
                        <a:pt x="2846" y="3794"/>
                        <a:pt x="2774" y="2806"/>
                      </a:cubicBezTo>
                      <a:cubicBezTo>
                        <a:pt x="2727" y="2044"/>
                        <a:pt x="2643" y="1270"/>
                        <a:pt x="2572" y="520"/>
                      </a:cubicBezTo>
                      <a:cubicBezTo>
                        <a:pt x="2548" y="163"/>
                        <a:pt x="2310" y="44"/>
                        <a:pt x="1965" y="8"/>
                      </a:cubicBezTo>
                      <a:cubicBezTo>
                        <a:pt x="1915" y="3"/>
                        <a:pt x="1867" y="1"/>
                        <a:pt x="1820"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16" name="Google Shape;36182;p57">
                  <a:extLst>
                    <a:ext uri="{FF2B5EF4-FFF2-40B4-BE49-F238E27FC236}">
                      <a16:creationId xmlns:a16="http://schemas.microsoft.com/office/drawing/2014/main" id="{89998332-CB0B-1BAA-6A07-C8B56C57234C}"/>
                    </a:ext>
                  </a:extLst>
                </p:cNvPr>
                <p:cNvSpPr/>
                <p:nvPr/>
              </p:nvSpPr>
              <p:spPr>
                <a:xfrm>
                  <a:off x="-336800" y="944994"/>
                  <a:ext cx="74610" cy="168506"/>
                </a:xfrm>
                <a:custGeom>
                  <a:avLst/>
                  <a:gdLst/>
                  <a:ahLst/>
                  <a:cxnLst/>
                  <a:rect l="l" t="t" r="r" b="b"/>
                  <a:pathLst>
                    <a:path w="2989" h="6728" extrusionOk="0">
                      <a:moveTo>
                        <a:pt x="1268" y="1"/>
                      </a:moveTo>
                      <a:cubicBezTo>
                        <a:pt x="951" y="1"/>
                        <a:pt x="609" y="257"/>
                        <a:pt x="429" y="607"/>
                      </a:cubicBezTo>
                      <a:cubicBezTo>
                        <a:pt x="83" y="1274"/>
                        <a:pt x="0" y="2000"/>
                        <a:pt x="24" y="2739"/>
                      </a:cubicBezTo>
                      <a:cubicBezTo>
                        <a:pt x="72" y="3727"/>
                        <a:pt x="95" y="4715"/>
                        <a:pt x="131" y="5703"/>
                      </a:cubicBezTo>
                      <a:cubicBezTo>
                        <a:pt x="143" y="6108"/>
                        <a:pt x="441" y="6727"/>
                        <a:pt x="869" y="6727"/>
                      </a:cubicBezTo>
                      <a:cubicBezTo>
                        <a:pt x="1274" y="6727"/>
                        <a:pt x="1727" y="6715"/>
                        <a:pt x="2048" y="6549"/>
                      </a:cubicBezTo>
                      <a:cubicBezTo>
                        <a:pt x="2286" y="6429"/>
                        <a:pt x="2453" y="6060"/>
                        <a:pt x="2524" y="5763"/>
                      </a:cubicBezTo>
                      <a:cubicBezTo>
                        <a:pt x="2631" y="5334"/>
                        <a:pt x="2596" y="4882"/>
                        <a:pt x="2655" y="4441"/>
                      </a:cubicBezTo>
                      <a:cubicBezTo>
                        <a:pt x="2691" y="4215"/>
                        <a:pt x="2798" y="4001"/>
                        <a:pt x="2822" y="3786"/>
                      </a:cubicBezTo>
                      <a:cubicBezTo>
                        <a:pt x="2989" y="2667"/>
                        <a:pt x="2477" y="1655"/>
                        <a:pt x="2310" y="488"/>
                      </a:cubicBezTo>
                      <a:cubicBezTo>
                        <a:pt x="2215" y="667"/>
                        <a:pt x="2167" y="762"/>
                        <a:pt x="2108" y="881"/>
                      </a:cubicBezTo>
                      <a:cubicBezTo>
                        <a:pt x="2048" y="810"/>
                        <a:pt x="1977" y="762"/>
                        <a:pt x="2000" y="762"/>
                      </a:cubicBezTo>
                      <a:cubicBezTo>
                        <a:pt x="1988" y="369"/>
                        <a:pt x="1774" y="107"/>
                        <a:pt x="1381" y="12"/>
                      </a:cubicBezTo>
                      <a:cubicBezTo>
                        <a:pt x="1344" y="4"/>
                        <a:pt x="1307" y="1"/>
                        <a:pt x="1268"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17" name="Google Shape;36183;p57">
                  <a:extLst>
                    <a:ext uri="{FF2B5EF4-FFF2-40B4-BE49-F238E27FC236}">
                      <a16:creationId xmlns:a16="http://schemas.microsoft.com/office/drawing/2014/main" id="{00087457-5B82-DC0F-1CDA-1E161FCCFD6D}"/>
                    </a:ext>
                  </a:extLst>
                </p:cNvPr>
                <p:cNvSpPr/>
                <p:nvPr/>
              </p:nvSpPr>
              <p:spPr>
                <a:xfrm>
                  <a:off x="-330450" y="1794723"/>
                  <a:ext cx="50798" cy="54008"/>
                </a:xfrm>
                <a:custGeom>
                  <a:avLst/>
                  <a:gdLst/>
                  <a:ahLst/>
                  <a:cxnLst/>
                  <a:rect l="l" t="t" r="r" b="b"/>
                  <a:pathLst>
                    <a:path w="2025" h="2154" extrusionOk="0">
                      <a:moveTo>
                        <a:pt x="1133" y="0"/>
                      </a:moveTo>
                      <a:cubicBezTo>
                        <a:pt x="1007" y="0"/>
                        <a:pt x="876" y="51"/>
                        <a:pt x="750" y="148"/>
                      </a:cubicBezTo>
                      <a:cubicBezTo>
                        <a:pt x="345" y="446"/>
                        <a:pt x="72" y="803"/>
                        <a:pt x="95" y="1339"/>
                      </a:cubicBezTo>
                      <a:cubicBezTo>
                        <a:pt x="0" y="1672"/>
                        <a:pt x="238" y="1910"/>
                        <a:pt x="548" y="2089"/>
                      </a:cubicBezTo>
                      <a:cubicBezTo>
                        <a:pt x="632" y="2134"/>
                        <a:pt x="714" y="2153"/>
                        <a:pt x="794" y="2153"/>
                      </a:cubicBezTo>
                      <a:cubicBezTo>
                        <a:pt x="1005" y="2153"/>
                        <a:pt x="1199" y="2019"/>
                        <a:pt x="1381" y="1898"/>
                      </a:cubicBezTo>
                      <a:cubicBezTo>
                        <a:pt x="1941" y="1553"/>
                        <a:pt x="2024" y="755"/>
                        <a:pt x="1512" y="184"/>
                      </a:cubicBezTo>
                      <a:cubicBezTo>
                        <a:pt x="1401" y="60"/>
                        <a:pt x="1270" y="0"/>
                        <a:pt x="1133"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44041" name="Google Shape;36184;p57">
                <a:extLst>
                  <a:ext uri="{FF2B5EF4-FFF2-40B4-BE49-F238E27FC236}">
                    <a16:creationId xmlns:a16="http://schemas.microsoft.com/office/drawing/2014/main" id="{72F6D87E-0678-2A0B-737D-020CEE271A27}"/>
                  </a:ext>
                </a:extLst>
              </p:cNvPr>
              <p:cNvGrpSpPr>
                <a:grpSpLocks/>
              </p:cNvGrpSpPr>
              <p:nvPr/>
            </p:nvGrpSpPr>
            <p:grpSpPr bwMode="auto">
              <a:xfrm rot="5400000">
                <a:off x="4527641" y="1315284"/>
                <a:ext cx="87525" cy="6426303"/>
                <a:chOff x="-276176" y="947000"/>
                <a:chExt cx="86650" cy="1812575"/>
              </a:xfrm>
            </p:grpSpPr>
            <p:sp>
              <p:nvSpPr>
                <p:cNvPr id="11" name="Google Shape;36185;p57">
                  <a:extLst>
                    <a:ext uri="{FF2B5EF4-FFF2-40B4-BE49-F238E27FC236}">
                      <a16:creationId xmlns:a16="http://schemas.microsoft.com/office/drawing/2014/main" id="{7BF29B4A-2899-F96E-AB59-31A566EC048C}"/>
                    </a:ext>
                  </a:extLst>
                </p:cNvPr>
                <p:cNvSpPr/>
                <p:nvPr/>
              </p:nvSpPr>
              <p:spPr>
                <a:xfrm>
                  <a:off x="-272789" y="1800688"/>
                  <a:ext cx="83293" cy="961801"/>
                </a:xfrm>
                <a:custGeom>
                  <a:avLst/>
                  <a:gdLst/>
                  <a:ahLst/>
                  <a:cxnLst/>
                  <a:rect l="l" t="t" r="r" b="b"/>
                  <a:pathLst>
                    <a:path w="3323" h="38476" extrusionOk="0">
                      <a:moveTo>
                        <a:pt x="2227" y="0"/>
                      </a:moveTo>
                      <a:cubicBezTo>
                        <a:pt x="1965" y="310"/>
                        <a:pt x="1798" y="691"/>
                        <a:pt x="1429" y="929"/>
                      </a:cubicBezTo>
                      <a:cubicBezTo>
                        <a:pt x="941" y="1191"/>
                        <a:pt x="774" y="1477"/>
                        <a:pt x="762" y="1858"/>
                      </a:cubicBezTo>
                      <a:cubicBezTo>
                        <a:pt x="739" y="2370"/>
                        <a:pt x="786" y="2870"/>
                        <a:pt x="655" y="3370"/>
                      </a:cubicBezTo>
                      <a:cubicBezTo>
                        <a:pt x="310" y="4632"/>
                        <a:pt x="48" y="5894"/>
                        <a:pt x="131" y="7192"/>
                      </a:cubicBezTo>
                      <a:cubicBezTo>
                        <a:pt x="143" y="7394"/>
                        <a:pt x="131" y="7608"/>
                        <a:pt x="191" y="7811"/>
                      </a:cubicBezTo>
                      <a:cubicBezTo>
                        <a:pt x="405" y="8668"/>
                        <a:pt x="798" y="9502"/>
                        <a:pt x="322" y="10359"/>
                      </a:cubicBezTo>
                      <a:cubicBezTo>
                        <a:pt x="262" y="10466"/>
                        <a:pt x="310" y="10597"/>
                        <a:pt x="298" y="10716"/>
                      </a:cubicBezTo>
                      <a:lnTo>
                        <a:pt x="167" y="12633"/>
                      </a:lnTo>
                      <a:cubicBezTo>
                        <a:pt x="131" y="12931"/>
                        <a:pt x="84" y="13216"/>
                        <a:pt x="84" y="13514"/>
                      </a:cubicBezTo>
                      <a:cubicBezTo>
                        <a:pt x="108" y="14574"/>
                        <a:pt x="143" y="15633"/>
                        <a:pt x="143" y="16681"/>
                      </a:cubicBezTo>
                      <a:cubicBezTo>
                        <a:pt x="143" y="17372"/>
                        <a:pt x="0" y="18074"/>
                        <a:pt x="24" y="18753"/>
                      </a:cubicBezTo>
                      <a:cubicBezTo>
                        <a:pt x="60" y="19717"/>
                        <a:pt x="191" y="20693"/>
                        <a:pt x="262" y="21658"/>
                      </a:cubicBezTo>
                      <a:cubicBezTo>
                        <a:pt x="298" y="21967"/>
                        <a:pt x="298" y="22277"/>
                        <a:pt x="250" y="22598"/>
                      </a:cubicBezTo>
                      <a:cubicBezTo>
                        <a:pt x="48" y="23920"/>
                        <a:pt x="239" y="25242"/>
                        <a:pt x="584" y="26563"/>
                      </a:cubicBezTo>
                      <a:cubicBezTo>
                        <a:pt x="762" y="27266"/>
                        <a:pt x="846" y="27980"/>
                        <a:pt x="953" y="28682"/>
                      </a:cubicBezTo>
                      <a:cubicBezTo>
                        <a:pt x="1001" y="28968"/>
                        <a:pt x="1012" y="29266"/>
                        <a:pt x="1012" y="29564"/>
                      </a:cubicBezTo>
                      <a:cubicBezTo>
                        <a:pt x="1024" y="30016"/>
                        <a:pt x="1036" y="30492"/>
                        <a:pt x="1012" y="30957"/>
                      </a:cubicBezTo>
                      <a:cubicBezTo>
                        <a:pt x="941" y="32064"/>
                        <a:pt x="643" y="33135"/>
                        <a:pt x="774" y="34231"/>
                      </a:cubicBezTo>
                      <a:cubicBezTo>
                        <a:pt x="822" y="34636"/>
                        <a:pt x="858" y="35017"/>
                        <a:pt x="881" y="35421"/>
                      </a:cubicBezTo>
                      <a:cubicBezTo>
                        <a:pt x="905" y="36052"/>
                        <a:pt x="881" y="36660"/>
                        <a:pt x="941" y="37279"/>
                      </a:cubicBezTo>
                      <a:cubicBezTo>
                        <a:pt x="965" y="37576"/>
                        <a:pt x="1072" y="37862"/>
                        <a:pt x="1203" y="38148"/>
                      </a:cubicBezTo>
                      <a:cubicBezTo>
                        <a:pt x="1292" y="38342"/>
                        <a:pt x="1441" y="38448"/>
                        <a:pt x="1643" y="38448"/>
                      </a:cubicBezTo>
                      <a:cubicBezTo>
                        <a:pt x="1738" y="38448"/>
                        <a:pt x="1846" y="38424"/>
                        <a:pt x="1965" y="38374"/>
                      </a:cubicBezTo>
                      <a:cubicBezTo>
                        <a:pt x="2023" y="38347"/>
                        <a:pt x="2066" y="38337"/>
                        <a:pt x="2100" y="38337"/>
                      </a:cubicBezTo>
                      <a:cubicBezTo>
                        <a:pt x="2222" y="38337"/>
                        <a:pt x="2215" y="38475"/>
                        <a:pt x="2311" y="38475"/>
                      </a:cubicBezTo>
                      <a:cubicBezTo>
                        <a:pt x="2330" y="38475"/>
                        <a:pt x="2353" y="38470"/>
                        <a:pt x="2382" y="38457"/>
                      </a:cubicBezTo>
                      <a:cubicBezTo>
                        <a:pt x="2405" y="38434"/>
                        <a:pt x="2465" y="38386"/>
                        <a:pt x="2489" y="38338"/>
                      </a:cubicBezTo>
                      <a:cubicBezTo>
                        <a:pt x="2632" y="37636"/>
                        <a:pt x="2882" y="36945"/>
                        <a:pt x="2846" y="36231"/>
                      </a:cubicBezTo>
                      <a:cubicBezTo>
                        <a:pt x="2810" y="35695"/>
                        <a:pt x="2858" y="35159"/>
                        <a:pt x="2858" y="34624"/>
                      </a:cubicBezTo>
                      <a:cubicBezTo>
                        <a:pt x="2870" y="33969"/>
                        <a:pt x="2858" y="33290"/>
                        <a:pt x="2882" y="32635"/>
                      </a:cubicBezTo>
                      <a:cubicBezTo>
                        <a:pt x="2929" y="31469"/>
                        <a:pt x="2989" y="30290"/>
                        <a:pt x="3048" y="29111"/>
                      </a:cubicBezTo>
                      <a:cubicBezTo>
                        <a:pt x="3084" y="28682"/>
                        <a:pt x="3156" y="28254"/>
                        <a:pt x="3167" y="27813"/>
                      </a:cubicBezTo>
                      <a:cubicBezTo>
                        <a:pt x="3203" y="27301"/>
                        <a:pt x="3167" y="26777"/>
                        <a:pt x="3203" y="26254"/>
                      </a:cubicBezTo>
                      <a:cubicBezTo>
                        <a:pt x="3227" y="25825"/>
                        <a:pt x="3322" y="25396"/>
                        <a:pt x="3298" y="24956"/>
                      </a:cubicBezTo>
                      <a:cubicBezTo>
                        <a:pt x="3287" y="24420"/>
                        <a:pt x="3167" y="23884"/>
                        <a:pt x="3167" y="23348"/>
                      </a:cubicBezTo>
                      <a:cubicBezTo>
                        <a:pt x="3156" y="22015"/>
                        <a:pt x="3215" y="20693"/>
                        <a:pt x="3036" y="19348"/>
                      </a:cubicBezTo>
                      <a:cubicBezTo>
                        <a:pt x="2882" y="18253"/>
                        <a:pt x="2929" y="17133"/>
                        <a:pt x="2882" y="16026"/>
                      </a:cubicBezTo>
                      <a:cubicBezTo>
                        <a:pt x="2822" y="14586"/>
                        <a:pt x="2763" y="13133"/>
                        <a:pt x="2703" y="11668"/>
                      </a:cubicBezTo>
                      <a:cubicBezTo>
                        <a:pt x="2703" y="11478"/>
                        <a:pt x="2644" y="11299"/>
                        <a:pt x="2608" y="11109"/>
                      </a:cubicBezTo>
                      <a:cubicBezTo>
                        <a:pt x="2382" y="10192"/>
                        <a:pt x="2358" y="9323"/>
                        <a:pt x="2560" y="8406"/>
                      </a:cubicBezTo>
                      <a:cubicBezTo>
                        <a:pt x="2739" y="7561"/>
                        <a:pt x="2798" y="6704"/>
                        <a:pt x="2810" y="5834"/>
                      </a:cubicBezTo>
                      <a:cubicBezTo>
                        <a:pt x="2822" y="4811"/>
                        <a:pt x="2739" y="3798"/>
                        <a:pt x="2691" y="2775"/>
                      </a:cubicBezTo>
                      <a:cubicBezTo>
                        <a:pt x="2679" y="2441"/>
                        <a:pt x="2655" y="2120"/>
                        <a:pt x="2620" y="1786"/>
                      </a:cubicBezTo>
                      <a:cubicBezTo>
                        <a:pt x="2560" y="1346"/>
                        <a:pt x="2453" y="893"/>
                        <a:pt x="2382" y="453"/>
                      </a:cubicBezTo>
                      <a:cubicBezTo>
                        <a:pt x="2346" y="286"/>
                        <a:pt x="2394" y="108"/>
                        <a:pt x="2227"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12" name="Google Shape;36186;p57">
                  <a:extLst>
                    <a:ext uri="{FF2B5EF4-FFF2-40B4-BE49-F238E27FC236}">
                      <a16:creationId xmlns:a16="http://schemas.microsoft.com/office/drawing/2014/main" id="{3B77DA93-1CAB-93DB-A871-F780EDA87018}"/>
                    </a:ext>
                  </a:extLst>
                </p:cNvPr>
                <p:cNvSpPr/>
                <p:nvPr/>
              </p:nvSpPr>
              <p:spPr>
                <a:xfrm>
                  <a:off x="-275931" y="947117"/>
                  <a:ext cx="86436" cy="839862"/>
                </a:xfrm>
                <a:custGeom>
                  <a:avLst/>
                  <a:gdLst/>
                  <a:ahLst/>
                  <a:cxnLst/>
                  <a:rect l="l" t="t" r="r" b="b"/>
                  <a:pathLst>
                    <a:path w="3454" h="33599" extrusionOk="0">
                      <a:moveTo>
                        <a:pt x="1752" y="0"/>
                      </a:moveTo>
                      <a:cubicBezTo>
                        <a:pt x="1609" y="0"/>
                        <a:pt x="1461" y="12"/>
                        <a:pt x="1310" y="35"/>
                      </a:cubicBezTo>
                      <a:cubicBezTo>
                        <a:pt x="941" y="95"/>
                        <a:pt x="763" y="214"/>
                        <a:pt x="655" y="416"/>
                      </a:cubicBezTo>
                      <a:cubicBezTo>
                        <a:pt x="512" y="761"/>
                        <a:pt x="334" y="1095"/>
                        <a:pt x="215" y="1416"/>
                      </a:cubicBezTo>
                      <a:cubicBezTo>
                        <a:pt x="120" y="1666"/>
                        <a:pt x="1" y="1940"/>
                        <a:pt x="48" y="2190"/>
                      </a:cubicBezTo>
                      <a:cubicBezTo>
                        <a:pt x="215" y="3143"/>
                        <a:pt x="96" y="4131"/>
                        <a:pt x="679" y="5048"/>
                      </a:cubicBezTo>
                      <a:cubicBezTo>
                        <a:pt x="715" y="5119"/>
                        <a:pt x="739" y="5179"/>
                        <a:pt x="751" y="5262"/>
                      </a:cubicBezTo>
                      <a:cubicBezTo>
                        <a:pt x="953" y="6179"/>
                        <a:pt x="1191" y="7107"/>
                        <a:pt x="1370" y="8024"/>
                      </a:cubicBezTo>
                      <a:cubicBezTo>
                        <a:pt x="1453" y="8369"/>
                        <a:pt x="1465" y="8739"/>
                        <a:pt x="1298" y="9048"/>
                      </a:cubicBezTo>
                      <a:cubicBezTo>
                        <a:pt x="1120" y="9382"/>
                        <a:pt x="1108" y="9691"/>
                        <a:pt x="1096" y="10024"/>
                      </a:cubicBezTo>
                      <a:cubicBezTo>
                        <a:pt x="1048" y="10596"/>
                        <a:pt x="1001" y="11167"/>
                        <a:pt x="917" y="11727"/>
                      </a:cubicBezTo>
                      <a:cubicBezTo>
                        <a:pt x="810" y="12310"/>
                        <a:pt x="679" y="12894"/>
                        <a:pt x="870" y="13489"/>
                      </a:cubicBezTo>
                      <a:cubicBezTo>
                        <a:pt x="929" y="13632"/>
                        <a:pt x="882" y="13799"/>
                        <a:pt x="882" y="13953"/>
                      </a:cubicBezTo>
                      <a:cubicBezTo>
                        <a:pt x="858" y="14727"/>
                        <a:pt x="798" y="15501"/>
                        <a:pt x="774" y="16275"/>
                      </a:cubicBezTo>
                      <a:cubicBezTo>
                        <a:pt x="751" y="17204"/>
                        <a:pt x="798" y="18144"/>
                        <a:pt x="751" y="19085"/>
                      </a:cubicBezTo>
                      <a:cubicBezTo>
                        <a:pt x="679" y="20526"/>
                        <a:pt x="739" y="21990"/>
                        <a:pt x="620" y="23443"/>
                      </a:cubicBezTo>
                      <a:cubicBezTo>
                        <a:pt x="465" y="25133"/>
                        <a:pt x="584" y="26812"/>
                        <a:pt x="596" y="28491"/>
                      </a:cubicBezTo>
                      <a:cubicBezTo>
                        <a:pt x="596" y="28705"/>
                        <a:pt x="643" y="28920"/>
                        <a:pt x="763" y="29098"/>
                      </a:cubicBezTo>
                      <a:cubicBezTo>
                        <a:pt x="1155" y="29729"/>
                        <a:pt x="1096" y="30360"/>
                        <a:pt x="1013" y="31003"/>
                      </a:cubicBezTo>
                      <a:cubicBezTo>
                        <a:pt x="977" y="31360"/>
                        <a:pt x="917" y="31741"/>
                        <a:pt x="917" y="32099"/>
                      </a:cubicBezTo>
                      <a:cubicBezTo>
                        <a:pt x="929" y="32646"/>
                        <a:pt x="1239" y="33134"/>
                        <a:pt x="1929" y="33599"/>
                      </a:cubicBezTo>
                      <a:cubicBezTo>
                        <a:pt x="2322" y="33123"/>
                        <a:pt x="2537" y="32658"/>
                        <a:pt x="2525" y="32158"/>
                      </a:cubicBezTo>
                      <a:cubicBezTo>
                        <a:pt x="2417" y="31051"/>
                        <a:pt x="2787" y="29979"/>
                        <a:pt x="2882" y="28896"/>
                      </a:cubicBezTo>
                      <a:cubicBezTo>
                        <a:pt x="2918" y="28253"/>
                        <a:pt x="3120" y="27634"/>
                        <a:pt x="3179" y="26991"/>
                      </a:cubicBezTo>
                      <a:cubicBezTo>
                        <a:pt x="3251" y="26229"/>
                        <a:pt x="3263" y="25467"/>
                        <a:pt x="3299" y="24705"/>
                      </a:cubicBezTo>
                      <a:cubicBezTo>
                        <a:pt x="3358" y="22752"/>
                        <a:pt x="3418" y="20800"/>
                        <a:pt x="3453" y="18835"/>
                      </a:cubicBezTo>
                      <a:cubicBezTo>
                        <a:pt x="3453" y="18692"/>
                        <a:pt x="3418" y="18549"/>
                        <a:pt x="3418" y="18418"/>
                      </a:cubicBezTo>
                      <a:lnTo>
                        <a:pt x="3418" y="16490"/>
                      </a:lnTo>
                      <a:cubicBezTo>
                        <a:pt x="3418" y="16109"/>
                        <a:pt x="3453" y="15739"/>
                        <a:pt x="3441" y="15347"/>
                      </a:cubicBezTo>
                      <a:cubicBezTo>
                        <a:pt x="3418" y="14846"/>
                        <a:pt x="3334" y="14323"/>
                        <a:pt x="3299" y="13799"/>
                      </a:cubicBezTo>
                      <a:cubicBezTo>
                        <a:pt x="3251" y="13191"/>
                        <a:pt x="3239" y="12596"/>
                        <a:pt x="3179" y="11989"/>
                      </a:cubicBezTo>
                      <a:cubicBezTo>
                        <a:pt x="3144" y="11691"/>
                        <a:pt x="3025" y="11406"/>
                        <a:pt x="3013" y="11108"/>
                      </a:cubicBezTo>
                      <a:cubicBezTo>
                        <a:pt x="2941" y="10036"/>
                        <a:pt x="2858" y="8965"/>
                        <a:pt x="2834" y="7893"/>
                      </a:cubicBezTo>
                      <a:cubicBezTo>
                        <a:pt x="2798" y="7191"/>
                        <a:pt x="2822" y="6476"/>
                        <a:pt x="2882" y="5762"/>
                      </a:cubicBezTo>
                      <a:cubicBezTo>
                        <a:pt x="2941" y="5119"/>
                        <a:pt x="3072" y="4500"/>
                        <a:pt x="3179" y="3857"/>
                      </a:cubicBezTo>
                      <a:cubicBezTo>
                        <a:pt x="3215" y="3607"/>
                        <a:pt x="3263" y="3333"/>
                        <a:pt x="3299" y="3083"/>
                      </a:cubicBezTo>
                      <a:cubicBezTo>
                        <a:pt x="3394" y="2262"/>
                        <a:pt x="3334" y="1464"/>
                        <a:pt x="3025" y="654"/>
                      </a:cubicBezTo>
                      <a:cubicBezTo>
                        <a:pt x="2843" y="204"/>
                        <a:pt x="2344" y="0"/>
                        <a:pt x="1752"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grpSp>
      <p:sp>
        <p:nvSpPr>
          <p:cNvPr id="44035" name="Content Placeholder 2">
            <a:extLst>
              <a:ext uri="{FF2B5EF4-FFF2-40B4-BE49-F238E27FC236}">
                <a16:creationId xmlns:a16="http://schemas.microsoft.com/office/drawing/2014/main" id="{703C0758-0D09-B490-235E-84CF08F14BF2}"/>
              </a:ext>
            </a:extLst>
          </p:cNvPr>
          <p:cNvSpPr txBox="1">
            <a:spLocks/>
          </p:cNvSpPr>
          <p:nvPr/>
        </p:nvSpPr>
        <p:spPr bwMode="auto">
          <a:xfrm>
            <a:off x="6540500" y="1004889"/>
            <a:ext cx="3892550" cy="551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marL="457200" indent="-317500">
              <a:spcBef>
                <a:spcPct val="20000"/>
              </a:spcBef>
              <a:buChar char="•"/>
              <a:defRPr sz="3200">
                <a:solidFill>
                  <a:schemeClr val="tx1"/>
                </a:solidFill>
                <a:latin typeface="Arial" panose="020B0604020202020204" pitchFamily="34" charset="0"/>
              </a:defRPr>
            </a:lvl1pPr>
            <a:lvl2pPr marL="914400" indent="-317500">
              <a:spcBef>
                <a:spcPct val="20000"/>
              </a:spcBef>
              <a:buChar char="–"/>
              <a:defRPr sz="2800">
                <a:solidFill>
                  <a:schemeClr val="tx1"/>
                </a:solidFill>
                <a:latin typeface="Arial" panose="020B0604020202020204" pitchFamily="34" charset="0"/>
              </a:defRPr>
            </a:lvl2pPr>
            <a:lvl3pPr marL="1371600" indent="-317500">
              <a:spcBef>
                <a:spcPct val="20000"/>
              </a:spcBef>
              <a:buChar char="•"/>
              <a:defRPr sz="2400">
                <a:solidFill>
                  <a:schemeClr val="tx1"/>
                </a:solidFill>
                <a:latin typeface="Arial" panose="020B0604020202020204" pitchFamily="34" charset="0"/>
              </a:defRPr>
            </a:lvl3pPr>
            <a:lvl4pPr marL="1828800" indent="-317500">
              <a:spcBef>
                <a:spcPct val="20000"/>
              </a:spcBef>
              <a:buChar char="–"/>
              <a:defRPr sz="2000">
                <a:solidFill>
                  <a:schemeClr val="tx1"/>
                </a:solidFill>
                <a:latin typeface="Arial" panose="020B0604020202020204" pitchFamily="34" charset="0"/>
              </a:defRPr>
            </a:lvl4pPr>
            <a:lvl5pPr marL="2286000" indent="-317500">
              <a:spcBef>
                <a:spcPct val="20000"/>
              </a:spcBef>
              <a:buChar char="»"/>
              <a:defRPr sz="2000">
                <a:solidFill>
                  <a:schemeClr val="tx1"/>
                </a:solidFill>
                <a:latin typeface="Arial" panose="020B0604020202020204" pitchFamily="34" charset="0"/>
              </a:defRPr>
            </a:lvl5pPr>
            <a:lvl6pPr marL="2743200" indent="-317500" eaLnBrk="0" fontAlgn="base" hangingPunct="0">
              <a:spcBef>
                <a:spcPct val="20000"/>
              </a:spcBef>
              <a:spcAft>
                <a:spcPct val="0"/>
              </a:spcAft>
              <a:buChar char="»"/>
              <a:defRPr sz="2000">
                <a:solidFill>
                  <a:schemeClr val="tx1"/>
                </a:solidFill>
                <a:latin typeface="Arial" panose="020B0604020202020204" pitchFamily="34" charset="0"/>
              </a:defRPr>
            </a:lvl6pPr>
            <a:lvl7pPr marL="3200400" indent="-317500" eaLnBrk="0" fontAlgn="base" hangingPunct="0">
              <a:spcBef>
                <a:spcPct val="20000"/>
              </a:spcBef>
              <a:spcAft>
                <a:spcPct val="0"/>
              </a:spcAft>
              <a:buChar char="»"/>
              <a:defRPr sz="2000">
                <a:solidFill>
                  <a:schemeClr val="tx1"/>
                </a:solidFill>
                <a:latin typeface="Arial" panose="020B0604020202020204" pitchFamily="34" charset="0"/>
              </a:defRPr>
            </a:lvl7pPr>
            <a:lvl8pPr marL="3657600" indent="-317500" eaLnBrk="0" fontAlgn="base" hangingPunct="0">
              <a:spcBef>
                <a:spcPct val="20000"/>
              </a:spcBef>
              <a:spcAft>
                <a:spcPct val="0"/>
              </a:spcAft>
              <a:buChar char="»"/>
              <a:defRPr sz="2000">
                <a:solidFill>
                  <a:schemeClr val="tx1"/>
                </a:solidFill>
                <a:latin typeface="Arial" panose="020B0604020202020204" pitchFamily="34" charset="0"/>
              </a:defRPr>
            </a:lvl8pPr>
            <a:lvl9pPr marL="4114800" indent="-3175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0" fontAlgn="base" hangingPunct="0">
              <a:lnSpc>
                <a:spcPct val="90000"/>
              </a:lnSpc>
              <a:spcBef>
                <a:spcPct val="0"/>
              </a:spcBef>
              <a:spcAft>
                <a:spcPct val="0"/>
              </a:spcAft>
              <a:buClr>
                <a:srgbClr val="000000"/>
              </a:buClr>
              <a:buSzPts val="1400"/>
              <a:buNone/>
            </a:pPr>
            <a:r>
              <a:rPr lang="en-GB" altLang="tr-TR" sz="2000">
                <a:solidFill>
                  <a:srgbClr val="000000"/>
                </a:solidFill>
                <a:latin typeface="Livvic" pitchFamily="2" charset="-94"/>
                <a:cs typeface="Livvic" pitchFamily="2" charset="-94"/>
                <a:sym typeface="Livvic" pitchFamily="2" charset="-94"/>
              </a:rPr>
              <a:t>Kimi zamansa içgüdüler düşünsel zekaya dayalı olmadan, çevresel faktörlerle tetiklenmektedir. </a:t>
            </a:r>
            <a:endParaRPr lang="tr-TR" altLang="tr-TR" sz="2000">
              <a:solidFill>
                <a:srgbClr val="000000"/>
              </a:solidFill>
              <a:latin typeface="Livvic" pitchFamily="2" charset="-94"/>
              <a:cs typeface="Livvic" pitchFamily="2" charset="-94"/>
              <a:sym typeface="Livvic" pitchFamily="2" charset="-94"/>
            </a:endParaRPr>
          </a:p>
          <a:p>
            <a:pPr algn="just" eaLnBrk="0" fontAlgn="base" hangingPunct="0">
              <a:lnSpc>
                <a:spcPct val="90000"/>
              </a:lnSpc>
              <a:spcBef>
                <a:spcPct val="0"/>
              </a:spcBef>
              <a:spcAft>
                <a:spcPct val="0"/>
              </a:spcAft>
              <a:buClr>
                <a:srgbClr val="000000"/>
              </a:buClr>
              <a:buSzPts val="1400"/>
              <a:buNone/>
            </a:pPr>
            <a:endParaRPr lang="en-GB" altLang="tr-TR" sz="2000">
              <a:solidFill>
                <a:srgbClr val="000000"/>
              </a:solidFill>
              <a:latin typeface="Livvic" pitchFamily="2" charset="-94"/>
              <a:cs typeface="Livvic" pitchFamily="2" charset="-94"/>
              <a:sym typeface="Livvic" pitchFamily="2" charset="-94"/>
            </a:endParaRPr>
          </a:p>
          <a:p>
            <a:pPr algn="just" eaLnBrk="0" fontAlgn="base" hangingPunct="0">
              <a:lnSpc>
                <a:spcPct val="90000"/>
              </a:lnSpc>
              <a:spcBef>
                <a:spcPct val="0"/>
              </a:spcBef>
              <a:spcAft>
                <a:spcPct val="0"/>
              </a:spcAft>
              <a:buClr>
                <a:srgbClr val="000000"/>
              </a:buClr>
              <a:buSzPts val="1400"/>
              <a:buNone/>
            </a:pPr>
            <a:r>
              <a:rPr lang="en-GB" altLang="tr-TR" sz="2000">
                <a:solidFill>
                  <a:srgbClr val="000000"/>
                </a:solidFill>
                <a:latin typeface="Livvic" pitchFamily="2" charset="-94"/>
                <a:cs typeface="Livvic" pitchFamily="2" charset="-94"/>
                <a:sym typeface="Livvic" pitchFamily="2" charset="-94"/>
              </a:rPr>
              <a:t>Örneğin bazı martı türlerinin dişilerinin yetişkinlerinin gagalarında kırmızı bir nokta bulunur. Yavrular, bu noktayı gagalarlar (ki bu içgüdüsel bir davranıştır ve genlerle belirlenir) ve bu gagalama, annenin beynini uyararak midesinde sakladığı yiyecekleri dışarı çıkarmasına (kusmasına) ve yavrusuna yedirmesine yarar. </a:t>
            </a:r>
          </a:p>
          <a:p>
            <a:pPr eaLnBrk="0" fontAlgn="base" hangingPunct="0">
              <a:lnSpc>
                <a:spcPct val="90000"/>
              </a:lnSpc>
              <a:spcBef>
                <a:spcPct val="0"/>
              </a:spcBef>
              <a:spcAft>
                <a:spcPct val="0"/>
              </a:spcAft>
              <a:buClr>
                <a:srgbClr val="000000"/>
              </a:buClr>
              <a:buSzPts val="1400"/>
              <a:buNone/>
            </a:pPr>
            <a:endParaRPr lang="en-GB" altLang="tr-TR" sz="1600">
              <a:solidFill>
                <a:srgbClr val="000000"/>
              </a:solidFill>
              <a:latin typeface="Livvic" pitchFamily="2" charset="-94"/>
              <a:cs typeface="Livvic" pitchFamily="2" charset="-94"/>
              <a:sym typeface="Livvic" pitchFamily="2" charset="-94"/>
            </a:endParaRPr>
          </a:p>
        </p:txBody>
      </p:sp>
      <p:pic>
        <p:nvPicPr>
          <p:cNvPr id="23" name="Resim 22">
            <a:extLst>
              <a:ext uri="{FF2B5EF4-FFF2-40B4-BE49-F238E27FC236}">
                <a16:creationId xmlns:a16="http://schemas.microsoft.com/office/drawing/2014/main" id="{612EDF8D-6675-9A0C-0E6E-60D3C506D9A9}"/>
              </a:ext>
            </a:extLst>
          </p:cNvPr>
          <p:cNvPicPr>
            <a:picLocks noChangeAspect="1"/>
          </p:cNvPicPr>
          <p:nvPr/>
        </p:nvPicPr>
        <p:blipFill>
          <a:blip r:embed="rId2"/>
          <a:stretch>
            <a:fillRect/>
          </a:stretch>
        </p:blipFill>
        <p:spPr>
          <a:xfrm>
            <a:off x="2589404" y="931179"/>
            <a:ext cx="3280094" cy="3199937"/>
          </a:xfrm>
          <a:prstGeom prst="rect">
            <a:avLst/>
          </a:prstGeom>
          <a:effectLst>
            <a:softEdge rad="127000"/>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İçerik Yer Tutucusu 2">
            <a:extLst>
              <a:ext uri="{FF2B5EF4-FFF2-40B4-BE49-F238E27FC236}">
                <a16:creationId xmlns:a16="http://schemas.microsoft.com/office/drawing/2014/main" id="{7944DB73-BDB1-63E7-41D3-F792002947BC}"/>
              </a:ext>
            </a:extLst>
          </p:cNvPr>
          <p:cNvSpPr txBox="1">
            <a:spLocks/>
          </p:cNvSpPr>
          <p:nvPr/>
        </p:nvSpPr>
        <p:spPr bwMode="auto">
          <a:xfrm>
            <a:off x="2244725" y="1152525"/>
            <a:ext cx="770255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marL="457200" indent="-304800">
              <a:spcBef>
                <a:spcPct val="20000"/>
              </a:spcBef>
              <a:buChar char="•"/>
              <a:defRPr sz="3200">
                <a:solidFill>
                  <a:schemeClr val="tx1"/>
                </a:solidFill>
                <a:latin typeface="Arial" panose="020B0604020202020204" pitchFamily="34" charset="0"/>
              </a:defRPr>
            </a:lvl1pPr>
            <a:lvl2pPr marL="914400" indent="-304800">
              <a:spcBef>
                <a:spcPct val="20000"/>
              </a:spcBef>
              <a:buChar char="–"/>
              <a:defRPr sz="2800">
                <a:solidFill>
                  <a:schemeClr val="tx1"/>
                </a:solidFill>
                <a:latin typeface="Arial" panose="020B0604020202020204" pitchFamily="34" charset="0"/>
              </a:defRPr>
            </a:lvl2pPr>
            <a:lvl3pPr marL="1371600" indent="-304800">
              <a:spcBef>
                <a:spcPct val="20000"/>
              </a:spcBef>
              <a:buChar char="•"/>
              <a:defRPr sz="2400">
                <a:solidFill>
                  <a:schemeClr val="tx1"/>
                </a:solidFill>
                <a:latin typeface="Arial" panose="020B0604020202020204" pitchFamily="34" charset="0"/>
              </a:defRPr>
            </a:lvl3pPr>
            <a:lvl4pPr marL="1828800" indent="-304800">
              <a:spcBef>
                <a:spcPct val="20000"/>
              </a:spcBef>
              <a:buChar char="–"/>
              <a:defRPr sz="2000">
                <a:solidFill>
                  <a:schemeClr val="tx1"/>
                </a:solidFill>
                <a:latin typeface="Arial" panose="020B0604020202020204" pitchFamily="34" charset="0"/>
              </a:defRPr>
            </a:lvl4pPr>
            <a:lvl5pPr marL="2286000" indent="-304800">
              <a:spcBef>
                <a:spcPct val="20000"/>
              </a:spcBef>
              <a:buChar char="»"/>
              <a:defRPr sz="2000">
                <a:solidFill>
                  <a:schemeClr val="tx1"/>
                </a:solidFill>
                <a:latin typeface="Arial" panose="020B0604020202020204" pitchFamily="34" charset="0"/>
              </a:defRPr>
            </a:lvl5pPr>
            <a:lvl6pPr marL="2743200" indent="-304800" eaLnBrk="0" fontAlgn="base" hangingPunct="0">
              <a:spcBef>
                <a:spcPct val="20000"/>
              </a:spcBef>
              <a:spcAft>
                <a:spcPct val="0"/>
              </a:spcAft>
              <a:buChar char="»"/>
              <a:defRPr sz="2000">
                <a:solidFill>
                  <a:schemeClr val="tx1"/>
                </a:solidFill>
                <a:latin typeface="Arial" panose="020B0604020202020204" pitchFamily="34" charset="0"/>
              </a:defRPr>
            </a:lvl6pPr>
            <a:lvl7pPr marL="3200400" indent="-304800" eaLnBrk="0" fontAlgn="base" hangingPunct="0">
              <a:spcBef>
                <a:spcPct val="20000"/>
              </a:spcBef>
              <a:spcAft>
                <a:spcPct val="0"/>
              </a:spcAft>
              <a:buChar char="»"/>
              <a:defRPr sz="2000">
                <a:solidFill>
                  <a:schemeClr val="tx1"/>
                </a:solidFill>
                <a:latin typeface="Arial" panose="020B0604020202020204" pitchFamily="34" charset="0"/>
              </a:defRPr>
            </a:lvl7pPr>
            <a:lvl8pPr marL="3657600" indent="-304800" eaLnBrk="0" fontAlgn="base" hangingPunct="0">
              <a:spcBef>
                <a:spcPct val="20000"/>
              </a:spcBef>
              <a:spcAft>
                <a:spcPct val="0"/>
              </a:spcAft>
              <a:buChar char="»"/>
              <a:defRPr sz="2000">
                <a:solidFill>
                  <a:schemeClr val="tx1"/>
                </a:solidFill>
                <a:latin typeface="Arial" panose="020B0604020202020204" pitchFamily="34" charset="0"/>
              </a:defRPr>
            </a:lvl8pPr>
            <a:lvl9pPr marL="4114800" indent="-3048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0" fontAlgn="base" hangingPunct="0">
              <a:spcBef>
                <a:spcPct val="0"/>
              </a:spcBef>
              <a:spcAft>
                <a:spcPct val="0"/>
              </a:spcAft>
              <a:buClr>
                <a:srgbClr val="000000"/>
              </a:buClr>
              <a:buSzPts val="1200"/>
              <a:buFont typeface="Karla" pitchFamily="2" charset="-94"/>
              <a:buChar char="●"/>
            </a:pPr>
            <a:endParaRPr lang="en-US" altLang="tr-TR" sz="1200">
              <a:solidFill>
                <a:srgbClr val="000000"/>
              </a:solidFill>
              <a:latin typeface="Livvic" pitchFamily="2" charset="-94"/>
              <a:cs typeface="Livvic" pitchFamily="2" charset="-94"/>
              <a:sym typeface="Livvic" pitchFamily="2" charset="-94"/>
            </a:endParaRPr>
          </a:p>
        </p:txBody>
      </p:sp>
      <p:sp>
        <p:nvSpPr>
          <p:cNvPr id="45059" name="Content Placeholder 2">
            <a:extLst>
              <a:ext uri="{FF2B5EF4-FFF2-40B4-BE49-F238E27FC236}">
                <a16:creationId xmlns:a16="http://schemas.microsoft.com/office/drawing/2014/main" id="{A9D40BBE-B568-C9DC-3EB8-092A9153F244}"/>
              </a:ext>
            </a:extLst>
          </p:cNvPr>
          <p:cNvSpPr txBox="1">
            <a:spLocks/>
          </p:cNvSpPr>
          <p:nvPr/>
        </p:nvSpPr>
        <p:spPr bwMode="auto">
          <a:xfrm>
            <a:off x="6565901" y="260350"/>
            <a:ext cx="3808413" cy="659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marL="457200" indent="-304800">
              <a:spcBef>
                <a:spcPct val="20000"/>
              </a:spcBef>
              <a:buChar char="•"/>
              <a:defRPr sz="3200">
                <a:solidFill>
                  <a:schemeClr val="tx1"/>
                </a:solidFill>
                <a:latin typeface="Arial" panose="020B0604020202020204" pitchFamily="34" charset="0"/>
              </a:defRPr>
            </a:lvl1pPr>
            <a:lvl2pPr marL="914400" indent="-304800">
              <a:spcBef>
                <a:spcPct val="20000"/>
              </a:spcBef>
              <a:buChar char="–"/>
              <a:defRPr sz="2800">
                <a:solidFill>
                  <a:schemeClr val="tx1"/>
                </a:solidFill>
                <a:latin typeface="Arial" panose="020B0604020202020204" pitchFamily="34" charset="0"/>
              </a:defRPr>
            </a:lvl2pPr>
            <a:lvl3pPr marL="1371600" indent="-304800">
              <a:spcBef>
                <a:spcPct val="20000"/>
              </a:spcBef>
              <a:buChar char="•"/>
              <a:defRPr sz="2400">
                <a:solidFill>
                  <a:schemeClr val="tx1"/>
                </a:solidFill>
                <a:latin typeface="Arial" panose="020B0604020202020204" pitchFamily="34" charset="0"/>
              </a:defRPr>
            </a:lvl3pPr>
            <a:lvl4pPr marL="1828800" indent="-304800">
              <a:spcBef>
                <a:spcPct val="20000"/>
              </a:spcBef>
              <a:buChar char="–"/>
              <a:defRPr sz="2000">
                <a:solidFill>
                  <a:schemeClr val="tx1"/>
                </a:solidFill>
                <a:latin typeface="Arial" panose="020B0604020202020204" pitchFamily="34" charset="0"/>
              </a:defRPr>
            </a:lvl4pPr>
            <a:lvl5pPr marL="2286000" indent="-304800">
              <a:spcBef>
                <a:spcPct val="20000"/>
              </a:spcBef>
              <a:buChar char="»"/>
              <a:defRPr sz="2000">
                <a:solidFill>
                  <a:schemeClr val="tx1"/>
                </a:solidFill>
                <a:latin typeface="Arial" panose="020B0604020202020204" pitchFamily="34" charset="0"/>
              </a:defRPr>
            </a:lvl5pPr>
            <a:lvl6pPr marL="2743200" indent="-304800" eaLnBrk="0" fontAlgn="base" hangingPunct="0">
              <a:spcBef>
                <a:spcPct val="20000"/>
              </a:spcBef>
              <a:spcAft>
                <a:spcPct val="0"/>
              </a:spcAft>
              <a:buChar char="»"/>
              <a:defRPr sz="2000">
                <a:solidFill>
                  <a:schemeClr val="tx1"/>
                </a:solidFill>
                <a:latin typeface="Arial" panose="020B0604020202020204" pitchFamily="34" charset="0"/>
              </a:defRPr>
            </a:lvl6pPr>
            <a:lvl7pPr marL="3200400" indent="-304800" eaLnBrk="0" fontAlgn="base" hangingPunct="0">
              <a:spcBef>
                <a:spcPct val="20000"/>
              </a:spcBef>
              <a:spcAft>
                <a:spcPct val="0"/>
              </a:spcAft>
              <a:buChar char="»"/>
              <a:defRPr sz="2000">
                <a:solidFill>
                  <a:schemeClr val="tx1"/>
                </a:solidFill>
                <a:latin typeface="Arial" panose="020B0604020202020204" pitchFamily="34" charset="0"/>
              </a:defRPr>
            </a:lvl7pPr>
            <a:lvl8pPr marL="3657600" indent="-304800" eaLnBrk="0" fontAlgn="base" hangingPunct="0">
              <a:spcBef>
                <a:spcPct val="20000"/>
              </a:spcBef>
              <a:spcAft>
                <a:spcPct val="0"/>
              </a:spcAft>
              <a:buChar char="»"/>
              <a:defRPr sz="2000">
                <a:solidFill>
                  <a:schemeClr val="tx1"/>
                </a:solidFill>
                <a:latin typeface="Arial" panose="020B0604020202020204" pitchFamily="34" charset="0"/>
              </a:defRPr>
            </a:lvl8pPr>
            <a:lvl9pPr marL="4114800" indent="-3048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0" fontAlgn="base" hangingPunct="0">
              <a:spcBef>
                <a:spcPct val="0"/>
              </a:spcBef>
              <a:spcAft>
                <a:spcPct val="0"/>
              </a:spcAft>
              <a:buClr>
                <a:srgbClr val="000000"/>
              </a:buClr>
              <a:buSzPts val="1200"/>
              <a:buFont typeface="Karla" pitchFamily="2" charset="-94"/>
              <a:buChar char="●"/>
            </a:pPr>
            <a:r>
              <a:rPr lang="en-GB" altLang="tr-TR" sz="1900">
                <a:solidFill>
                  <a:srgbClr val="000000"/>
                </a:solidFill>
                <a:latin typeface="Livvic" pitchFamily="2" charset="-94"/>
                <a:cs typeface="Livvic" pitchFamily="2" charset="-94"/>
                <a:sym typeface="Livvic" pitchFamily="2" charset="-94"/>
              </a:rPr>
              <a:t>Yavrular, bu gagalamayı düşünerek yapmazlar, beyinlerindeki biyokimyasal tepkimeler, kırmızı noktayı gördükleri anda bu şekilde bir davranış göstermesine sebep olur (kırmızı noktayı görmekten kaynaklanan sinirsel bilgiler, beyni tetikler ve buna göre bir davranış oluşturacak şekilde genler okunur). Yapılan deneylerde, anne gagası olmamasına rağmen, herhangi bir cismin üzerindeki benzer kırmızı noktaları da gagaladıkları ortaya çıkarılmıştır.</a:t>
            </a:r>
            <a:endParaRPr lang="tr-TR" altLang="tr-TR" sz="1900">
              <a:solidFill>
                <a:srgbClr val="000000"/>
              </a:solidFill>
              <a:latin typeface="Livvic" pitchFamily="2" charset="-94"/>
              <a:cs typeface="Livvic" pitchFamily="2" charset="-94"/>
              <a:sym typeface="Livvic" pitchFamily="2" charset="-94"/>
            </a:endParaRPr>
          </a:p>
          <a:p>
            <a:pPr eaLnBrk="0" fontAlgn="base" hangingPunct="0">
              <a:spcBef>
                <a:spcPct val="0"/>
              </a:spcBef>
              <a:spcAft>
                <a:spcPct val="0"/>
              </a:spcAft>
              <a:buClr>
                <a:srgbClr val="000000"/>
              </a:buClr>
              <a:buSzPts val="1200"/>
              <a:buFont typeface="Karla" pitchFamily="2" charset="-94"/>
              <a:buChar char="●"/>
            </a:pPr>
            <a:endParaRPr lang="en-GB" altLang="tr-TR" sz="1900">
              <a:solidFill>
                <a:srgbClr val="000000"/>
              </a:solidFill>
              <a:latin typeface="Livvic" pitchFamily="2" charset="-94"/>
              <a:cs typeface="Livvic" pitchFamily="2" charset="-94"/>
              <a:sym typeface="Livvic" pitchFamily="2" charset="-94"/>
            </a:endParaRPr>
          </a:p>
          <a:p>
            <a:pPr eaLnBrk="0" fontAlgn="base" hangingPunct="0">
              <a:spcBef>
                <a:spcPct val="0"/>
              </a:spcBef>
              <a:spcAft>
                <a:spcPct val="0"/>
              </a:spcAft>
              <a:buClr>
                <a:srgbClr val="000000"/>
              </a:buClr>
              <a:buSzPts val="1200"/>
              <a:buFont typeface="Karla" pitchFamily="2" charset="-94"/>
              <a:buChar char="●"/>
            </a:pPr>
            <a:r>
              <a:rPr lang="en-GB" altLang="tr-TR" sz="1900">
                <a:solidFill>
                  <a:srgbClr val="000000"/>
                </a:solidFill>
                <a:latin typeface="Livvic" pitchFamily="2" charset="-94"/>
                <a:cs typeface="Livvic" pitchFamily="2" charset="-94"/>
                <a:sym typeface="Livvic" pitchFamily="2" charset="-94"/>
              </a:rPr>
              <a:t>Dolayısıyla her içgüdünün arkasında fizyolojik bir sebep vardır ve bu sebep, deneysel metotlarla ortaya çıkarılabilir. </a:t>
            </a:r>
          </a:p>
          <a:p>
            <a:pPr eaLnBrk="0" fontAlgn="base" hangingPunct="0">
              <a:spcBef>
                <a:spcPct val="0"/>
              </a:spcBef>
              <a:spcAft>
                <a:spcPct val="0"/>
              </a:spcAft>
              <a:buClr>
                <a:srgbClr val="000000"/>
              </a:buClr>
              <a:buSzPts val="1200"/>
              <a:buFont typeface="Karla" pitchFamily="2" charset="-94"/>
              <a:buChar char="●"/>
            </a:pPr>
            <a:endParaRPr lang="en-GB" altLang="tr-TR" sz="1100">
              <a:solidFill>
                <a:srgbClr val="000000"/>
              </a:solidFill>
              <a:latin typeface="Livvic" pitchFamily="2" charset="-94"/>
              <a:cs typeface="Livvic" pitchFamily="2" charset="-94"/>
              <a:sym typeface="Livvic" pitchFamily="2" charset="-94"/>
            </a:endParaRPr>
          </a:p>
        </p:txBody>
      </p:sp>
      <p:pic>
        <p:nvPicPr>
          <p:cNvPr id="6" name="Resim 5">
            <a:extLst>
              <a:ext uri="{FF2B5EF4-FFF2-40B4-BE49-F238E27FC236}">
                <a16:creationId xmlns:a16="http://schemas.microsoft.com/office/drawing/2014/main" id="{92A5228F-BFCE-5606-36C4-C2DF43E8C896}"/>
              </a:ext>
            </a:extLst>
          </p:cNvPr>
          <p:cNvPicPr>
            <a:picLocks noChangeAspect="1"/>
          </p:cNvPicPr>
          <p:nvPr/>
        </p:nvPicPr>
        <p:blipFill>
          <a:blip r:embed="rId2"/>
          <a:stretch>
            <a:fillRect/>
          </a:stretch>
        </p:blipFill>
        <p:spPr>
          <a:xfrm>
            <a:off x="2292738" y="134224"/>
            <a:ext cx="3371215" cy="4214018"/>
          </a:xfrm>
          <a:prstGeom prst="rect">
            <a:avLst/>
          </a:prstGeom>
          <a:effectLst>
            <a:softEdge rad="127000"/>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Content Placeholder 2">
            <a:extLst>
              <a:ext uri="{FF2B5EF4-FFF2-40B4-BE49-F238E27FC236}">
                <a16:creationId xmlns:a16="http://schemas.microsoft.com/office/drawing/2014/main" id="{047716D0-00C7-475D-3FE7-B0D2E35797CA}"/>
              </a:ext>
            </a:extLst>
          </p:cNvPr>
          <p:cNvSpPr txBox="1">
            <a:spLocks/>
          </p:cNvSpPr>
          <p:nvPr/>
        </p:nvSpPr>
        <p:spPr bwMode="auto">
          <a:xfrm>
            <a:off x="3071813" y="1196976"/>
            <a:ext cx="7237412"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marL="457200" indent="-304800">
              <a:spcBef>
                <a:spcPct val="20000"/>
              </a:spcBef>
              <a:buChar char="•"/>
              <a:defRPr sz="3200">
                <a:solidFill>
                  <a:schemeClr val="tx1"/>
                </a:solidFill>
                <a:latin typeface="Arial" panose="020B0604020202020204" pitchFamily="34" charset="0"/>
              </a:defRPr>
            </a:lvl1pPr>
            <a:lvl2pPr marL="914400" indent="-304800">
              <a:spcBef>
                <a:spcPct val="20000"/>
              </a:spcBef>
              <a:buChar char="–"/>
              <a:defRPr sz="2800">
                <a:solidFill>
                  <a:schemeClr val="tx1"/>
                </a:solidFill>
                <a:latin typeface="Arial" panose="020B0604020202020204" pitchFamily="34" charset="0"/>
              </a:defRPr>
            </a:lvl2pPr>
            <a:lvl3pPr marL="1371600" indent="-304800">
              <a:spcBef>
                <a:spcPct val="20000"/>
              </a:spcBef>
              <a:buChar char="•"/>
              <a:defRPr sz="2400">
                <a:solidFill>
                  <a:schemeClr val="tx1"/>
                </a:solidFill>
                <a:latin typeface="Arial" panose="020B0604020202020204" pitchFamily="34" charset="0"/>
              </a:defRPr>
            </a:lvl3pPr>
            <a:lvl4pPr marL="1828800" indent="-304800">
              <a:spcBef>
                <a:spcPct val="20000"/>
              </a:spcBef>
              <a:buChar char="–"/>
              <a:defRPr sz="2000">
                <a:solidFill>
                  <a:schemeClr val="tx1"/>
                </a:solidFill>
                <a:latin typeface="Arial" panose="020B0604020202020204" pitchFamily="34" charset="0"/>
              </a:defRPr>
            </a:lvl4pPr>
            <a:lvl5pPr marL="2286000" indent="-304800">
              <a:spcBef>
                <a:spcPct val="20000"/>
              </a:spcBef>
              <a:buChar char="»"/>
              <a:defRPr sz="2000">
                <a:solidFill>
                  <a:schemeClr val="tx1"/>
                </a:solidFill>
                <a:latin typeface="Arial" panose="020B0604020202020204" pitchFamily="34" charset="0"/>
              </a:defRPr>
            </a:lvl5pPr>
            <a:lvl6pPr marL="2743200" indent="-304800" eaLnBrk="0" fontAlgn="base" hangingPunct="0">
              <a:spcBef>
                <a:spcPct val="20000"/>
              </a:spcBef>
              <a:spcAft>
                <a:spcPct val="0"/>
              </a:spcAft>
              <a:buChar char="»"/>
              <a:defRPr sz="2000">
                <a:solidFill>
                  <a:schemeClr val="tx1"/>
                </a:solidFill>
                <a:latin typeface="Arial" panose="020B0604020202020204" pitchFamily="34" charset="0"/>
              </a:defRPr>
            </a:lvl6pPr>
            <a:lvl7pPr marL="3200400" indent="-304800" eaLnBrk="0" fontAlgn="base" hangingPunct="0">
              <a:spcBef>
                <a:spcPct val="20000"/>
              </a:spcBef>
              <a:spcAft>
                <a:spcPct val="0"/>
              </a:spcAft>
              <a:buChar char="»"/>
              <a:defRPr sz="2000">
                <a:solidFill>
                  <a:schemeClr val="tx1"/>
                </a:solidFill>
                <a:latin typeface="Arial" panose="020B0604020202020204" pitchFamily="34" charset="0"/>
              </a:defRPr>
            </a:lvl7pPr>
            <a:lvl8pPr marL="3657600" indent="-304800" eaLnBrk="0" fontAlgn="base" hangingPunct="0">
              <a:spcBef>
                <a:spcPct val="20000"/>
              </a:spcBef>
              <a:spcAft>
                <a:spcPct val="0"/>
              </a:spcAft>
              <a:buChar char="»"/>
              <a:defRPr sz="2000">
                <a:solidFill>
                  <a:schemeClr val="tx1"/>
                </a:solidFill>
                <a:latin typeface="Arial" panose="020B0604020202020204" pitchFamily="34" charset="0"/>
              </a:defRPr>
            </a:lvl8pPr>
            <a:lvl9pPr marL="4114800" indent="-3048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0" fontAlgn="base" hangingPunct="0">
              <a:spcBef>
                <a:spcPct val="0"/>
              </a:spcBef>
              <a:spcAft>
                <a:spcPct val="0"/>
              </a:spcAft>
              <a:buClr>
                <a:srgbClr val="000000"/>
              </a:buClr>
              <a:buSzPts val="1200"/>
              <a:buFont typeface="Karla" pitchFamily="2" charset="-94"/>
              <a:buChar char="●"/>
            </a:pPr>
            <a:r>
              <a:rPr lang="en-GB" altLang="tr-TR" sz="2000">
                <a:solidFill>
                  <a:srgbClr val="000000"/>
                </a:solidFill>
                <a:latin typeface="Livvic" pitchFamily="2" charset="-94"/>
                <a:cs typeface="Livvic" pitchFamily="2" charset="-94"/>
                <a:sym typeface="Livvic" pitchFamily="2" charset="-94"/>
              </a:rPr>
              <a:t>İşte bu mekanizmalar sonucunda içgüdüler popülasyon içerisinde sabitlenirler ve yavruların büyük bir kısmı doğuştan itibaren bazı davranışları sabit olarak gösterirken, yetişkinlerin de büyük bir kısmı ömürleri boyunca farklı durumlar karşısında farklı sabit davranışları gösterebilmektedir. </a:t>
            </a:r>
            <a:endParaRPr lang="tr-TR" altLang="tr-TR" sz="2000">
              <a:solidFill>
                <a:srgbClr val="000000"/>
              </a:solidFill>
              <a:latin typeface="Livvic" pitchFamily="2" charset="-94"/>
              <a:cs typeface="Livvic" pitchFamily="2" charset="-94"/>
              <a:sym typeface="Livvic" pitchFamily="2" charset="-94"/>
            </a:endParaRPr>
          </a:p>
          <a:p>
            <a:pPr eaLnBrk="0" fontAlgn="base" hangingPunct="0">
              <a:spcBef>
                <a:spcPct val="0"/>
              </a:spcBef>
              <a:spcAft>
                <a:spcPct val="0"/>
              </a:spcAft>
              <a:buClr>
                <a:srgbClr val="000000"/>
              </a:buClr>
              <a:buSzPts val="1200"/>
              <a:buFont typeface="Karla" pitchFamily="2" charset="-94"/>
              <a:buChar char="●"/>
            </a:pPr>
            <a:endParaRPr lang="tr-TR" altLang="tr-TR" sz="2000">
              <a:solidFill>
                <a:srgbClr val="000000"/>
              </a:solidFill>
              <a:latin typeface="Livvic" pitchFamily="2" charset="-94"/>
              <a:cs typeface="Livvic" pitchFamily="2" charset="-94"/>
              <a:sym typeface="Livvic" pitchFamily="2" charset="-94"/>
            </a:endParaRPr>
          </a:p>
          <a:p>
            <a:pPr eaLnBrk="0" fontAlgn="base" hangingPunct="0">
              <a:spcBef>
                <a:spcPct val="0"/>
              </a:spcBef>
              <a:spcAft>
                <a:spcPct val="0"/>
              </a:spcAft>
              <a:buClr>
                <a:srgbClr val="000000"/>
              </a:buClr>
              <a:buSzPts val="1200"/>
              <a:buFont typeface="Karla" pitchFamily="2" charset="-94"/>
              <a:buChar char="●"/>
            </a:pPr>
            <a:endParaRPr lang="tr-TR" altLang="tr-TR" sz="2000">
              <a:solidFill>
                <a:srgbClr val="000000"/>
              </a:solidFill>
              <a:latin typeface="Livvic" pitchFamily="2" charset="-94"/>
              <a:cs typeface="Livvic" pitchFamily="2" charset="-94"/>
              <a:sym typeface="Livvic" pitchFamily="2" charset="-94"/>
            </a:endParaRPr>
          </a:p>
          <a:p>
            <a:pPr eaLnBrk="0" fontAlgn="base" hangingPunct="0">
              <a:spcBef>
                <a:spcPct val="0"/>
              </a:spcBef>
              <a:spcAft>
                <a:spcPct val="0"/>
              </a:spcAft>
              <a:buClr>
                <a:srgbClr val="000000"/>
              </a:buClr>
              <a:buSzPts val="1200"/>
              <a:buFont typeface="Karla" pitchFamily="2" charset="-94"/>
              <a:buChar char="●"/>
            </a:pPr>
            <a:endParaRPr lang="en-GB" altLang="tr-TR" sz="2000">
              <a:solidFill>
                <a:srgbClr val="000000"/>
              </a:solidFill>
              <a:latin typeface="Livvic" pitchFamily="2" charset="-94"/>
              <a:cs typeface="Livvic" pitchFamily="2" charset="-94"/>
              <a:sym typeface="Livvic" pitchFamily="2" charset="-94"/>
            </a:endParaRPr>
          </a:p>
          <a:p>
            <a:pPr eaLnBrk="0" fontAlgn="base" hangingPunct="0">
              <a:spcBef>
                <a:spcPct val="0"/>
              </a:spcBef>
              <a:spcAft>
                <a:spcPct val="0"/>
              </a:spcAft>
              <a:buClr>
                <a:srgbClr val="000000"/>
              </a:buClr>
              <a:buSzPts val="1200"/>
              <a:buFont typeface="Karla" pitchFamily="2" charset="-94"/>
              <a:buChar char="●"/>
            </a:pPr>
            <a:r>
              <a:rPr lang="en-GB" altLang="tr-TR" sz="2000">
                <a:solidFill>
                  <a:srgbClr val="000000"/>
                </a:solidFill>
                <a:latin typeface="Livvic" pitchFamily="2" charset="-94"/>
                <a:cs typeface="Livvic" pitchFamily="2" charset="-94"/>
                <a:sym typeface="Livvic" pitchFamily="2" charset="-94"/>
              </a:rPr>
              <a:t>Çevre koşulları sabit tutulduğu sürece, bu davranışı sergileyemeyenler eleneceği için, canlıya avantaj sağlayan içgüdülerin, daha doğrusu bu içgüdülere sebep olan genetik materyalin seçilimi, Evrim'e sebep olmaktadır. </a:t>
            </a:r>
          </a:p>
        </p:txBody>
      </p:sp>
    </p:spTree>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407</Words>
  <Application>Microsoft Office PowerPoint</Application>
  <PresentationFormat>Geniş ekran</PresentationFormat>
  <Paragraphs>21</Paragraphs>
  <Slides>6</Slides>
  <Notes>0</Notes>
  <HiddenSlides>0</HiddenSlides>
  <MMClips>0</MMClips>
  <ScaleCrop>false</ScaleCrop>
  <HeadingPairs>
    <vt:vector size="6" baseType="variant">
      <vt:variant>
        <vt:lpstr>Kullanılan Yazı Tipleri</vt:lpstr>
      </vt:variant>
      <vt:variant>
        <vt:i4>5</vt:i4>
      </vt:variant>
      <vt:variant>
        <vt:lpstr>Tema</vt:lpstr>
      </vt:variant>
      <vt:variant>
        <vt:i4>2</vt:i4>
      </vt:variant>
      <vt:variant>
        <vt:lpstr>Slayt Başlıkları</vt:lpstr>
      </vt:variant>
      <vt:variant>
        <vt:i4>6</vt:i4>
      </vt:variant>
    </vt:vector>
  </HeadingPairs>
  <TitlesOfParts>
    <vt:vector size="13" baseType="lpstr">
      <vt:lpstr>Arial</vt:lpstr>
      <vt:lpstr>Calibri</vt:lpstr>
      <vt:lpstr>Calibri Light</vt:lpstr>
      <vt:lpstr>Karla</vt:lpstr>
      <vt:lpstr>Livvic</vt:lpstr>
      <vt:lpstr>Office Teması</vt:lpstr>
      <vt:lpstr>Diseño predeterminado</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nailmert bıçakcı</dc:creator>
  <cp:lastModifiedBy>nailmert bıçakcı</cp:lastModifiedBy>
  <cp:revision>2</cp:revision>
  <dcterms:created xsi:type="dcterms:W3CDTF">2025-09-08T16:27:24Z</dcterms:created>
  <dcterms:modified xsi:type="dcterms:W3CDTF">2025-09-08T16:28:42Z</dcterms:modified>
</cp:coreProperties>
</file>