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REDOX REACTIONS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8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75334" y="1036404"/>
            <a:ext cx="91279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Redox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reactions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electron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exchange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reactions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These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tr-T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reactions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603184" y="3098343"/>
            <a:ext cx="9493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reactions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it is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generally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numbers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element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reacts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element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electron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given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received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115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09061" y="567422"/>
            <a:ext cx="87044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2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Oxidation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Numbers: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decide the oxidation number of an element, we start with two simple rules: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The oxidation number of an element not associated with other elements is zero.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The sum of the oxidation numbers of all atoms in a species is equal to the total charge of that species.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0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89810" y="1621931"/>
            <a:ext cx="88103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redox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numbers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vary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causing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redox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reactions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oxidizing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agent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Oxygen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chlorine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often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encounter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Oxidizing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agents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can be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compounds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333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99436" y="948685"/>
            <a:ext cx="8714072" cy="3330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Electrons cannot be destroyed in a reaction or cannot be created from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nothing.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oxidized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species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reduced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Indeed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electrons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lost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oxidation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step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recovered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step.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electrons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charged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can be sure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equation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satisfies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requirement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charge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reactants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equal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charge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066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49692" y="1404297"/>
            <a:ext cx="83290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consider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equation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oxidized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silver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(II)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4384" y="3080535"/>
            <a:ext cx="501967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6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77070" y="1415534"/>
            <a:ext cx="45544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balanced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 is as </a:t>
            </a:r>
            <a:r>
              <a:rPr lang="tr-T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follows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436" y="2512544"/>
            <a:ext cx="50863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2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55570" y="750301"/>
            <a:ext cx="84253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Experiment A: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Put 2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of 0.1 M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KMnO</a:t>
            </a:r>
            <a:r>
              <a:rPr lang="tr-TR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a test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4-5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drops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of 6 M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tr-TR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slowly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of 0.2 M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tr-TR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2+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3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22946" y="1304298"/>
            <a:ext cx="8021053" cy="3671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Experiment B: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3%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4-5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drops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6 M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0.1 M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KMnO</a:t>
            </a:r>
            <a:r>
              <a:rPr lang="tr-TR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slowly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until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color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KMnO</a:t>
            </a:r>
            <a:r>
              <a:rPr lang="tr-TR" sz="24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disappears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observations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538893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301</Words>
  <Application>Microsoft Office PowerPoint</Application>
  <PresentationFormat>Geniş ekran</PresentationFormat>
  <Paragraphs>11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Yüzeyler</vt:lpstr>
      <vt:lpstr>REDOX REACTIONS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 REACTIONS</dc:title>
  <dc:creator>nuran asmafiliz</dc:creator>
  <cp:lastModifiedBy>nuran asmafiliz</cp:lastModifiedBy>
  <cp:revision>10</cp:revision>
  <dcterms:created xsi:type="dcterms:W3CDTF">2019-12-07T20:39:13Z</dcterms:created>
  <dcterms:modified xsi:type="dcterms:W3CDTF">2019-12-07T20:56:54Z</dcterms:modified>
</cp:coreProperties>
</file>