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12/7/2019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REDOX REACTIONS</a:t>
            </a:r>
            <a:endParaRPr lang="tr-TR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58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575334" y="1036404"/>
            <a:ext cx="912795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Redox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exchange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lnSpc>
                <a:spcPct val="200000"/>
              </a:lnSpc>
            </a:pP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also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oxidation</a:t>
            </a: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tr-TR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tr-T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3" name="Dikdörtgen 2"/>
          <p:cNvSpPr/>
          <p:nvPr/>
        </p:nvSpPr>
        <p:spPr>
          <a:xfrm>
            <a:off x="603184" y="3098343"/>
            <a:ext cx="949371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tr-TR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such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, it is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generally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know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oxidation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element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reacts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find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element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electron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given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b="1" dirty="0" err="1">
                <a:latin typeface="Arial" panose="020B0604020202020204" pitchFamily="34" charset="0"/>
                <a:cs typeface="Arial" panose="020B0604020202020204" pitchFamily="34" charset="0"/>
              </a:rPr>
              <a:t>received</a:t>
            </a:r>
            <a:r>
              <a:rPr lang="tr-TR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17115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09061" y="567422"/>
            <a:ext cx="870444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t"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tr-TR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Oxidation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Numbers: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decide the oxidation number of an element, we start with two simple rules: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1. The oxidation number of an element not associated with other elements is zero.</a:t>
            </a:r>
            <a:b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2. The sum of the oxidation numbers of all atoms in a species is equal to the total charge of that species.</a:t>
            </a:r>
            <a:endParaRPr lang="en-US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201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89810" y="1621931"/>
            <a:ext cx="881032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redox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is a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oxidation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vary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causing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oxidation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redox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reactions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called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oxidizing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agent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Oxygen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chlorine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them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often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encounter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Oxidizing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agents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can be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elements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dirty="0" err="1">
                <a:latin typeface="Arial" panose="020B0604020202020204" pitchFamily="34" charset="0"/>
                <a:cs typeface="Arial" panose="020B0604020202020204" pitchFamily="34" charset="0"/>
              </a:rPr>
              <a:t>compounds</a:t>
            </a:r>
            <a:r>
              <a:rPr lang="tr-TR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33364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699436" y="948685"/>
            <a:ext cx="8714072" cy="33303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Electrons cannot be destroyed in a reaction or cannot be created from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nothing.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when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oxidized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another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species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forms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reduced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Indeed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all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electrons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lost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oxidation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step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must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be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recovered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a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reduction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step.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Because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electrons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charged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can be sure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an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equation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satisfies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requirement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total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reactants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equal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total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charge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70664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949692" y="1404297"/>
            <a:ext cx="832906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consider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equation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in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is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oxidized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silver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copper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 (II) </a:t>
            </a:r>
            <a:r>
              <a:rPr lang="tr-TR" dirty="0" err="1">
                <a:latin typeface="Arial" panose="020B0604020202020204" pitchFamily="34" charset="0"/>
                <a:cs typeface="Arial" panose="020B0604020202020204" pitchFamily="34" charset="0"/>
              </a:rPr>
              <a:t>ions</a:t>
            </a:r>
            <a:r>
              <a:rPr lang="tr-TR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384" y="3080535"/>
            <a:ext cx="5019675" cy="542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50631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677070" y="1415534"/>
            <a:ext cx="45544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balanced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reaction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 is as </a:t>
            </a:r>
            <a:r>
              <a:rPr lang="tr-TR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follows</a:t>
            </a:r>
            <a:r>
              <a:rPr lang="tr-TR" sz="2000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3436" y="2512544"/>
            <a:ext cx="5086350" cy="52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6429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055570" y="750301"/>
            <a:ext cx="8425314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sz="2800" b="1" dirty="0">
                <a:latin typeface="Arial" panose="020B0604020202020204" pitchFamily="34" charset="0"/>
                <a:cs typeface="Arial" panose="020B0604020202020204" pitchFamily="34" charset="0"/>
              </a:rPr>
              <a:t>Experiment A: 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Put 2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of 0.1 M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KMnO</a:t>
            </a:r>
            <a:r>
              <a:rPr lang="tr-TR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a test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4-5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drops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of 6 M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tr-TR" sz="28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slowly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5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of 0.2 M 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Fe</a:t>
            </a:r>
            <a:r>
              <a:rPr lang="tr-TR" sz="28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2+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tr-TR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800" dirty="0" err="1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  <a:r>
              <a:rPr lang="tr-TR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0633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1122946" y="1304298"/>
            <a:ext cx="8021053" cy="36710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200000"/>
              </a:lnSpc>
            </a:pPr>
            <a:r>
              <a:rPr lang="tr-TR" sz="2400" b="1" dirty="0">
                <a:latin typeface="Arial" panose="020B0604020202020204" pitchFamily="34" charset="0"/>
                <a:cs typeface="Arial" panose="020B0604020202020204" pitchFamily="34" charset="0"/>
              </a:rPr>
              <a:t>Experiment B: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Take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3%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into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4-5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drops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6 M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H</a:t>
            </a:r>
            <a:r>
              <a:rPr lang="tr-TR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SO</a:t>
            </a:r>
            <a:r>
              <a:rPr lang="tr-TR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add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0.1 M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KMnO</a:t>
            </a:r>
            <a:r>
              <a:rPr lang="tr-TR" sz="24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solution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test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tube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slowly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color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KMnO</a:t>
            </a:r>
            <a:r>
              <a:rPr lang="tr-TR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disappears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write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observations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538893"/>
      </p:ext>
    </p:extLst>
  </p:cSld>
  <p:clrMapOvr>
    <a:masterClrMapping/>
  </p:clrMapOvr>
</p:sld>
</file>

<file path=ppt/theme/theme1.xml><?xml version="1.0" encoding="utf-8"?>
<a:theme xmlns:a="http://schemas.openxmlformats.org/drawingml/2006/main" name="Yüzeyler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17</TotalTime>
  <Words>301</Words>
  <Application>Microsoft Office PowerPoint</Application>
  <PresentationFormat>Geniş ekran</PresentationFormat>
  <Paragraphs>11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Yüzeyler</vt:lpstr>
      <vt:lpstr>REDOX REACTIONS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REDOX REACTIONS</dc:title>
  <dc:creator>nuran asmafiliz</dc:creator>
  <cp:lastModifiedBy>nuran asmafiliz</cp:lastModifiedBy>
  <cp:revision>10</cp:revision>
  <dcterms:created xsi:type="dcterms:W3CDTF">2019-12-07T20:39:13Z</dcterms:created>
  <dcterms:modified xsi:type="dcterms:W3CDTF">2019-12-07T20:56:54Z</dcterms:modified>
</cp:coreProperties>
</file>