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9CB9C72-EA50-4299-82F2-A86489EE0403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6CC62F5-7FF2-4632-B839-20DFE1E8728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TUZLARDAN ARINDIRMA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6370" cy="582594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3) Alkalin Yıkama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501122" cy="5429288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Günümüzde hala </a:t>
            </a:r>
            <a:r>
              <a:rPr lang="tr-TR" dirty="0" err="1" smtClean="0"/>
              <a:t>kulanılan</a:t>
            </a:r>
            <a:r>
              <a:rPr lang="tr-TR" dirty="0" smtClean="0"/>
              <a:t> yöntemlerden biridir. Zaman içerisinde solüsyonun içeriği değişmiştir. Alkalin sülfit en sık tercih edilen tekniktir.</a:t>
            </a:r>
          </a:p>
          <a:p>
            <a:pPr>
              <a:buNone/>
            </a:pPr>
            <a:r>
              <a:rPr lang="tr-TR" dirty="0" smtClean="0"/>
              <a:t>Su altından çıkan eserlerde korozyon yapısının farklılığı ve eserlerde oluşan grafit tabakası ve deniz altı </a:t>
            </a:r>
            <a:r>
              <a:rPr lang="tr-TR" dirty="0" err="1" smtClean="0"/>
              <a:t>konkreasyon</a:t>
            </a:r>
            <a:r>
              <a:rPr lang="tr-TR" dirty="0" smtClean="0"/>
              <a:t> tabakaları nedeniyle yöntem yeterli etkiyi verememektedir.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North ve </a:t>
            </a:r>
            <a:r>
              <a:rPr lang="tr-TR" sz="2000" dirty="0" err="1" smtClean="0"/>
              <a:t>Pearson’un</a:t>
            </a:r>
            <a:r>
              <a:rPr lang="tr-TR" sz="2000" dirty="0" smtClean="0"/>
              <a:t> çalışmaları bu konu hakkında daha fazla bilgi edinmek isteyenler için incelenebilir.</a:t>
            </a:r>
            <a:endParaRPr lang="tr-T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654032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1970 öncesi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8501122" cy="557216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tr-TR" dirty="0" smtClean="0">
                <a:solidFill>
                  <a:srgbClr val="FF0000"/>
                </a:solidFill>
              </a:rPr>
              <a:t>Doğal yağ ve reçinelerin kullanımı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Korozyona uğrayan metal eserler, korozyon</a:t>
            </a:r>
          </a:p>
          <a:p>
            <a:pPr marL="514350" indent="-514350">
              <a:buNone/>
            </a:pPr>
            <a:r>
              <a:rPr lang="tr-TR" dirty="0" smtClean="0"/>
              <a:t>yapısı ve oluşumu tam çözülemediğinden doğal</a:t>
            </a:r>
          </a:p>
          <a:p>
            <a:pPr marL="514350" indent="-514350">
              <a:buNone/>
            </a:pPr>
            <a:r>
              <a:rPr lang="tr-TR" dirty="0" smtClean="0"/>
              <a:t>yağların emdirilmesi ile korozyon sürecinin</a:t>
            </a:r>
          </a:p>
          <a:p>
            <a:pPr marL="514350" indent="-514350">
              <a:buNone/>
            </a:pPr>
            <a:r>
              <a:rPr lang="tr-TR" dirty="0" smtClean="0"/>
              <a:t>durdurulması yoluna gidilmiştir.</a:t>
            </a:r>
          </a:p>
          <a:p>
            <a:pPr marL="514350" indent="-514350">
              <a:buNone/>
            </a:pPr>
            <a:r>
              <a:rPr lang="tr-TR" dirty="0" smtClean="0"/>
              <a:t>  Keten tohumu yağı, kopal vernik ve kauçuk gibi</a:t>
            </a:r>
          </a:p>
          <a:p>
            <a:pPr marL="514350" indent="-514350">
              <a:buNone/>
            </a:pPr>
            <a:r>
              <a:rPr lang="tr-TR" dirty="0" smtClean="0"/>
              <a:t>maddelere içinde kaynatılarak emdirme</a:t>
            </a:r>
          </a:p>
          <a:p>
            <a:pPr marL="514350" indent="-514350">
              <a:buNone/>
            </a:pPr>
            <a:r>
              <a:rPr lang="tr-TR" dirty="0" smtClean="0"/>
              <a:t>sağlanıyordu.  </a:t>
            </a:r>
          </a:p>
          <a:p>
            <a:pPr marL="514350" indent="-514350">
              <a:buNone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8006" cy="582594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2) Yıkama/ Banyo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19. </a:t>
            </a:r>
            <a:r>
              <a:rPr lang="tr-TR" dirty="0" err="1" smtClean="0"/>
              <a:t>yyın</a:t>
            </a:r>
            <a:r>
              <a:rPr lang="tr-TR" dirty="0" smtClean="0"/>
              <a:t> sonlarına doğru demir eserde korozyonun ana nedeninin </a:t>
            </a:r>
            <a:r>
              <a:rPr lang="tr-TR" dirty="0" err="1" smtClean="0"/>
              <a:t>kloritler</a:t>
            </a:r>
            <a:r>
              <a:rPr lang="tr-TR" dirty="0" smtClean="0"/>
              <a:t> olduğunun ortaya çıkması ile birlikte, </a:t>
            </a:r>
            <a:r>
              <a:rPr lang="tr-TR" dirty="0" err="1" smtClean="0"/>
              <a:t>kloritlerden</a:t>
            </a:r>
            <a:r>
              <a:rPr lang="tr-TR" dirty="0" smtClean="0"/>
              <a:t> kurtulmak için yöntemler geliştirilmeye başlanmıştır. Seramiklerde olduğu gibi yıkama ya da suda bekletilerek yapılan banyolar uygulanan ilk yöntemlerdendir.</a:t>
            </a:r>
          </a:p>
          <a:p>
            <a:pPr>
              <a:buNone/>
            </a:pPr>
            <a:r>
              <a:rPr lang="tr-TR" dirty="0" smtClean="0"/>
              <a:t>Uygulamada hatalı olan kısım ise sadece serbest klorür iyonlarının uzaklaştırılması, su ile çözülemeyen klorürlerin metal içinde kalmasıdır.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72122" cy="654032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3) Isı Tedavisi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429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Temelleri 1860’lara dayanan bir </a:t>
            </a:r>
            <a:r>
              <a:rPr lang="tr-TR" dirty="0" err="1" smtClean="0"/>
              <a:t>onarımyöntemidir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Eserler değişik sürelerde 800 °C ye varan ısıya maruz bırakılıyor sonra da </a:t>
            </a:r>
            <a:r>
              <a:rPr lang="tr-TR" dirty="0" err="1" smtClean="0"/>
              <a:t>sülfrik</a:t>
            </a:r>
            <a:r>
              <a:rPr lang="tr-TR" dirty="0" smtClean="0"/>
              <a:t> asit banyosu yaptırılıyordu. Yöntem eserin dengelenmesini sağlar fakat korozyon tabakasını tamamen uzaklaştırır ve </a:t>
            </a:r>
            <a:r>
              <a:rPr lang="tr-TR" dirty="0" err="1" smtClean="0"/>
              <a:t>patina</a:t>
            </a:r>
            <a:r>
              <a:rPr lang="tr-TR" dirty="0" smtClean="0"/>
              <a:t> ya zarar verir.</a:t>
            </a:r>
          </a:p>
          <a:p>
            <a:pPr>
              <a:buNone/>
            </a:pPr>
            <a:r>
              <a:rPr lang="tr-TR" dirty="0" smtClean="0"/>
              <a:t>Korozyon tabakalarından alınabilecek bilgi tamamen kaybolduğundan artık uygulanmıyor.</a:t>
            </a:r>
          </a:p>
          <a:p>
            <a:pPr>
              <a:buNone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Isı ile tedavinin başka bir tekniği kırmızı hale gelene kadar ısıtılan eserin potasyum karbonata batırılıp daha sonra su ile durulanması işlemidir. Danimarka’da kullanılmıştır. Fakat bu uygulama </a:t>
            </a:r>
            <a:r>
              <a:rPr lang="tr-TR" dirty="0" err="1" smtClean="0"/>
              <a:t>kremasyon</a:t>
            </a:r>
            <a:r>
              <a:rPr lang="tr-TR" dirty="0" smtClean="0"/>
              <a:t> ile gömülmüş mezarlar içinde bulunan metal eserlerde uygulanmıştır. Yapılan araştırmalar sonucu bu işlemin metalin yapısında değişimlere neden olduğu saptanmış. Fakat eserler daha önceden zaten ısıya maruz kaldıkları için </a:t>
            </a:r>
            <a:r>
              <a:rPr lang="tr-TR" dirty="0" err="1" smtClean="0"/>
              <a:t>gözardı</a:t>
            </a:r>
            <a:r>
              <a:rPr lang="tr-TR" dirty="0" smtClean="0"/>
              <a:t> edilmiştir.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654032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4) Elektrokimyasal temizlik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unnamed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643050"/>
            <a:ext cx="3996711" cy="401003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51115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1970-2000 arası yöntemler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78647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tr-TR" dirty="0" smtClean="0">
                <a:solidFill>
                  <a:srgbClr val="FF0000"/>
                </a:solidFill>
              </a:rPr>
              <a:t>Güncel su içerikli onarım yöntemleri</a:t>
            </a:r>
          </a:p>
          <a:p>
            <a:pPr marL="514350" indent="-514350">
              <a:buNone/>
            </a:pPr>
            <a:r>
              <a:rPr lang="tr-TR" dirty="0" smtClean="0"/>
              <a:t>Su bazlı ıslatma günümüze kadar çeşitli şekillerde devam etmiştir. Kullanılan yöntemler arasında ısıtılmış banyolar, kaynatma, korozyonlu su ve buhar fazı inhibitörleri ve </a:t>
            </a:r>
            <a:r>
              <a:rPr lang="tr-TR" dirty="0" err="1" smtClean="0"/>
              <a:t>soxhlet</a:t>
            </a:r>
            <a:r>
              <a:rPr lang="tr-TR" dirty="0" smtClean="0"/>
              <a:t> </a:t>
            </a:r>
            <a:r>
              <a:rPr lang="tr-TR" dirty="0" err="1" smtClean="0"/>
              <a:t>ekstraksiyonu</a:t>
            </a:r>
            <a:r>
              <a:rPr lang="tr-TR" dirty="0" smtClean="0"/>
              <a:t> bulunur. </a:t>
            </a:r>
          </a:p>
          <a:p>
            <a:pPr marL="514350" indent="-514350">
              <a:buNone/>
            </a:pPr>
            <a:r>
              <a:rPr lang="tr-TR" dirty="0" smtClean="0"/>
              <a:t>Su bazlı işlemlerin güçlü tarafı, en azından kaynama hariç tutulursa, nesnelere karşı nazik olmaları ve kırılgan buluntular ve </a:t>
            </a:r>
            <a:r>
              <a:rPr lang="tr-TR" dirty="0" err="1" smtClean="0"/>
              <a:t>kompozit</a:t>
            </a:r>
            <a:r>
              <a:rPr lang="tr-TR" dirty="0" smtClean="0"/>
              <a:t> nesneler üzerinde kullanılabilmeleridir. Sorun, nesneleri stabilize etmede nispeten etkisiz olmalarıdır.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15196" cy="51115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2) Plazma tedavisi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858280" cy="557216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Özellikle hidrojen içerikli plazmalar kullanılmıştır. Günümüzde kullanımı hala devam etmekte. Fakat amacı eserin gözenekliliğini arttırmak.</a:t>
            </a:r>
          </a:p>
          <a:p>
            <a:pPr>
              <a:buNone/>
            </a:pPr>
            <a:r>
              <a:rPr lang="tr-TR" dirty="0" smtClean="0"/>
              <a:t>Genellikle hidrojen, nitrojen, metan ve argon karışımı bir gaz, 20 saat boyunca ve 400 °</a:t>
            </a:r>
            <a:r>
              <a:rPr lang="tr-TR" dirty="0" err="1" smtClean="0"/>
              <a:t>C’de</a:t>
            </a:r>
            <a:r>
              <a:rPr lang="tr-TR" dirty="0" smtClean="0"/>
              <a:t> kullanılmıştır. Onarım sırasında yüzeyi korumak için karbon ve nitrojence zengin balmumu yüzey koruyu olarak kullanılır.</a:t>
            </a:r>
          </a:p>
          <a:p>
            <a:pPr>
              <a:buNone/>
            </a:pPr>
            <a:r>
              <a:rPr lang="tr-TR" dirty="0" smtClean="0"/>
              <a:t>Onarım uzun süreli bir tedavi ve klorürlerden tam arındırma sağlamaz.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57290" y="5715016"/>
            <a:ext cx="6400816" cy="582594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/>
              <a:t>İsviçre Ulusal Müzesi’nin plazma tedavi sistemi</a:t>
            </a:r>
            <a:endParaRPr lang="tr-TR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8572560" cy="363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439</Words>
  <Application>Microsoft Office PowerPoint</Application>
  <PresentationFormat>Ekran Gösterisi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Canlı</vt:lpstr>
      <vt:lpstr>TUZLARDAN ARINDIRMA</vt:lpstr>
      <vt:lpstr>1970 öncesi</vt:lpstr>
      <vt:lpstr>2) Yıkama/ Banyo</vt:lpstr>
      <vt:lpstr>3) Isı Tedavisi</vt:lpstr>
      <vt:lpstr>Slayt 5</vt:lpstr>
      <vt:lpstr>4) Elektrokimyasal temizlik</vt:lpstr>
      <vt:lpstr>1970-2000 arası yöntemler</vt:lpstr>
      <vt:lpstr>2) Plazma tedavisi</vt:lpstr>
      <vt:lpstr>İsviçre Ulusal Müzesi’nin plazma tedavi sistemi</vt:lpstr>
      <vt:lpstr>3) Alkalin Yıkama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TUZLARDAN ARINDIRMA</dc:title>
  <dc:creator>Asus</dc:creator>
  <cp:lastModifiedBy>Asus</cp:lastModifiedBy>
  <cp:revision>7</cp:revision>
  <dcterms:created xsi:type="dcterms:W3CDTF">2020-04-14T06:54:08Z</dcterms:created>
  <dcterms:modified xsi:type="dcterms:W3CDTF">2020-05-13T17:52:17Z</dcterms:modified>
</cp:coreProperties>
</file>