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FF39-559F-4AA3-9A87-2E481C8ECD8F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7D3D-4733-40A9-99D4-283AD74F3619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047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FF39-559F-4AA3-9A87-2E481C8ECD8F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7D3D-4733-40A9-99D4-283AD74F36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33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FF39-559F-4AA3-9A87-2E481C8ECD8F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7D3D-4733-40A9-99D4-283AD74F36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2404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FF39-559F-4AA3-9A87-2E481C8ECD8F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7D3D-4733-40A9-99D4-283AD74F3619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8872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FF39-559F-4AA3-9A87-2E481C8ECD8F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7D3D-4733-40A9-99D4-283AD74F36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9578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FF39-559F-4AA3-9A87-2E481C8ECD8F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7D3D-4733-40A9-99D4-283AD74F3619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9417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FF39-559F-4AA3-9A87-2E481C8ECD8F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7D3D-4733-40A9-99D4-283AD74F36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1166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FF39-559F-4AA3-9A87-2E481C8ECD8F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7D3D-4733-40A9-99D4-283AD74F36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017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FF39-559F-4AA3-9A87-2E481C8ECD8F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7D3D-4733-40A9-99D4-283AD74F36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4501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FF39-559F-4AA3-9A87-2E481C8ECD8F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7D3D-4733-40A9-99D4-283AD74F36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8434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FF39-559F-4AA3-9A87-2E481C8ECD8F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7D3D-4733-40A9-99D4-283AD74F36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8865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FF39-559F-4AA3-9A87-2E481C8ECD8F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7D3D-4733-40A9-99D4-283AD74F36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9798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FF39-559F-4AA3-9A87-2E481C8ECD8F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7D3D-4733-40A9-99D4-283AD74F36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2843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FF39-559F-4AA3-9A87-2E481C8ECD8F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7D3D-4733-40A9-99D4-283AD74F36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1317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FF39-559F-4AA3-9A87-2E481C8ECD8F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7D3D-4733-40A9-99D4-283AD74F36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0280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FF39-559F-4AA3-9A87-2E481C8ECD8F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7D3D-4733-40A9-99D4-283AD74F36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8648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FF39-559F-4AA3-9A87-2E481C8ECD8F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7D3D-4733-40A9-99D4-283AD74F36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234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3D4FF39-559F-4AA3-9A87-2E481C8ECD8F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C2A7D3D-4733-40A9-99D4-283AD74F36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86988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3792" y="368135"/>
            <a:ext cx="76002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EVDE BAKIM HASTASINDA ENFEKSİYONLARA YAKLAŞIM</a:t>
            </a:r>
          </a:p>
          <a:p>
            <a:r>
              <a:rPr lang="tr-TR" sz="2800" dirty="0" smtClean="0"/>
              <a:t>Doç. Dr. Şükran KÖSE</a:t>
            </a:r>
          </a:p>
          <a:p>
            <a:r>
              <a:rPr lang="tr-TR" dirty="0" smtClean="0"/>
              <a:t>Tepecik Eğitim ve Araştırma Hastanesi</a:t>
            </a:r>
          </a:p>
          <a:p>
            <a:r>
              <a:rPr lang="tr-TR" dirty="0" smtClean="0"/>
              <a:t>Enfeksiyon Hastalıkları ve Klinik Mikrobiyoloji Kliniği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7970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64426" y="902525"/>
            <a:ext cx="727957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Bakım hastalarında genellikle altta yatan bir yada daha fazla hastalık mevcuttur.</a:t>
            </a:r>
          </a:p>
          <a:p>
            <a:pPr algn="just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 Bu nedenle enfeksiyon hastalıkları hem daha ağır seyretmekte hem de altta yatan hastalığın kontrolden çıkmasına neden olabilmektedir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924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0473" y="1265435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 Faktörleri</a:t>
            </a:r>
          </a:p>
          <a:p>
            <a:pPr algn="just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 Kronik hastalıkların varlığı</a:t>
            </a:r>
          </a:p>
          <a:p>
            <a:pPr algn="just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 Günlük aktivitelerinde azalma</a:t>
            </a:r>
          </a:p>
          <a:p>
            <a:pPr algn="just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 Yatağa bağımlılık</a:t>
            </a:r>
          </a:p>
          <a:p>
            <a:pPr algn="just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 Öksürük refleksinde azalma</a:t>
            </a:r>
          </a:p>
          <a:p>
            <a:pPr algn="just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 Arteriyel ve venöz dolaşımda bozulma</a:t>
            </a:r>
          </a:p>
          <a:p>
            <a:pPr algn="just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 Mesane fonksiyon bozuklukları</a:t>
            </a:r>
          </a:p>
          <a:p>
            <a:pPr algn="just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 Yara iyileşmesini geciktiren faktörler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891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96935" y="878774"/>
            <a:ext cx="694706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 İnvaziv cihaz uygulamaları sık ve ciddi</a:t>
            </a:r>
          </a:p>
          <a:p>
            <a:pPr algn="just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enfeksiyon oluşumuna zemin hazırlamaktadır</a:t>
            </a:r>
          </a:p>
          <a:p>
            <a:pPr algn="just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 Örneğin;</a:t>
            </a:r>
          </a:p>
          <a:p>
            <a:pPr algn="just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 Kalıcı üriner kateter</a:t>
            </a:r>
          </a:p>
          <a:p>
            <a:pPr algn="just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 İntravenöz kateter</a:t>
            </a:r>
          </a:p>
          <a:p>
            <a:pPr algn="just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 Beslenme tüpleri</a:t>
            </a:r>
          </a:p>
          <a:p>
            <a:pPr algn="just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 Trakeostomiler…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498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0047" y="902525"/>
            <a:ext cx="7433953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Bakım Hastalarında Sık Görülen Enfeksiyon Odakları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 Solunum sistemi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 Üriner sistem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 Gastrointestinal sistem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 Deri ve yumuşak doku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825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01932" y="1662546"/>
            <a:ext cx="704206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Bakım Hastalarında</a:t>
            </a:r>
          </a:p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Enfeksiyonların Klinik Özellikleri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 Klinik belirtiler genellikle atipik ve siliktir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 Hafif, nonspesifik, infeksiyon odağı ile ilişkisiz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olabilir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 Bilinç bozukluğu, güçsüzlük, iştah kaybı, idrar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inkontinansı bazen tek bulgu olabilir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951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15044" y="807522"/>
            <a:ext cx="75289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Bakım hastalarında sık görülen infeksiyonlar Bakım hastalarında ağır seyreden infeksiyonlar Üriner sistem enfeksiyonları Grip Pulmoner enfeksiyonlar Pnömokoksik pnömoni ve bakteriyemi Grip sonrası bakteriyal pnömoni Gr (-) bakteri kaynaklı pnömoni Aspirasyona bağlı pnömoni Gr (-) bakteri kaynaklı sepsis Sepsis Tüberküloz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2291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67543" y="249382"/>
            <a:ext cx="75764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Üriner Sistem Enfeksiyonları  Bakım hastalarında en sık görülen bakteriyel enfeksiyonlardır  Birçok faktöre bağlı atipik klinik tablolar görülebilir </a:t>
            </a:r>
            <a:endParaRPr lang="tr-TR" dirty="0"/>
          </a:p>
        </p:txBody>
      </p:sp>
      <p:sp>
        <p:nvSpPr>
          <p:cNvPr id="5" name="Rectangle 4"/>
          <p:cNvSpPr/>
          <p:nvPr/>
        </p:nvSpPr>
        <p:spPr>
          <a:xfrm>
            <a:off x="1425039" y="1033154"/>
            <a:ext cx="77189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Üriner Sistem Enfeksiyonları</a:t>
            </a:r>
          </a:p>
          <a:p>
            <a:r>
              <a:rPr lang="tr-TR" dirty="0" smtClean="0"/>
              <a:t> Pyüri varlığı ve lökosit esteraz artışı ve nitrit</a:t>
            </a:r>
          </a:p>
          <a:p>
            <a:r>
              <a:rPr lang="tr-TR" dirty="0" smtClean="0"/>
              <a:t>pozitifliği, klinik korelasyon olmadan enfeksiyon</a:t>
            </a:r>
          </a:p>
          <a:p>
            <a:r>
              <a:rPr lang="tr-TR" dirty="0" smtClean="0"/>
              <a:t>olarak yorumlanmamalıdır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0657415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</TotalTime>
  <Words>246</Words>
  <Application>Microsoft Office PowerPoint</Application>
  <PresentationFormat>Geniş ekran</PresentationFormat>
  <Paragraphs>39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Century Gothic</vt:lpstr>
      <vt:lpstr>Times New Roman</vt:lpstr>
      <vt:lpstr>Wingdings 3</vt:lpstr>
      <vt:lpstr>Dilim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rg-adguard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Ergun GOKTAS</dc:creator>
  <cp:lastModifiedBy>user5</cp:lastModifiedBy>
  <cp:revision>4</cp:revision>
  <dcterms:created xsi:type="dcterms:W3CDTF">2019-04-21T16:50:54Z</dcterms:created>
  <dcterms:modified xsi:type="dcterms:W3CDTF">2019-05-10T11:20:13Z</dcterms:modified>
</cp:coreProperties>
</file>