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04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33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404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887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578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9417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166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1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50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43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86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79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84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31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28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64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3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D4FF39-559F-4AA3-9A87-2E481C8ECD8F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2A7D3D-4733-40A9-99D4-283AD74F3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698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3792" y="368135"/>
            <a:ext cx="7600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EVDE BAKIM HASTASINDA ENFEKSİYONLARA YAKLAŞIM</a:t>
            </a:r>
          </a:p>
          <a:p>
            <a:r>
              <a:rPr lang="tr-TR" sz="2800" dirty="0" smtClean="0"/>
              <a:t>Doç. Dr. Şükran KÖSE</a:t>
            </a:r>
          </a:p>
          <a:p>
            <a:r>
              <a:rPr lang="tr-TR" dirty="0" smtClean="0"/>
              <a:t>Tepecik Eğitim ve Araştırma Hastanesi</a:t>
            </a:r>
          </a:p>
          <a:p>
            <a:r>
              <a:rPr lang="tr-TR" dirty="0" smtClean="0"/>
              <a:t>Enfeksiyon Hastalıkları ve Klinik Mikrobiyoloji Kliniği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797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64426" y="902525"/>
            <a:ext cx="72795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 hastalarında genellikle altta yatan bir yada daha fazla hastalık mevcuttur.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Bu nedenle enfeksiyon hastalıkları hem daha ağır seyretmekte hem de altta yatan hastalığın kontrolden çıkmasına neden olabilmektedir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924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0473" y="1265435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Faktörleri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Kronik hastalıkların varlığı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Günlük aktivitelerinde azalma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Yatağa bağımlılık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Öksürük refleksinde azalma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Arteriyel ve venöz dolaşımda bozulma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Mesane fonksiyon bozuklukları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Yara iyileşmesini geciktiren faktörler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89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6935" y="878774"/>
            <a:ext cx="69470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İnvaziv cihaz uygulamaları sık ve ciddi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enfeksiyon oluşumuna zemin hazırlamaktadır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Örneğin;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 Kalıcı üriner kateter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 İntravenöz kateter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 Beslenme tüpleri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 Trakeostomiler…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9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0047" y="902525"/>
            <a:ext cx="7433953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 Hastalarında Sık Görülen Enfeksiyon Odakları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Solunum sistemi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Üriner sistem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Gastrointestinal sistem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Deri ve yumuşak doku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82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01932" y="1662546"/>
            <a:ext cx="704206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 Hastalarında</a:t>
            </a:r>
          </a:p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Enfeksiyonların Klinik Özellikleri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Klinik belirtiler genellikle atipik ve siliktir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Hafif, nonspesifik, infeksiyon odağı ile ilişkisiz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 Bilinç bozukluğu, güçsüzlük, iştah kaybı, idrar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inkontinansı bazen tek bulgu olabilir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95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5044" y="807522"/>
            <a:ext cx="75289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Bakım hastalarında sık görülen infeksiyonlar Bakım hastalarında ağır seyreden infeksiyonlar Üriner sistem enfeksiyonları Grip Pulmoner enfeksiyonlar Pnömokoksik pnömoni ve bakteriyemi Grip sonrası bakteriyal pnömoni Gr (-) bakteri kaynaklı pnömoni Aspirasyona bağlı pnömoni Gr (-) bakteri kaynaklı sepsis Sepsis Tüberküloz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2291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7543" y="249382"/>
            <a:ext cx="7576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Üriner Sistem Enfeksiyonları  Bakım hastalarında en sık görülen bakteriyel enfeksiyonlardır  Birçok faktöre bağlı atipik klinik tablolar görülebilir </a:t>
            </a:r>
            <a:endParaRPr lang="tr-TR" dirty="0"/>
          </a:p>
        </p:txBody>
      </p:sp>
      <p:sp>
        <p:nvSpPr>
          <p:cNvPr id="5" name="Rectangle 4"/>
          <p:cNvSpPr/>
          <p:nvPr/>
        </p:nvSpPr>
        <p:spPr>
          <a:xfrm>
            <a:off x="1425039" y="1033154"/>
            <a:ext cx="77189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Üriner Sistem Enfeksiyonları</a:t>
            </a:r>
          </a:p>
          <a:p>
            <a:r>
              <a:rPr lang="tr-TR" dirty="0" smtClean="0"/>
              <a:t> Pyüri varlığı ve lökosit esteraz artışı ve nitrit</a:t>
            </a:r>
          </a:p>
          <a:p>
            <a:r>
              <a:rPr lang="tr-TR" dirty="0" smtClean="0"/>
              <a:t>pozitifliği, klinik korelasyon olmadan enfeksiyon</a:t>
            </a:r>
          </a:p>
          <a:p>
            <a:r>
              <a:rPr lang="tr-TR" dirty="0" smtClean="0"/>
              <a:t>olarak yorumlanmamalıdır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065741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246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Times New Roman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Ergun GOKTAS</dc:creator>
  <cp:lastModifiedBy>user5</cp:lastModifiedBy>
  <cp:revision>4</cp:revision>
  <dcterms:created xsi:type="dcterms:W3CDTF">2019-04-21T16:50:54Z</dcterms:created>
  <dcterms:modified xsi:type="dcterms:W3CDTF">2019-05-10T11:20:13Z</dcterms:modified>
</cp:coreProperties>
</file>