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7" r:id="rId2"/>
    <p:sldId id="265" r:id="rId3"/>
    <p:sldId id="293" r:id="rId4"/>
    <p:sldId id="258" r:id="rId5"/>
    <p:sldId id="312" r:id="rId6"/>
    <p:sldId id="314" r:id="rId7"/>
    <p:sldId id="294" r:id="rId8"/>
    <p:sldId id="308" r:id="rId9"/>
    <p:sldId id="309" r:id="rId10"/>
    <p:sldId id="310" r:id="rId11"/>
    <p:sldId id="311" r:id="rId12"/>
    <p:sldId id="259" r:id="rId13"/>
    <p:sldId id="290" r:id="rId14"/>
    <p:sldId id="292" r:id="rId15"/>
    <p:sldId id="291" r:id="rId16"/>
    <p:sldId id="295" r:id="rId17"/>
    <p:sldId id="261" r:id="rId18"/>
    <p:sldId id="260" r:id="rId19"/>
    <p:sldId id="262" r:id="rId20"/>
    <p:sldId id="266" r:id="rId21"/>
    <p:sldId id="267" r:id="rId22"/>
    <p:sldId id="264" r:id="rId23"/>
    <p:sldId id="268" r:id="rId24"/>
    <p:sldId id="269" r:id="rId25"/>
    <p:sldId id="270" r:id="rId26"/>
    <p:sldId id="271" r:id="rId27"/>
    <p:sldId id="263" r:id="rId28"/>
    <p:sldId id="274" r:id="rId29"/>
    <p:sldId id="272" r:id="rId30"/>
    <p:sldId id="273" r:id="rId31"/>
    <p:sldId id="275" r:id="rId32"/>
    <p:sldId id="276" r:id="rId33"/>
    <p:sldId id="277" r:id="rId34"/>
    <p:sldId id="278" r:id="rId35"/>
    <p:sldId id="279" r:id="rId36"/>
    <p:sldId id="280" r:id="rId37"/>
    <p:sldId id="315" r:id="rId38"/>
    <p:sldId id="316" r:id="rId39"/>
    <p:sldId id="282" r:id="rId40"/>
    <p:sldId id="283" r:id="rId41"/>
    <p:sldId id="284" r:id="rId42"/>
    <p:sldId id="285" r:id="rId43"/>
    <p:sldId id="286" r:id="rId44"/>
    <p:sldId id="287" r:id="rId45"/>
    <p:sldId id="288" r:id="rId46"/>
    <p:sldId id="289" r:id="rId47"/>
    <p:sldId id="296" r:id="rId48"/>
    <p:sldId id="297" r:id="rId4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3EAF6C-AEFA-461A-82DB-BCF595133164}" type="doc">
      <dgm:prSet loTypeId="urn:microsoft.com/office/officeart/2005/8/layout/hProcess4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05863694-D70E-43A0-A018-F2D24B46868A}">
      <dgm:prSet phldrT="[Metin]"/>
      <dgm:spPr/>
      <dgm:t>
        <a:bodyPr/>
        <a:lstStyle/>
        <a:p>
          <a:r>
            <a:rPr lang="tr-TR" dirty="0" smtClean="0"/>
            <a:t>Şirketler</a:t>
          </a:r>
          <a:endParaRPr lang="en-GB" dirty="0"/>
        </a:p>
      </dgm:t>
    </dgm:pt>
    <dgm:pt modelId="{B07154F2-A94F-448C-A9AB-70F94F351A5B}" type="parTrans" cxnId="{B21F4C5C-47BB-435D-8FCF-9826171BA10A}">
      <dgm:prSet/>
      <dgm:spPr/>
      <dgm:t>
        <a:bodyPr/>
        <a:lstStyle/>
        <a:p>
          <a:endParaRPr lang="en-GB"/>
        </a:p>
      </dgm:t>
    </dgm:pt>
    <dgm:pt modelId="{195E3DFC-4030-4421-84DF-1558DCEA092F}" type="sibTrans" cxnId="{B21F4C5C-47BB-435D-8FCF-9826171BA10A}">
      <dgm:prSet/>
      <dgm:spPr/>
      <dgm:t>
        <a:bodyPr/>
        <a:lstStyle/>
        <a:p>
          <a:endParaRPr lang="en-GB"/>
        </a:p>
      </dgm:t>
    </dgm:pt>
    <dgm:pt modelId="{EB45AEB5-CB77-4E97-A2A9-6DAB2AD92486}">
      <dgm:prSet phldrT="[Metin]"/>
      <dgm:spPr/>
      <dgm:t>
        <a:bodyPr/>
        <a:lstStyle/>
        <a:p>
          <a:r>
            <a:rPr lang="tr-TR" dirty="0" smtClean="0"/>
            <a:t>İstihdam</a:t>
          </a:r>
          <a:endParaRPr lang="en-GB" dirty="0"/>
        </a:p>
      </dgm:t>
    </dgm:pt>
    <dgm:pt modelId="{65D38D70-0C98-42F2-A43A-B8295255C236}" type="parTrans" cxnId="{565093F6-09D8-449A-89A4-E121C5EDDC53}">
      <dgm:prSet/>
      <dgm:spPr/>
      <dgm:t>
        <a:bodyPr/>
        <a:lstStyle/>
        <a:p>
          <a:endParaRPr lang="en-GB"/>
        </a:p>
      </dgm:t>
    </dgm:pt>
    <dgm:pt modelId="{3029C038-C4D6-4738-B2D2-B2169A268535}" type="sibTrans" cxnId="{565093F6-09D8-449A-89A4-E121C5EDDC53}">
      <dgm:prSet/>
      <dgm:spPr/>
      <dgm:t>
        <a:bodyPr/>
        <a:lstStyle/>
        <a:p>
          <a:endParaRPr lang="en-GB"/>
        </a:p>
      </dgm:t>
    </dgm:pt>
    <dgm:pt modelId="{41C24A69-832E-483B-B9C8-668C338E9002}">
      <dgm:prSet phldrT="[Metin]"/>
      <dgm:spPr/>
      <dgm:t>
        <a:bodyPr/>
        <a:lstStyle/>
        <a:p>
          <a:r>
            <a:rPr lang="tr-TR" dirty="0" smtClean="0"/>
            <a:t>Hukuk</a:t>
          </a:r>
          <a:endParaRPr lang="en-GB" dirty="0"/>
        </a:p>
      </dgm:t>
    </dgm:pt>
    <dgm:pt modelId="{A410A1C1-7A33-4DEA-B7B6-1AEE81668425}" type="parTrans" cxnId="{36279C01-EFED-43B8-B818-A4903B3B5764}">
      <dgm:prSet/>
      <dgm:spPr/>
      <dgm:t>
        <a:bodyPr/>
        <a:lstStyle/>
        <a:p>
          <a:endParaRPr lang="en-GB"/>
        </a:p>
      </dgm:t>
    </dgm:pt>
    <dgm:pt modelId="{105E04DD-1A93-4ED4-BB36-800265240910}" type="sibTrans" cxnId="{36279C01-EFED-43B8-B818-A4903B3B5764}">
      <dgm:prSet/>
      <dgm:spPr/>
      <dgm:t>
        <a:bodyPr/>
        <a:lstStyle/>
        <a:p>
          <a:endParaRPr lang="en-GB"/>
        </a:p>
      </dgm:t>
    </dgm:pt>
    <dgm:pt modelId="{AFAA2A43-F314-4D63-954C-D73A488755C6}">
      <dgm:prSet phldrT="[Metin]"/>
      <dgm:spPr/>
      <dgm:t>
        <a:bodyPr/>
        <a:lstStyle/>
        <a:p>
          <a:r>
            <a:rPr lang="tr-TR" dirty="0" smtClean="0"/>
            <a:t>Sözleşmeler</a:t>
          </a:r>
          <a:endParaRPr lang="en-GB" dirty="0"/>
        </a:p>
      </dgm:t>
    </dgm:pt>
    <dgm:pt modelId="{77E9163B-EBEA-41BB-8214-C6D3FF0967F5}" type="parTrans" cxnId="{800C819F-5FCD-44A7-A38B-CEE84B490FBD}">
      <dgm:prSet/>
      <dgm:spPr/>
      <dgm:t>
        <a:bodyPr/>
        <a:lstStyle/>
        <a:p>
          <a:endParaRPr lang="en-GB"/>
        </a:p>
      </dgm:t>
    </dgm:pt>
    <dgm:pt modelId="{F41D6E73-E60C-4A4B-A44F-277B255E0EA9}" type="sibTrans" cxnId="{800C819F-5FCD-44A7-A38B-CEE84B490FBD}">
      <dgm:prSet/>
      <dgm:spPr/>
      <dgm:t>
        <a:bodyPr/>
        <a:lstStyle/>
        <a:p>
          <a:endParaRPr lang="en-GB"/>
        </a:p>
      </dgm:t>
    </dgm:pt>
    <dgm:pt modelId="{3CF443DC-D761-4E03-A979-EA9ADDE875FA}">
      <dgm:prSet phldrT="[Metin]"/>
      <dgm:spPr/>
      <dgm:t>
        <a:bodyPr/>
        <a:lstStyle/>
        <a:p>
          <a:r>
            <a:rPr lang="tr-TR" dirty="0" smtClean="0"/>
            <a:t>Bürokrasi</a:t>
          </a:r>
          <a:endParaRPr lang="en-GB" dirty="0"/>
        </a:p>
      </dgm:t>
    </dgm:pt>
    <dgm:pt modelId="{BF41F9E9-C84B-4B0B-B677-DA0E58126583}" type="parTrans" cxnId="{673441D5-6D4F-476F-BCA9-FA6854BED899}">
      <dgm:prSet/>
      <dgm:spPr/>
      <dgm:t>
        <a:bodyPr/>
        <a:lstStyle/>
        <a:p>
          <a:endParaRPr lang="en-GB"/>
        </a:p>
      </dgm:t>
    </dgm:pt>
    <dgm:pt modelId="{6BC8DEE3-FB05-4523-A120-FCCB7482DBDC}" type="sibTrans" cxnId="{673441D5-6D4F-476F-BCA9-FA6854BED899}">
      <dgm:prSet/>
      <dgm:spPr/>
      <dgm:t>
        <a:bodyPr/>
        <a:lstStyle/>
        <a:p>
          <a:endParaRPr lang="en-GB"/>
        </a:p>
      </dgm:t>
    </dgm:pt>
    <dgm:pt modelId="{BE67C62F-018F-45AC-B6BB-73B0CFE3E472}">
      <dgm:prSet phldrT="[Metin]"/>
      <dgm:spPr/>
      <dgm:t>
        <a:bodyPr/>
        <a:lstStyle/>
        <a:p>
          <a:r>
            <a:rPr lang="tr-TR" dirty="0" smtClean="0"/>
            <a:t>Kağıt iş</a:t>
          </a:r>
          <a:r>
            <a:rPr lang="en-GB" dirty="0" smtClean="0"/>
            <a:t>l</a:t>
          </a:r>
          <a:r>
            <a:rPr lang="tr-TR" dirty="0" smtClean="0"/>
            <a:t>eri</a:t>
          </a:r>
          <a:endParaRPr lang="en-GB" dirty="0"/>
        </a:p>
      </dgm:t>
    </dgm:pt>
    <dgm:pt modelId="{2A95B312-5897-42EE-8997-37C86A8584CC}" type="parTrans" cxnId="{21A9E688-4BD6-4C9F-8D58-7926686A56BF}">
      <dgm:prSet/>
      <dgm:spPr/>
      <dgm:t>
        <a:bodyPr/>
        <a:lstStyle/>
        <a:p>
          <a:endParaRPr lang="en-GB"/>
        </a:p>
      </dgm:t>
    </dgm:pt>
    <dgm:pt modelId="{1A816AF9-7A0B-47B3-8922-AA5FDE3C75F1}" type="sibTrans" cxnId="{21A9E688-4BD6-4C9F-8D58-7926686A56BF}">
      <dgm:prSet/>
      <dgm:spPr/>
      <dgm:t>
        <a:bodyPr/>
        <a:lstStyle/>
        <a:p>
          <a:endParaRPr lang="en-GB"/>
        </a:p>
      </dgm:t>
    </dgm:pt>
    <dgm:pt modelId="{F4AE8D21-D06E-4DA5-9491-EC81B9488567}">
      <dgm:prSet phldrT="[Metin]"/>
      <dgm:spPr/>
      <dgm:t>
        <a:bodyPr/>
        <a:lstStyle/>
        <a:p>
          <a:r>
            <a:rPr lang="tr-TR" dirty="0" smtClean="0"/>
            <a:t>Ulus devlet</a:t>
          </a:r>
          <a:endParaRPr lang="en-GB" dirty="0"/>
        </a:p>
      </dgm:t>
    </dgm:pt>
    <dgm:pt modelId="{406BCA42-62B1-48D3-B85D-56BE0B3212A4}" type="parTrans" cxnId="{A8DA297A-21D2-411B-BBE7-BC6414F40907}">
      <dgm:prSet/>
      <dgm:spPr/>
      <dgm:t>
        <a:bodyPr/>
        <a:lstStyle/>
        <a:p>
          <a:endParaRPr lang="en-GB"/>
        </a:p>
      </dgm:t>
    </dgm:pt>
    <dgm:pt modelId="{9692B2DF-800B-452A-BF71-ECD8BC3EE12B}" type="sibTrans" cxnId="{A8DA297A-21D2-411B-BBE7-BC6414F40907}">
      <dgm:prSet/>
      <dgm:spPr/>
      <dgm:t>
        <a:bodyPr/>
        <a:lstStyle/>
        <a:p>
          <a:endParaRPr lang="en-GB"/>
        </a:p>
      </dgm:t>
    </dgm:pt>
    <dgm:pt modelId="{0636A98E-E1BE-4C8B-B934-39D1C71006C6}">
      <dgm:prSet phldrT="[Metin]"/>
      <dgm:spPr/>
      <dgm:t>
        <a:bodyPr/>
        <a:lstStyle/>
        <a:p>
          <a:r>
            <a:rPr lang="tr-TR" dirty="0" smtClean="0"/>
            <a:t>Uluslararası Hukuk</a:t>
          </a:r>
          <a:endParaRPr lang="en-GB" dirty="0"/>
        </a:p>
      </dgm:t>
    </dgm:pt>
    <dgm:pt modelId="{3470EB48-04A3-4023-900D-14F83D26D685}" type="parTrans" cxnId="{1B994876-AE7A-4183-8AED-C37BAE14E714}">
      <dgm:prSet/>
      <dgm:spPr/>
      <dgm:t>
        <a:bodyPr/>
        <a:lstStyle/>
        <a:p>
          <a:endParaRPr lang="en-GB"/>
        </a:p>
      </dgm:t>
    </dgm:pt>
    <dgm:pt modelId="{F4ADDE1D-D08E-4E1A-B55E-5AC774D52338}" type="sibTrans" cxnId="{1B994876-AE7A-4183-8AED-C37BAE14E714}">
      <dgm:prSet/>
      <dgm:spPr/>
      <dgm:t>
        <a:bodyPr/>
        <a:lstStyle/>
        <a:p>
          <a:endParaRPr lang="en-GB"/>
        </a:p>
      </dgm:t>
    </dgm:pt>
    <dgm:pt modelId="{17607846-7472-4611-B292-31BA1FBB0641}">
      <dgm:prSet phldrT="[Metin]"/>
      <dgm:spPr/>
      <dgm:t>
        <a:bodyPr/>
        <a:lstStyle/>
        <a:p>
          <a:r>
            <a:rPr lang="tr-TR" dirty="0" smtClean="0"/>
            <a:t>Askeriye</a:t>
          </a:r>
          <a:endParaRPr lang="en-GB" dirty="0"/>
        </a:p>
      </dgm:t>
    </dgm:pt>
    <dgm:pt modelId="{A75CCE4A-4CE6-4742-A3BF-61637148EA79}" type="parTrans" cxnId="{B65B77DD-3C7A-43F6-BB9F-2E440954D37E}">
      <dgm:prSet/>
      <dgm:spPr/>
      <dgm:t>
        <a:bodyPr/>
        <a:lstStyle/>
        <a:p>
          <a:endParaRPr lang="en-GB"/>
        </a:p>
      </dgm:t>
    </dgm:pt>
    <dgm:pt modelId="{90F8447A-4FE2-4811-9D76-75BB32DBE4AF}" type="sibTrans" cxnId="{B65B77DD-3C7A-43F6-BB9F-2E440954D37E}">
      <dgm:prSet/>
      <dgm:spPr/>
      <dgm:t>
        <a:bodyPr/>
        <a:lstStyle/>
        <a:p>
          <a:endParaRPr lang="en-GB"/>
        </a:p>
      </dgm:t>
    </dgm:pt>
    <dgm:pt modelId="{33CBE250-FE09-4261-8BD8-593E103CAA48}">
      <dgm:prSet/>
      <dgm:spPr/>
      <dgm:t>
        <a:bodyPr/>
        <a:lstStyle/>
        <a:p>
          <a:r>
            <a:rPr lang="tr-TR" dirty="0" smtClean="0"/>
            <a:t>Yasalar</a:t>
          </a:r>
          <a:endParaRPr lang="en-GB" dirty="0"/>
        </a:p>
      </dgm:t>
    </dgm:pt>
    <dgm:pt modelId="{1B95B618-01A8-42A5-BD90-E9487FF54BD7}" type="parTrans" cxnId="{307CB86D-E48D-435C-9697-D1FFD64A718D}">
      <dgm:prSet/>
      <dgm:spPr/>
      <dgm:t>
        <a:bodyPr/>
        <a:lstStyle/>
        <a:p>
          <a:endParaRPr lang="en-GB"/>
        </a:p>
      </dgm:t>
    </dgm:pt>
    <dgm:pt modelId="{85AEB612-76AD-469D-8B26-8B92620B5C7D}" type="sibTrans" cxnId="{307CB86D-E48D-435C-9697-D1FFD64A718D}">
      <dgm:prSet/>
      <dgm:spPr/>
      <dgm:t>
        <a:bodyPr/>
        <a:lstStyle/>
        <a:p>
          <a:endParaRPr lang="en-GB"/>
        </a:p>
      </dgm:t>
    </dgm:pt>
    <dgm:pt modelId="{792D91D3-4098-4063-B7DC-2BD72E9934CC}">
      <dgm:prSet phldrT="[Metin]"/>
      <dgm:spPr/>
      <dgm:t>
        <a:bodyPr/>
        <a:lstStyle/>
        <a:p>
          <a:r>
            <a:rPr lang="tr-TR" dirty="0" smtClean="0"/>
            <a:t>Zor kullanma tekeli</a:t>
          </a:r>
          <a:endParaRPr lang="en-GB" dirty="0"/>
        </a:p>
      </dgm:t>
    </dgm:pt>
    <dgm:pt modelId="{CDFD2604-2F08-4845-BCC1-0F8D2612C626}" type="parTrans" cxnId="{091CAF58-8C26-4052-BC2C-187930280DF8}">
      <dgm:prSet/>
      <dgm:spPr/>
      <dgm:t>
        <a:bodyPr/>
        <a:lstStyle/>
        <a:p>
          <a:endParaRPr lang="en-GB"/>
        </a:p>
      </dgm:t>
    </dgm:pt>
    <dgm:pt modelId="{2063944D-02A9-4B19-84B5-36DEFF3F0F29}" type="sibTrans" cxnId="{091CAF58-8C26-4052-BC2C-187930280DF8}">
      <dgm:prSet/>
      <dgm:spPr/>
      <dgm:t>
        <a:bodyPr/>
        <a:lstStyle/>
        <a:p>
          <a:endParaRPr lang="en-GB"/>
        </a:p>
      </dgm:t>
    </dgm:pt>
    <dgm:pt modelId="{335A1902-F80F-4586-9A19-1734D64BC6F0}">
      <dgm:prSet phldrT="[Metin]"/>
      <dgm:spPr/>
      <dgm:t>
        <a:bodyPr/>
        <a:lstStyle/>
        <a:p>
          <a:r>
            <a:rPr lang="tr-TR" dirty="0" smtClean="0"/>
            <a:t>Savaş</a:t>
          </a:r>
          <a:endParaRPr lang="en-GB" dirty="0"/>
        </a:p>
      </dgm:t>
    </dgm:pt>
    <dgm:pt modelId="{90020DBD-6AEB-4A9F-950C-EDCF494E7797}" type="parTrans" cxnId="{2C0CC402-5C42-4BBD-8AE3-71F509A9B53F}">
      <dgm:prSet/>
      <dgm:spPr/>
      <dgm:t>
        <a:bodyPr/>
        <a:lstStyle/>
        <a:p>
          <a:endParaRPr lang="en-GB"/>
        </a:p>
      </dgm:t>
    </dgm:pt>
    <dgm:pt modelId="{1EACAEFC-6D4D-4821-8BA9-7E3F891C1E88}" type="sibTrans" cxnId="{2C0CC402-5C42-4BBD-8AE3-71F509A9B53F}">
      <dgm:prSet/>
      <dgm:spPr/>
      <dgm:t>
        <a:bodyPr/>
        <a:lstStyle/>
        <a:p>
          <a:endParaRPr lang="en-GB"/>
        </a:p>
      </dgm:t>
    </dgm:pt>
    <dgm:pt modelId="{2EC19516-2414-4E59-ABBE-4C51FC467983}" type="pres">
      <dgm:prSet presAssocID="{A63EAF6C-AEFA-461A-82DB-BCF5951331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1072182-2937-4E13-B2EE-6D991A6E43D3}" type="pres">
      <dgm:prSet presAssocID="{A63EAF6C-AEFA-461A-82DB-BCF595133164}" presName="tSp" presStyleCnt="0"/>
      <dgm:spPr/>
    </dgm:pt>
    <dgm:pt modelId="{3E3597CC-6549-41B2-8EDC-858768B6BA8F}" type="pres">
      <dgm:prSet presAssocID="{A63EAF6C-AEFA-461A-82DB-BCF595133164}" presName="bSp" presStyleCnt="0"/>
      <dgm:spPr/>
    </dgm:pt>
    <dgm:pt modelId="{00E0585B-DA8B-439E-B4A8-37D7BBEC14A1}" type="pres">
      <dgm:prSet presAssocID="{A63EAF6C-AEFA-461A-82DB-BCF595133164}" presName="process" presStyleCnt="0"/>
      <dgm:spPr/>
    </dgm:pt>
    <dgm:pt modelId="{5C8860C4-0F68-4834-BF86-9BCBE7397554}" type="pres">
      <dgm:prSet presAssocID="{05863694-D70E-43A0-A018-F2D24B46868A}" presName="composite1" presStyleCnt="0"/>
      <dgm:spPr/>
    </dgm:pt>
    <dgm:pt modelId="{F268BE4E-947C-44E1-9D79-B61738958857}" type="pres">
      <dgm:prSet presAssocID="{05863694-D70E-43A0-A018-F2D24B46868A}" presName="dummyNode1" presStyleLbl="node1" presStyleIdx="0" presStyleCnt="6"/>
      <dgm:spPr/>
    </dgm:pt>
    <dgm:pt modelId="{7FC3E7D6-3F00-40D2-92D3-0C851AF8EF0B}" type="pres">
      <dgm:prSet presAssocID="{05863694-D70E-43A0-A018-F2D24B46868A}" presName="childNode1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A5E263-BAF4-49EE-9A54-E9A8DAD07AA5}" type="pres">
      <dgm:prSet presAssocID="{05863694-D70E-43A0-A018-F2D24B46868A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61FE72-3885-4BFE-9955-CD92C62E1AB3}" type="pres">
      <dgm:prSet presAssocID="{05863694-D70E-43A0-A018-F2D24B46868A}" presName="parentNode1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D5EC59-2811-4801-AC4A-EC5351BA2669}" type="pres">
      <dgm:prSet presAssocID="{05863694-D70E-43A0-A018-F2D24B46868A}" presName="connSite1" presStyleCnt="0"/>
      <dgm:spPr/>
    </dgm:pt>
    <dgm:pt modelId="{7E7051DE-4330-4D41-8713-F3DD26A70638}" type="pres">
      <dgm:prSet presAssocID="{195E3DFC-4030-4421-84DF-1558DCEA092F}" presName="Name9" presStyleLbl="sibTrans2D1" presStyleIdx="0" presStyleCnt="5"/>
      <dgm:spPr/>
      <dgm:t>
        <a:bodyPr/>
        <a:lstStyle/>
        <a:p>
          <a:endParaRPr lang="en-GB"/>
        </a:p>
      </dgm:t>
    </dgm:pt>
    <dgm:pt modelId="{A2824FB7-4C88-4482-8493-2628E0DB95D3}" type="pres">
      <dgm:prSet presAssocID="{41C24A69-832E-483B-B9C8-668C338E9002}" presName="composite2" presStyleCnt="0"/>
      <dgm:spPr/>
    </dgm:pt>
    <dgm:pt modelId="{65871936-DFBA-4978-9B50-DCA9FEFF5A41}" type="pres">
      <dgm:prSet presAssocID="{41C24A69-832E-483B-B9C8-668C338E9002}" presName="dummyNode2" presStyleLbl="node1" presStyleIdx="0" presStyleCnt="6"/>
      <dgm:spPr/>
    </dgm:pt>
    <dgm:pt modelId="{21C9B53F-8FA9-41F2-B828-155E47C398D6}" type="pres">
      <dgm:prSet presAssocID="{41C24A69-832E-483B-B9C8-668C338E9002}" presName="childNode2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45CEB8B-1A2F-4217-BE18-A2859BEF47A3}" type="pres">
      <dgm:prSet presAssocID="{41C24A69-832E-483B-B9C8-668C338E9002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E16939-D338-4AA1-80B8-EE00636788D5}" type="pres">
      <dgm:prSet presAssocID="{41C24A69-832E-483B-B9C8-668C338E9002}" presName="parentNode2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A72582-CE60-42ED-B2CE-8B1CF4390C64}" type="pres">
      <dgm:prSet presAssocID="{41C24A69-832E-483B-B9C8-668C338E9002}" presName="connSite2" presStyleCnt="0"/>
      <dgm:spPr/>
    </dgm:pt>
    <dgm:pt modelId="{43CC3886-A65E-400D-9969-FD61C7852D9D}" type="pres">
      <dgm:prSet presAssocID="{105E04DD-1A93-4ED4-BB36-800265240910}" presName="Name18" presStyleLbl="sibTrans2D1" presStyleIdx="1" presStyleCnt="5"/>
      <dgm:spPr/>
      <dgm:t>
        <a:bodyPr/>
        <a:lstStyle/>
        <a:p>
          <a:endParaRPr lang="en-GB"/>
        </a:p>
      </dgm:t>
    </dgm:pt>
    <dgm:pt modelId="{592406F3-2464-4D8B-A53C-73F9EB177A1E}" type="pres">
      <dgm:prSet presAssocID="{3CF443DC-D761-4E03-A979-EA9ADDE875FA}" presName="composite1" presStyleCnt="0"/>
      <dgm:spPr/>
    </dgm:pt>
    <dgm:pt modelId="{7B4B3EEC-F6D4-4524-AF2C-2C1146E75D55}" type="pres">
      <dgm:prSet presAssocID="{3CF443DC-D761-4E03-A979-EA9ADDE875FA}" presName="dummyNode1" presStyleLbl="node1" presStyleIdx="1" presStyleCnt="6"/>
      <dgm:spPr/>
    </dgm:pt>
    <dgm:pt modelId="{258F50D4-C9B3-4970-BCCD-BCB0E4830D90}" type="pres">
      <dgm:prSet presAssocID="{3CF443DC-D761-4E03-A979-EA9ADDE875FA}" presName="childNode1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31B360-21DD-4BF4-99F3-C0E558FED3CF}" type="pres">
      <dgm:prSet presAssocID="{3CF443DC-D761-4E03-A979-EA9ADDE875FA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F311AA-4062-456E-8940-8DC6261A585D}" type="pres">
      <dgm:prSet presAssocID="{3CF443DC-D761-4E03-A979-EA9ADDE875FA}" presName="parentNode1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B63F08E-F58C-48AD-9591-28B5B0567F27}" type="pres">
      <dgm:prSet presAssocID="{3CF443DC-D761-4E03-A979-EA9ADDE875FA}" presName="connSite1" presStyleCnt="0"/>
      <dgm:spPr/>
    </dgm:pt>
    <dgm:pt modelId="{AD38751B-BF9E-4AF8-A62D-686CCB18E485}" type="pres">
      <dgm:prSet presAssocID="{6BC8DEE3-FB05-4523-A120-FCCB7482DBDC}" presName="Name9" presStyleLbl="sibTrans2D1" presStyleIdx="2" presStyleCnt="5"/>
      <dgm:spPr/>
      <dgm:t>
        <a:bodyPr/>
        <a:lstStyle/>
        <a:p>
          <a:endParaRPr lang="en-GB"/>
        </a:p>
      </dgm:t>
    </dgm:pt>
    <dgm:pt modelId="{018A3BBF-C27E-43FD-ADE9-6AEE0AD7AEBE}" type="pres">
      <dgm:prSet presAssocID="{F4AE8D21-D06E-4DA5-9491-EC81B9488567}" presName="composite2" presStyleCnt="0"/>
      <dgm:spPr/>
    </dgm:pt>
    <dgm:pt modelId="{0BFBDB53-4129-421E-918C-77B8E3F9F1B9}" type="pres">
      <dgm:prSet presAssocID="{F4AE8D21-D06E-4DA5-9491-EC81B9488567}" presName="dummyNode2" presStyleLbl="node1" presStyleIdx="2" presStyleCnt="6"/>
      <dgm:spPr/>
    </dgm:pt>
    <dgm:pt modelId="{01F3D2F7-3969-428F-95C7-0A6F522573BF}" type="pres">
      <dgm:prSet presAssocID="{F4AE8D21-D06E-4DA5-9491-EC81B9488567}" presName="childNode2" presStyleLbl="bgAcc1" presStyleIdx="3" presStyleCnt="6" custLinFactNeighborX="-2836" custLinFactNeighborY="-22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D96DFFE-8978-4ED0-8777-433E84304C22}" type="pres">
      <dgm:prSet presAssocID="{F4AE8D21-D06E-4DA5-9491-EC81B9488567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81E707-4412-410D-BEA4-4EA76E35411E}" type="pres">
      <dgm:prSet presAssocID="{F4AE8D21-D06E-4DA5-9491-EC81B9488567}" presName="parentNode2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6B9AC3-641E-4274-8006-FE8E3619A733}" type="pres">
      <dgm:prSet presAssocID="{F4AE8D21-D06E-4DA5-9491-EC81B9488567}" presName="connSite2" presStyleCnt="0"/>
      <dgm:spPr/>
    </dgm:pt>
    <dgm:pt modelId="{6104DCBA-B105-4934-998A-873FC90DEEAE}" type="pres">
      <dgm:prSet presAssocID="{9692B2DF-800B-452A-BF71-ECD8BC3EE12B}" presName="Name18" presStyleLbl="sibTrans2D1" presStyleIdx="3" presStyleCnt="5"/>
      <dgm:spPr/>
      <dgm:t>
        <a:bodyPr/>
        <a:lstStyle/>
        <a:p>
          <a:endParaRPr lang="en-GB"/>
        </a:p>
      </dgm:t>
    </dgm:pt>
    <dgm:pt modelId="{0786E512-7734-456E-A6E0-533ACAB749BE}" type="pres">
      <dgm:prSet presAssocID="{17607846-7472-4611-B292-31BA1FBB0641}" presName="composite1" presStyleCnt="0"/>
      <dgm:spPr/>
    </dgm:pt>
    <dgm:pt modelId="{D3502C02-AC75-4564-9183-78B620721B54}" type="pres">
      <dgm:prSet presAssocID="{17607846-7472-4611-B292-31BA1FBB0641}" presName="dummyNode1" presStyleLbl="node1" presStyleIdx="3" presStyleCnt="6"/>
      <dgm:spPr/>
    </dgm:pt>
    <dgm:pt modelId="{4F232AA0-7154-4129-9878-C43C66C0589E}" type="pres">
      <dgm:prSet presAssocID="{17607846-7472-4611-B292-31BA1FBB0641}" presName="childNode1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84A9B6-8D4F-4528-BDCE-B502D6570877}" type="pres">
      <dgm:prSet presAssocID="{17607846-7472-4611-B292-31BA1FBB0641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DA17C7-8C66-4B75-9B84-52CFCE8DBB57}" type="pres">
      <dgm:prSet presAssocID="{17607846-7472-4611-B292-31BA1FBB0641}" presName="parentNode1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FF577B-25E2-49D8-BE82-1C163A4FED3F}" type="pres">
      <dgm:prSet presAssocID="{17607846-7472-4611-B292-31BA1FBB0641}" presName="connSite1" presStyleCnt="0"/>
      <dgm:spPr/>
    </dgm:pt>
    <dgm:pt modelId="{0CCF018B-A4EC-420E-A495-9B43D1E8F8F6}" type="pres">
      <dgm:prSet presAssocID="{90F8447A-4FE2-4811-9D76-75BB32DBE4AF}" presName="Name9" presStyleLbl="sibTrans2D1" presStyleIdx="4" presStyleCnt="5"/>
      <dgm:spPr/>
      <dgm:t>
        <a:bodyPr/>
        <a:lstStyle/>
        <a:p>
          <a:endParaRPr lang="en-GB"/>
        </a:p>
      </dgm:t>
    </dgm:pt>
    <dgm:pt modelId="{F4DE2232-40D3-4188-9A8F-DE2C548421ED}" type="pres">
      <dgm:prSet presAssocID="{0636A98E-E1BE-4C8B-B934-39D1C71006C6}" presName="composite2" presStyleCnt="0"/>
      <dgm:spPr/>
    </dgm:pt>
    <dgm:pt modelId="{89B9CC74-F09B-4833-BE33-630E93D109DD}" type="pres">
      <dgm:prSet presAssocID="{0636A98E-E1BE-4C8B-B934-39D1C71006C6}" presName="dummyNode2" presStyleLbl="node1" presStyleIdx="4" presStyleCnt="6"/>
      <dgm:spPr/>
    </dgm:pt>
    <dgm:pt modelId="{FCFBA274-E567-4C97-9C1C-49C17E9C08B9}" type="pres">
      <dgm:prSet presAssocID="{0636A98E-E1BE-4C8B-B934-39D1C71006C6}" presName="childNode2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A234F9-B02A-47EB-94CA-7C3578044C6A}" type="pres">
      <dgm:prSet presAssocID="{0636A98E-E1BE-4C8B-B934-39D1C71006C6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E80D64-E74A-40A5-A9B8-1691691066F8}" type="pres">
      <dgm:prSet presAssocID="{0636A98E-E1BE-4C8B-B934-39D1C71006C6}" presName="parentNode2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14BF99-D524-4020-9FA7-1ACB901DBD21}" type="pres">
      <dgm:prSet presAssocID="{0636A98E-E1BE-4C8B-B934-39D1C71006C6}" presName="connSite2" presStyleCnt="0"/>
      <dgm:spPr/>
    </dgm:pt>
  </dgm:ptLst>
  <dgm:cxnLst>
    <dgm:cxn modelId="{0E091E8A-6DF7-4667-8515-59CD9F9CAC5D}" type="presOf" srcId="{33CBE250-FE09-4261-8BD8-593E103CAA48}" destId="{01F3D2F7-3969-428F-95C7-0A6F522573BF}" srcOrd="0" destOrd="0" presId="urn:microsoft.com/office/officeart/2005/8/layout/hProcess4"/>
    <dgm:cxn modelId="{565093F6-09D8-449A-89A4-E121C5EDDC53}" srcId="{05863694-D70E-43A0-A018-F2D24B46868A}" destId="{EB45AEB5-CB77-4E97-A2A9-6DAB2AD92486}" srcOrd="0" destOrd="0" parTransId="{65D38D70-0C98-42F2-A43A-B8295255C236}" sibTransId="{3029C038-C4D6-4738-B2D2-B2169A268535}"/>
    <dgm:cxn modelId="{1B5A2973-3650-4797-A4B9-0971A17C1D70}" type="presOf" srcId="{335A1902-F80F-4586-9A19-1734D64BC6F0}" destId="{FCFBA274-E567-4C97-9C1C-49C17E9C08B9}" srcOrd="0" destOrd="0" presId="urn:microsoft.com/office/officeart/2005/8/layout/hProcess4"/>
    <dgm:cxn modelId="{B65B77DD-3C7A-43F6-BB9F-2E440954D37E}" srcId="{A63EAF6C-AEFA-461A-82DB-BCF595133164}" destId="{17607846-7472-4611-B292-31BA1FBB0641}" srcOrd="4" destOrd="0" parTransId="{A75CCE4A-4CE6-4742-A3BF-61637148EA79}" sibTransId="{90F8447A-4FE2-4811-9D76-75BB32DBE4AF}"/>
    <dgm:cxn modelId="{1B994876-AE7A-4183-8AED-C37BAE14E714}" srcId="{A63EAF6C-AEFA-461A-82DB-BCF595133164}" destId="{0636A98E-E1BE-4C8B-B934-39D1C71006C6}" srcOrd="5" destOrd="0" parTransId="{3470EB48-04A3-4023-900D-14F83D26D685}" sibTransId="{F4ADDE1D-D08E-4E1A-B55E-5AC774D52338}"/>
    <dgm:cxn modelId="{6DD251C8-A67E-4C21-9781-92557E4051C0}" type="presOf" srcId="{90F8447A-4FE2-4811-9D76-75BB32DBE4AF}" destId="{0CCF018B-A4EC-420E-A495-9B43D1E8F8F6}" srcOrd="0" destOrd="0" presId="urn:microsoft.com/office/officeart/2005/8/layout/hProcess4"/>
    <dgm:cxn modelId="{015A56AA-8502-4F32-AC46-D8940CF222AF}" type="presOf" srcId="{BE67C62F-018F-45AC-B6BB-73B0CFE3E472}" destId="{8831B360-21DD-4BF4-99F3-C0E558FED3CF}" srcOrd="1" destOrd="0" presId="urn:microsoft.com/office/officeart/2005/8/layout/hProcess4"/>
    <dgm:cxn modelId="{0354B275-731B-40EF-8763-547492E2DDB9}" type="presOf" srcId="{9692B2DF-800B-452A-BF71-ECD8BC3EE12B}" destId="{6104DCBA-B105-4934-998A-873FC90DEEAE}" srcOrd="0" destOrd="0" presId="urn:microsoft.com/office/officeart/2005/8/layout/hProcess4"/>
    <dgm:cxn modelId="{CF560071-C626-4DB5-9E30-7FFABAEBA5DB}" type="presOf" srcId="{17607846-7472-4611-B292-31BA1FBB0641}" destId="{B8DA17C7-8C66-4B75-9B84-52CFCE8DBB57}" srcOrd="0" destOrd="0" presId="urn:microsoft.com/office/officeart/2005/8/layout/hProcess4"/>
    <dgm:cxn modelId="{59DAB365-8A69-4FB6-8DE3-A77D1489D969}" type="presOf" srcId="{0636A98E-E1BE-4C8B-B934-39D1C71006C6}" destId="{92E80D64-E74A-40A5-A9B8-1691691066F8}" srcOrd="0" destOrd="0" presId="urn:microsoft.com/office/officeart/2005/8/layout/hProcess4"/>
    <dgm:cxn modelId="{21A9E688-4BD6-4C9F-8D58-7926686A56BF}" srcId="{3CF443DC-D761-4E03-A979-EA9ADDE875FA}" destId="{BE67C62F-018F-45AC-B6BB-73B0CFE3E472}" srcOrd="0" destOrd="0" parTransId="{2A95B312-5897-42EE-8997-37C86A8584CC}" sibTransId="{1A816AF9-7A0B-47B3-8922-AA5FDE3C75F1}"/>
    <dgm:cxn modelId="{9C9C01F4-0C6E-4ACC-BCB1-5CE5CB76B67D}" type="presOf" srcId="{F4AE8D21-D06E-4DA5-9491-EC81B9488567}" destId="{5681E707-4412-410D-BEA4-4EA76E35411E}" srcOrd="0" destOrd="0" presId="urn:microsoft.com/office/officeart/2005/8/layout/hProcess4"/>
    <dgm:cxn modelId="{800C819F-5FCD-44A7-A38B-CEE84B490FBD}" srcId="{41C24A69-832E-483B-B9C8-668C338E9002}" destId="{AFAA2A43-F314-4D63-954C-D73A488755C6}" srcOrd="0" destOrd="0" parTransId="{77E9163B-EBEA-41BB-8214-C6D3FF0967F5}" sibTransId="{F41D6E73-E60C-4A4B-A44F-277B255E0EA9}"/>
    <dgm:cxn modelId="{29DF2489-38E7-493A-9AC4-AB38FC533E3B}" type="presOf" srcId="{AFAA2A43-F314-4D63-954C-D73A488755C6}" destId="{21C9B53F-8FA9-41F2-B828-155E47C398D6}" srcOrd="0" destOrd="0" presId="urn:microsoft.com/office/officeart/2005/8/layout/hProcess4"/>
    <dgm:cxn modelId="{765B96EA-D951-4AB7-816D-9C62C5201B6D}" type="presOf" srcId="{792D91D3-4098-4063-B7DC-2BD72E9934CC}" destId="{1284A9B6-8D4F-4528-BDCE-B502D6570877}" srcOrd="1" destOrd="0" presId="urn:microsoft.com/office/officeart/2005/8/layout/hProcess4"/>
    <dgm:cxn modelId="{5A72A8A5-1A54-4B13-85DE-CA37FB464722}" type="presOf" srcId="{EB45AEB5-CB77-4E97-A2A9-6DAB2AD92486}" destId="{7FC3E7D6-3F00-40D2-92D3-0C851AF8EF0B}" srcOrd="0" destOrd="0" presId="urn:microsoft.com/office/officeart/2005/8/layout/hProcess4"/>
    <dgm:cxn modelId="{307CB86D-E48D-435C-9697-D1FFD64A718D}" srcId="{F4AE8D21-D06E-4DA5-9491-EC81B9488567}" destId="{33CBE250-FE09-4261-8BD8-593E103CAA48}" srcOrd="0" destOrd="0" parTransId="{1B95B618-01A8-42A5-BD90-E9487FF54BD7}" sibTransId="{85AEB612-76AD-469D-8B26-8B92620B5C7D}"/>
    <dgm:cxn modelId="{8F5FF0E4-7BBE-4702-B948-159B89960049}" type="presOf" srcId="{335A1902-F80F-4586-9A19-1734D64BC6F0}" destId="{C1A234F9-B02A-47EB-94CA-7C3578044C6A}" srcOrd="1" destOrd="0" presId="urn:microsoft.com/office/officeart/2005/8/layout/hProcess4"/>
    <dgm:cxn modelId="{8DE1E4C0-7BBD-419F-B9F0-1932DA1D8E31}" type="presOf" srcId="{105E04DD-1A93-4ED4-BB36-800265240910}" destId="{43CC3886-A65E-400D-9969-FD61C7852D9D}" srcOrd="0" destOrd="0" presId="urn:microsoft.com/office/officeart/2005/8/layout/hProcess4"/>
    <dgm:cxn modelId="{091CAF58-8C26-4052-BC2C-187930280DF8}" srcId="{17607846-7472-4611-B292-31BA1FBB0641}" destId="{792D91D3-4098-4063-B7DC-2BD72E9934CC}" srcOrd="0" destOrd="0" parTransId="{CDFD2604-2F08-4845-BCC1-0F8D2612C626}" sibTransId="{2063944D-02A9-4B19-84B5-36DEFF3F0F29}"/>
    <dgm:cxn modelId="{36279C01-EFED-43B8-B818-A4903B3B5764}" srcId="{A63EAF6C-AEFA-461A-82DB-BCF595133164}" destId="{41C24A69-832E-483B-B9C8-668C338E9002}" srcOrd="1" destOrd="0" parTransId="{A410A1C1-7A33-4DEA-B7B6-1AEE81668425}" sibTransId="{105E04DD-1A93-4ED4-BB36-800265240910}"/>
    <dgm:cxn modelId="{1C37383E-A075-40E2-9AB1-CED7EC0B7F64}" type="presOf" srcId="{A63EAF6C-AEFA-461A-82DB-BCF595133164}" destId="{2EC19516-2414-4E59-ABBE-4C51FC467983}" srcOrd="0" destOrd="0" presId="urn:microsoft.com/office/officeart/2005/8/layout/hProcess4"/>
    <dgm:cxn modelId="{41F136DE-FEEA-424E-A2D0-5EB3BEAB4B1F}" type="presOf" srcId="{33CBE250-FE09-4261-8BD8-593E103CAA48}" destId="{3D96DFFE-8978-4ED0-8777-433E84304C22}" srcOrd="1" destOrd="0" presId="urn:microsoft.com/office/officeart/2005/8/layout/hProcess4"/>
    <dgm:cxn modelId="{7A406C69-6FE7-4C74-B976-0EED7AA3E095}" type="presOf" srcId="{EB45AEB5-CB77-4E97-A2A9-6DAB2AD92486}" destId="{78A5E263-BAF4-49EE-9A54-E9A8DAD07AA5}" srcOrd="1" destOrd="0" presId="urn:microsoft.com/office/officeart/2005/8/layout/hProcess4"/>
    <dgm:cxn modelId="{B098773A-CECA-4BFC-AE71-41608C1D5C14}" type="presOf" srcId="{792D91D3-4098-4063-B7DC-2BD72E9934CC}" destId="{4F232AA0-7154-4129-9878-C43C66C0589E}" srcOrd="0" destOrd="0" presId="urn:microsoft.com/office/officeart/2005/8/layout/hProcess4"/>
    <dgm:cxn modelId="{BC24B54F-D112-45F6-AAFE-5A2B6406CD9D}" type="presOf" srcId="{05863694-D70E-43A0-A018-F2D24B46868A}" destId="{3961FE72-3885-4BFE-9955-CD92C62E1AB3}" srcOrd="0" destOrd="0" presId="urn:microsoft.com/office/officeart/2005/8/layout/hProcess4"/>
    <dgm:cxn modelId="{A8DA297A-21D2-411B-BBE7-BC6414F40907}" srcId="{A63EAF6C-AEFA-461A-82DB-BCF595133164}" destId="{F4AE8D21-D06E-4DA5-9491-EC81B9488567}" srcOrd="3" destOrd="0" parTransId="{406BCA42-62B1-48D3-B85D-56BE0B3212A4}" sibTransId="{9692B2DF-800B-452A-BF71-ECD8BC3EE12B}"/>
    <dgm:cxn modelId="{B21F4C5C-47BB-435D-8FCF-9826171BA10A}" srcId="{A63EAF6C-AEFA-461A-82DB-BCF595133164}" destId="{05863694-D70E-43A0-A018-F2D24B46868A}" srcOrd="0" destOrd="0" parTransId="{B07154F2-A94F-448C-A9AB-70F94F351A5B}" sibTransId="{195E3DFC-4030-4421-84DF-1558DCEA092F}"/>
    <dgm:cxn modelId="{044B9BB8-6E11-403F-ACCB-595B4B0B0923}" type="presOf" srcId="{41C24A69-832E-483B-B9C8-668C338E9002}" destId="{9FE16939-D338-4AA1-80B8-EE00636788D5}" srcOrd="0" destOrd="0" presId="urn:microsoft.com/office/officeart/2005/8/layout/hProcess4"/>
    <dgm:cxn modelId="{2C0CC402-5C42-4BBD-8AE3-71F509A9B53F}" srcId="{0636A98E-E1BE-4C8B-B934-39D1C71006C6}" destId="{335A1902-F80F-4586-9A19-1734D64BC6F0}" srcOrd="0" destOrd="0" parTransId="{90020DBD-6AEB-4A9F-950C-EDCF494E7797}" sibTransId="{1EACAEFC-6D4D-4821-8BA9-7E3F891C1E88}"/>
    <dgm:cxn modelId="{153F050E-36C4-45F2-93AF-B6494A881793}" type="presOf" srcId="{195E3DFC-4030-4421-84DF-1558DCEA092F}" destId="{7E7051DE-4330-4D41-8713-F3DD26A70638}" srcOrd="0" destOrd="0" presId="urn:microsoft.com/office/officeart/2005/8/layout/hProcess4"/>
    <dgm:cxn modelId="{673441D5-6D4F-476F-BCA9-FA6854BED899}" srcId="{A63EAF6C-AEFA-461A-82DB-BCF595133164}" destId="{3CF443DC-D761-4E03-A979-EA9ADDE875FA}" srcOrd="2" destOrd="0" parTransId="{BF41F9E9-C84B-4B0B-B677-DA0E58126583}" sibTransId="{6BC8DEE3-FB05-4523-A120-FCCB7482DBDC}"/>
    <dgm:cxn modelId="{0195401F-E642-4076-8863-F004D9D8EEEE}" type="presOf" srcId="{6BC8DEE3-FB05-4523-A120-FCCB7482DBDC}" destId="{AD38751B-BF9E-4AF8-A62D-686CCB18E485}" srcOrd="0" destOrd="0" presId="urn:microsoft.com/office/officeart/2005/8/layout/hProcess4"/>
    <dgm:cxn modelId="{3C72F232-C192-4A24-9DF5-ED84E4203E40}" type="presOf" srcId="{3CF443DC-D761-4E03-A979-EA9ADDE875FA}" destId="{4AF311AA-4062-456E-8940-8DC6261A585D}" srcOrd="0" destOrd="0" presId="urn:microsoft.com/office/officeart/2005/8/layout/hProcess4"/>
    <dgm:cxn modelId="{3EA38BBB-6225-4997-986F-C97BF84621D6}" type="presOf" srcId="{AFAA2A43-F314-4D63-954C-D73A488755C6}" destId="{045CEB8B-1A2F-4217-BE18-A2859BEF47A3}" srcOrd="1" destOrd="0" presId="urn:microsoft.com/office/officeart/2005/8/layout/hProcess4"/>
    <dgm:cxn modelId="{8BD2D371-6A4B-425E-B6E6-F5346DEFE49A}" type="presOf" srcId="{BE67C62F-018F-45AC-B6BB-73B0CFE3E472}" destId="{258F50D4-C9B3-4970-BCCD-BCB0E4830D90}" srcOrd="0" destOrd="0" presId="urn:microsoft.com/office/officeart/2005/8/layout/hProcess4"/>
    <dgm:cxn modelId="{C4DDF978-EB44-4CDF-8931-F1907A8000C8}" type="presParOf" srcId="{2EC19516-2414-4E59-ABBE-4C51FC467983}" destId="{F1072182-2937-4E13-B2EE-6D991A6E43D3}" srcOrd="0" destOrd="0" presId="urn:microsoft.com/office/officeart/2005/8/layout/hProcess4"/>
    <dgm:cxn modelId="{57C12EAE-B4CB-4458-B681-C16E32BAD595}" type="presParOf" srcId="{2EC19516-2414-4E59-ABBE-4C51FC467983}" destId="{3E3597CC-6549-41B2-8EDC-858768B6BA8F}" srcOrd="1" destOrd="0" presId="urn:microsoft.com/office/officeart/2005/8/layout/hProcess4"/>
    <dgm:cxn modelId="{88CE1F23-79F0-43CB-9F76-C767EC437EC0}" type="presParOf" srcId="{2EC19516-2414-4E59-ABBE-4C51FC467983}" destId="{00E0585B-DA8B-439E-B4A8-37D7BBEC14A1}" srcOrd="2" destOrd="0" presId="urn:microsoft.com/office/officeart/2005/8/layout/hProcess4"/>
    <dgm:cxn modelId="{F7998F2E-EE71-40E4-ACEB-2E0C46A2D8E9}" type="presParOf" srcId="{00E0585B-DA8B-439E-B4A8-37D7BBEC14A1}" destId="{5C8860C4-0F68-4834-BF86-9BCBE7397554}" srcOrd="0" destOrd="0" presId="urn:microsoft.com/office/officeart/2005/8/layout/hProcess4"/>
    <dgm:cxn modelId="{E25D986F-A511-4C22-83CF-F6087D5AE630}" type="presParOf" srcId="{5C8860C4-0F68-4834-BF86-9BCBE7397554}" destId="{F268BE4E-947C-44E1-9D79-B61738958857}" srcOrd="0" destOrd="0" presId="urn:microsoft.com/office/officeart/2005/8/layout/hProcess4"/>
    <dgm:cxn modelId="{5938CB42-AB12-4224-89B3-AAB8CF538147}" type="presParOf" srcId="{5C8860C4-0F68-4834-BF86-9BCBE7397554}" destId="{7FC3E7D6-3F00-40D2-92D3-0C851AF8EF0B}" srcOrd="1" destOrd="0" presId="urn:microsoft.com/office/officeart/2005/8/layout/hProcess4"/>
    <dgm:cxn modelId="{7FFDB750-824A-4693-BA2E-E5192BC66F27}" type="presParOf" srcId="{5C8860C4-0F68-4834-BF86-9BCBE7397554}" destId="{78A5E263-BAF4-49EE-9A54-E9A8DAD07AA5}" srcOrd="2" destOrd="0" presId="urn:microsoft.com/office/officeart/2005/8/layout/hProcess4"/>
    <dgm:cxn modelId="{D1226DF9-E88D-46EB-AC6C-9B27D2A74BFB}" type="presParOf" srcId="{5C8860C4-0F68-4834-BF86-9BCBE7397554}" destId="{3961FE72-3885-4BFE-9955-CD92C62E1AB3}" srcOrd="3" destOrd="0" presId="urn:microsoft.com/office/officeart/2005/8/layout/hProcess4"/>
    <dgm:cxn modelId="{E06B0FB2-5072-45A3-9FCD-69DE54EC0885}" type="presParOf" srcId="{5C8860C4-0F68-4834-BF86-9BCBE7397554}" destId="{D6D5EC59-2811-4801-AC4A-EC5351BA2669}" srcOrd="4" destOrd="0" presId="urn:microsoft.com/office/officeart/2005/8/layout/hProcess4"/>
    <dgm:cxn modelId="{5D272EF4-EA8F-4CE7-B8B8-3F40BDF590F8}" type="presParOf" srcId="{00E0585B-DA8B-439E-B4A8-37D7BBEC14A1}" destId="{7E7051DE-4330-4D41-8713-F3DD26A70638}" srcOrd="1" destOrd="0" presId="urn:microsoft.com/office/officeart/2005/8/layout/hProcess4"/>
    <dgm:cxn modelId="{407A34E6-1AAC-4075-A43B-C946C4E16895}" type="presParOf" srcId="{00E0585B-DA8B-439E-B4A8-37D7BBEC14A1}" destId="{A2824FB7-4C88-4482-8493-2628E0DB95D3}" srcOrd="2" destOrd="0" presId="urn:microsoft.com/office/officeart/2005/8/layout/hProcess4"/>
    <dgm:cxn modelId="{C02AF69B-E97E-42CA-B206-B058BAC9C222}" type="presParOf" srcId="{A2824FB7-4C88-4482-8493-2628E0DB95D3}" destId="{65871936-DFBA-4978-9B50-DCA9FEFF5A41}" srcOrd="0" destOrd="0" presId="urn:microsoft.com/office/officeart/2005/8/layout/hProcess4"/>
    <dgm:cxn modelId="{EF2CF0C5-1052-464B-80A7-7BF0783B020A}" type="presParOf" srcId="{A2824FB7-4C88-4482-8493-2628E0DB95D3}" destId="{21C9B53F-8FA9-41F2-B828-155E47C398D6}" srcOrd="1" destOrd="0" presId="urn:microsoft.com/office/officeart/2005/8/layout/hProcess4"/>
    <dgm:cxn modelId="{F1BBD06E-DFD1-4AAA-9FF7-88DAD2D2693E}" type="presParOf" srcId="{A2824FB7-4C88-4482-8493-2628E0DB95D3}" destId="{045CEB8B-1A2F-4217-BE18-A2859BEF47A3}" srcOrd="2" destOrd="0" presId="urn:microsoft.com/office/officeart/2005/8/layout/hProcess4"/>
    <dgm:cxn modelId="{2FA29D03-CB66-4F81-8DD8-D2AB52BA3B25}" type="presParOf" srcId="{A2824FB7-4C88-4482-8493-2628E0DB95D3}" destId="{9FE16939-D338-4AA1-80B8-EE00636788D5}" srcOrd="3" destOrd="0" presId="urn:microsoft.com/office/officeart/2005/8/layout/hProcess4"/>
    <dgm:cxn modelId="{F9BD1263-EDF3-450F-9DC5-A162C6B05E5A}" type="presParOf" srcId="{A2824FB7-4C88-4482-8493-2628E0DB95D3}" destId="{27A72582-CE60-42ED-B2CE-8B1CF4390C64}" srcOrd="4" destOrd="0" presId="urn:microsoft.com/office/officeart/2005/8/layout/hProcess4"/>
    <dgm:cxn modelId="{42971DD1-93FC-4C0A-B6B7-43D738C59808}" type="presParOf" srcId="{00E0585B-DA8B-439E-B4A8-37D7BBEC14A1}" destId="{43CC3886-A65E-400D-9969-FD61C7852D9D}" srcOrd="3" destOrd="0" presId="urn:microsoft.com/office/officeart/2005/8/layout/hProcess4"/>
    <dgm:cxn modelId="{06D49628-70CA-4144-8CA3-A9E5E4ACE576}" type="presParOf" srcId="{00E0585B-DA8B-439E-B4A8-37D7BBEC14A1}" destId="{592406F3-2464-4D8B-A53C-73F9EB177A1E}" srcOrd="4" destOrd="0" presId="urn:microsoft.com/office/officeart/2005/8/layout/hProcess4"/>
    <dgm:cxn modelId="{184D3FF9-B95C-4069-8670-D0F5185541BF}" type="presParOf" srcId="{592406F3-2464-4D8B-A53C-73F9EB177A1E}" destId="{7B4B3EEC-F6D4-4524-AF2C-2C1146E75D55}" srcOrd="0" destOrd="0" presId="urn:microsoft.com/office/officeart/2005/8/layout/hProcess4"/>
    <dgm:cxn modelId="{0B13CE8B-2E55-4A91-AA5D-42D8575CACE0}" type="presParOf" srcId="{592406F3-2464-4D8B-A53C-73F9EB177A1E}" destId="{258F50D4-C9B3-4970-BCCD-BCB0E4830D90}" srcOrd="1" destOrd="0" presId="urn:microsoft.com/office/officeart/2005/8/layout/hProcess4"/>
    <dgm:cxn modelId="{488268FE-967C-4F3E-9EDC-10B050A1FA23}" type="presParOf" srcId="{592406F3-2464-4D8B-A53C-73F9EB177A1E}" destId="{8831B360-21DD-4BF4-99F3-C0E558FED3CF}" srcOrd="2" destOrd="0" presId="urn:microsoft.com/office/officeart/2005/8/layout/hProcess4"/>
    <dgm:cxn modelId="{8EF7D698-1070-4116-ADDD-1C5C67029182}" type="presParOf" srcId="{592406F3-2464-4D8B-A53C-73F9EB177A1E}" destId="{4AF311AA-4062-456E-8940-8DC6261A585D}" srcOrd="3" destOrd="0" presId="urn:microsoft.com/office/officeart/2005/8/layout/hProcess4"/>
    <dgm:cxn modelId="{42F97F6D-57CC-429D-8466-7FB55ED62C4D}" type="presParOf" srcId="{592406F3-2464-4D8B-A53C-73F9EB177A1E}" destId="{0B63F08E-F58C-48AD-9591-28B5B0567F27}" srcOrd="4" destOrd="0" presId="urn:microsoft.com/office/officeart/2005/8/layout/hProcess4"/>
    <dgm:cxn modelId="{DBD00BFE-D4C6-4C7E-B82A-1B5383715E74}" type="presParOf" srcId="{00E0585B-DA8B-439E-B4A8-37D7BBEC14A1}" destId="{AD38751B-BF9E-4AF8-A62D-686CCB18E485}" srcOrd="5" destOrd="0" presId="urn:microsoft.com/office/officeart/2005/8/layout/hProcess4"/>
    <dgm:cxn modelId="{AD3530ED-9E91-4576-8528-750327B83C3C}" type="presParOf" srcId="{00E0585B-DA8B-439E-B4A8-37D7BBEC14A1}" destId="{018A3BBF-C27E-43FD-ADE9-6AEE0AD7AEBE}" srcOrd="6" destOrd="0" presId="urn:microsoft.com/office/officeart/2005/8/layout/hProcess4"/>
    <dgm:cxn modelId="{D63F972F-7E4A-438B-A274-BAEE59CE1058}" type="presParOf" srcId="{018A3BBF-C27E-43FD-ADE9-6AEE0AD7AEBE}" destId="{0BFBDB53-4129-421E-918C-77B8E3F9F1B9}" srcOrd="0" destOrd="0" presId="urn:microsoft.com/office/officeart/2005/8/layout/hProcess4"/>
    <dgm:cxn modelId="{A11824E2-0BAF-4537-B3B7-57FD6216F5A0}" type="presParOf" srcId="{018A3BBF-C27E-43FD-ADE9-6AEE0AD7AEBE}" destId="{01F3D2F7-3969-428F-95C7-0A6F522573BF}" srcOrd="1" destOrd="0" presId="urn:microsoft.com/office/officeart/2005/8/layout/hProcess4"/>
    <dgm:cxn modelId="{AE4AECC0-FFD3-453B-935E-B41259C67423}" type="presParOf" srcId="{018A3BBF-C27E-43FD-ADE9-6AEE0AD7AEBE}" destId="{3D96DFFE-8978-4ED0-8777-433E84304C22}" srcOrd="2" destOrd="0" presId="urn:microsoft.com/office/officeart/2005/8/layout/hProcess4"/>
    <dgm:cxn modelId="{88A82C35-F9EF-415F-8316-EB6BA107069F}" type="presParOf" srcId="{018A3BBF-C27E-43FD-ADE9-6AEE0AD7AEBE}" destId="{5681E707-4412-410D-BEA4-4EA76E35411E}" srcOrd="3" destOrd="0" presId="urn:microsoft.com/office/officeart/2005/8/layout/hProcess4"/>
    <dgm:cxn modelId="{7552AA79-81D6-4C82-BD6C-40269E8C61A0}" type="presParOf" srcId="{018A3BBF-C27E-43FD-ADE9-6AEE0AD7AEBE}" destId="{F96B9AC3-641E-4274-8006-FE8E3619A733}" srcOrd="4" destOrd="0" presId="urn:microsoft.com/office/officeart/2005/8/layout/hProcess4"/>
    <dgm:cxn modelId="{5F6EC3EA-16C8-48AD-8EAE-2D4F7C9E8F42}" type="presParOf" srcId="{00E0585B-DA8B-439E-B4A8-37D7BBEC14A1}" destId="{6104DCBA-B105-4934-998A-873FC90DEEAE}" srcOrd="7" destOrd="0" presId="urn:microsoft.com/office/officeart/2005/8/layout/hProcess4"/>
    <dgm:cxn modelId="{8BDBA2F7-0B65-474A-8DE0-461535673637}" type="presParOf" srcId="{00E0585B-DA8B-439E-B4A8-37D7BBEC14A1}" destId="{0786E512-7734-456E-A6E0-533ACAB749BE}" srcOrd="8" destOrd="0" presId="urn:microsoft.com/office/officeart/2005/8/layout/hProcess4"/>
    <dgm:cxn modelId="{16EE9015-BD7B-45D0-B722-6D64132C83BB}" type="presParOf" srcId="{0786E512-7734-456E-A6E0-533ACAB749BE}" destId="{D3502C02-AC75-4564-9183-78B620721B54}" srcOrd="0" destOrd="0" presId="urn:microsoft.com/office/officeart/2005/8/layout/hProcess4"/>
    <dgm:cxn modelId="{82761967-F1AE-4DAF-8792-24462455C8EA}" type="presParOf" srcId="{0786E512-7734-456E-A6E0-533ACAB749BE}" destId="{4F232AA0-7154-4129-9878-C43C66C0589E}" srcOrd="1" destOrd="0" presId="urn:microsoft.com/office/officeart/2005/8/layout/hProcess4"/>
    <dgm:cxn modelId="{151432F7-7390-4CEF-A7BC-5B91F063AA57}" type="presParOf" srcId="{0786E512-7734-456E-A6E0-533ACAB749BE}" destId="{1284A9B6-8D4F-4528-BDCE-B502D6570877}" srcOrd="2" destOrd="0" presId="urn:microsoft.com/office/officeart/2005/8/layout/hProcess4"/>
    <dgm:cxn modelId="{6D753D4D-2C57-49C5-99F4-E9BE0390BF12}" type="presParOf" srcId="{0786E512-7734-456E-A6E0-533ACAB749BE}" destId="{B8DA17C7-8C66-4B75-9B84-52CFCE8DBB57}" srcOrd="3" destOrd="0" presId="urn:microsoft.com/office/officeart/2005/8/layout/hProcess4"/>
    <dgm:cxn modelId="{6E5100F0-8AD6-4B68-B7FD-D0BFCAFE4E60}" type="presParOf" srcId="{0786E512-7734-456E-A6E0-533ACAB749BE}" destId="{D8FF577B-25E2-49D8-BE82-1C163A4FED3F}" srcOrd="4" destOrd="0" presId="urn:microsoft.com/office/officeart/2005/8/layout/hProcess4"/>
    <dgm:cxn modelId="{2BBC2DE8-EBB5-4DB4-9D4C-E9351C09F4BF}" type="presParOf" srcId="{00E0585B-DA8B-439E-B4A8-37D7BBEC14A1}" destId="{0CCF018B-A4EC-420E-A495-9B43D1E8F8F6}" srcOrd="9" destOrd="0" presId="urn:microsoft.com/office/officeart/2005/8/layout/hProcess4"/>
    <dgm:cxn modelId="{567F01CE-2A8F-47DE-A8B9-E801BBCBE872}" type="presParOf" srcId="{00E0585B-DA8B-439E-B4A8-37D7BBEC14A1}" destId="{F4DE2232-40D3-4188-9A8F-DE2C548421ED}" srcOrd="10" destOrd="0" presId="urn:microsoft.com/office/officeart/2005/8/layout/hProcess4"/>
    <dgm:cxn modelId="{55450599-4A5B-40A3-834D-0AD3BEE0B5C6}" type="presParOf" srcId="{F4DE2232-40D3-4188-9A8F-DE2C548421ED}" destId="{89B9CC74-F09B-4833-BE33-630E93D109DD}" srcOrd="0" destOrd="0" presId="urn:microsoft.com/office/officeart/2005/8/layout/hProcess4"/>
    <dgm:cxn modelId="{D951EB13-8857-4C37-B701-94400729A4F3}" type="presParOf" srcId="{F4DE2232-40D3-4188-9A8F-DE2C548421ED}" destId="{FCFBA274-E567-4C97-9C1C-49C17E9C08B9}" srcOrd="1" destOrd="0" presId="urn:microsoft.com/office/officeart/2005/8/layout/hProcess4"/>
    <dgm:cxn modelId="{CD93F03F-2E37-4167-8433-2AE54567FC9B}" type="presParOf" srcId="{F4DE2232-40D3-4188-9A8F-DE2C548421ED}" destId="{C1A234F9-B02A-47EB-94CA-7C3578044C6A}" srcOrd="2" destOrd="0" presId="urn:microsoft.com/office/officeart/2005/8/layout/hProcess4"/>
    <dgm:cxn modelId="{6B4EF4EC-C2FA-487B-807E-1696CAD1C8D5}" type="presParOf" srcId="{F4DE2232-40D3-4188-9A8F-DE2C548421ED}" destId="{92E80D64-E74A-40A5-A9B8-1691691066F8}" srcOrd="3" destOrd="0" presId="urn:microsoft.com/office/officeart/2005/8/layout/hProcess4"/>
    <dgm:cxn modelId="{10CA2470-8FE3-4215-ACD9-D07A9C80DE49}" type="presParOf" srcId="{F4DE2232-40D3-4188-9A8F-DE2C548421ED}" destId="{7114BF99-D524-4020-9FA7-1ACB901DBD2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3EAF6C-AEFA-461A-82DB-BCF595133164}" type="doc">
      <dgm:prSet loTypeId="urn:microsoft.com/office/officeart/2005/8/layout/hProcess4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05863694-D70E-43A0-A018-F2D24B46868A}">
      <dgm:prSet phldrT="[Metin]"/>
      <dgm:spPr/>
      <dgm:t>
        <a:bodyPr/>
        <a:lstStyle/>
        <a:p>
          <a:r>
            <a:rPr lang="tr-TR" dirty="0" smtClean="0"/>
            <a:t>Şirketler</a:t>
          </a:r>
          <a:endParaRPr lang="en-GB" dirty="0"/>
        </a:p>
      </dgm:t>
    </dgm:pt>
    <dgm:pt modelId="{B07154F2-A94F-448C-A9AB-70F94F351A5B}" type="parTrans" cxnId="{B21F4C5C-47BB-435D-8FCF-9826171BA10A}">
      <dgm:prSet/>
      <dgm:spPr/>
      <dgm:t>
        <a:bodyPr/>
        <a:lstStyle/>
        <a:p>
          <a:endParaRPr lang="en-GB"/>
        </a:p>
      </dgm:t>
    </dgm:pt>
    <dgm:pt modelId="{195E3DFC-4030-4421-84DF-1558DCEA092F}" type="sibTrans" cxnId="{B21F4C5C-47BB-435D-8FCF-9826171BA10A}">
      <dgm:prSet/>
      <dgm:spPr/>
      <dgm:t>
        <a:bodyPr/>
        <a:lstStyle/>
        <a:p>
          <a:endParaRPr lang="en-GB"/>
        </a:p>
      </dgm:t>
    </dgm:pt>
    <dgm:pt modelId="{EB45AEB5-CB77-4E97-A2A9-6DAB2AD92486}">
      <dgm:prSet phldrT="[Metin]"/>
      <dgm:spPr/>
      <dgm:t>
        <a:bodyPr/>
        <a:lstStyle/>
        <a:p>
          <a:r>
            <a:rPr lang="tr-TR" dirty="0" smtClean="0"/>
            <a:t>İstihdam</a:t>
          </a:r>
          <a:endParaRPr lang="en-GB" dirty="0"/>
        </a:p>
      </dgm:t>
    </dgm:pt>
    <dgm:pt modelId="{65D38D70-0C98-42F2-A43A-B8295255C236}" type="parTrans" cxnId="{565093F6-09D8-449A-89A4-E121C5EDDC53}">
      <dgm:prSet/>
      <dgm:spPr/>
      <dgm:t>
        <a:bodyPr/>
        <a:lstStyle/>
        <a:p>
          <a:endParaRPr lang="en-GB"/>
        </a:p>
      </dgm:t>
    </dgm:pt>
    <dgm:pt modelId="{3029C038-C4D6-4738-B2D2-B2169A268535}" type="sibTrans" cxnId="{565093F6-09D8-449A-89A4-E121C5EDDC53}">
      <dgm:prSet/>
      <dgm:spPr/>
      <dgm:t>
        <a:bodyPr/>
        <a:lstStyle/>
        <a:p>
          <a:endParaRPr lang="en-GB"/>
        </a:p>
      </dgm:t>
    </dgm:pt>
    <dgm:pt modelId="{41C24A69-832E-483B-B9C8-668C338E9002}">
      <dgm:prSet phldrT="[Metin]"/>
      <dgm:spPr/>
      <dgm:t>
        <a:bodyPr/>
        <a:lstStyle/>
        <a:p>
          <a:r>
            <a:rPr lang="tr-TR" dirty="0" smtClean="0"/>
            <a:t>Hukuk</a:t>
          </a:r>
          <a:endParaRPr lang="en-GB" dirty="0"/>
        </a:p>
      </dgm:t>
    </dgm:pt>
    <dgm:pt modelId="{A410A1C1-7A33-4DEA-B7B6-1AEE81668425}" type="parTrans" cxnId="{36279C01-EFED-43B8-B818-A4903B3B5764}">
      <dgm:prSet/>
      <dgm:spPr/>
      <dgm:t>
        <a:bodyPr/>
        <a:lstStyle/>
        <a:p>
          <a:endParaRPr lang="en-GB"/>
        </a:p>
      </dgm:t>
    </dgm:pt>
    <dgm:pt modelId="{105E04DD-1A93-4ED4-BB36-800265240910}" type="sibTrans" cxnId="{36279C01-EFED-43B8-B818-A4903B3B5764}">
      <dgm:prSet/>
      <dgm:spPr/>
      <dgm:t>
        <a:bodyPr/>
        <a:lstStyle/>
        <a:p>
          <a:endParaRPr lang="en-GB"/>
        </a:p>
      </dgm:t>
    </dgm:pt>
    <dgm:pt modelId="{AFAA2A43-F314-4D63-954C-D73A488755C6}">
      <dgm:prSet phldrT="[Metin]"/>
      <dgm:spPr/>
      <dgm:t>
        <a:bodyPr/>
        <a:lstStyle/>
        <a:p>
          <a:r>
            <a:rPr lang="tr-TR" dirty="0" smtClean="0"/>
            <a:t>Sözleşmeler</a:t>
          </a:r>
          <a:endParaRPr lang="en-GB" dirty="0"/>
        </a:p>
      </dgm:t>
    </dgm:pt>
    <dgm:pt modelId="{77E9163B-EBEA-41BB-8214-C6D3FF0967F5}" type="parTrans" cxnId="{800C819F-5FCD-44A7-A38B-CEE84B490FBD}">
      <dgm:prSet/>
      <dgm:spPr/>
      <dgm:t>
        <a:bodyPr/>
        <a:lstStyle/>
        <a:p>
          <a:endParaRPr lang="en-GB"/>
        </a:p>
      </dgm:t>
    </dgm:pt>
    <dgm:pt modelId="{F41D6E73-E60C-4A4B-A44F-277B255E0EA9}" type="sibTrans" cxnId="{800C819F-5FCD-44A7-A38B-CEE84B490FBD}">
      <dgm:prSet/>
      <dgm:spPr/>
      <dgm:t>
        <a:bodyPr/>
        <a:lstStyle/>
        <a:p>
          <a:endParaRPr lang="en-GB"/>
        </a:p>
      </dgm:t>
    </dgm:pt>
    <dgm:pt modelId="{3CF443DC-D761-4E03-A979-EA9ADDE875FA}">
      <dgm:prSet phldrT="[Metin]"/>
      <dgm:spPr/>
      <dgm:t>
        <a:bodyPr/>
        <a:lstStyle/>
        <a:p>
          <a:r>
            <a:rPr lang="tr-TR" dirty="0" smtClean="0"/>
            <a:t>Bürokrasi</a:t>
          </a:r>
          <a:endParaRPr lang="en-GB" dirty="0"/>
        </a:p>
      </dgm:t>
    </dgm:pt>
    <dgm:pt modelId="{BF41F9E9-C84B-4B0B-B677-DA0E58126583}" type="parTrans" cxnId="{673441D5-6D4F-476F-BCA9-FA6854BED899}">
      <dgm:prSet/>
      <dgm:spPr/>
      <dgm:t>
        <a:bodyPr/>
        <a:lstStyle/>
        <a:p>
          <a:endParaRPr lang="en-GB"/>
        </a:p>
      </dgm:t>
    </dgm:pt>
    <dgm:pt modelId="{6BC8DEE3-FB05-4523-A120-FCCB7482DBDC}" type="sibTrans" cxnId="{673441D5-6D4F-476F-BCA9-FA6854BED899}">
      <dgm:prSet/>
      <dgm:spPr/>
      <dgm:t>
        <a:bodyPr/>
        <a:lstStyle/>
        <a:p>
          <a:endParaRPr lang="en-GB"/>
        </a:p>
      </dgm:t>
    </dgm:pt>
    <dgm:pt modelId="{BE67C62F-018F-45AC-B6BB-73B0CFE3E472}">
      <dgm:prSet phldrT="[Metin]"/>
      <dgm:spPr/>
      <dgm:t>
        <a:bodyPr/>
        <a:lstStyle/>
        <a:p>
          <a:r>
            <a:rPr lang="tr-TR" dirty="0" smtClean="0"/>
            <a:t>Kağıt iş</a:t>
          </a:r>
          <a:r>
            <a:rPr lang="en-GB" dirty="0" smtClean="0"/>
            <a:t>l</a:t>
          </a:r>
          <a:r>
            <a:rPr lang="tr-TR" dirty="0" smtClean="0"/>
            <a:t>eri</a:t>
          </a:r>
          <a:endParaRPr lang="en-GB" dirty="0"/>
        </a:p>
      </dgm:t>
    </dgm:pt>
    <dgm:pt modelId="{2A95B312-5897-42EE-8997-37C86A8584CC}" type="parTrans" cxnId="{21A9E688-4BD6-4C9F-8D58-7926686A56BF}">
      <dgm:prSet/>
      <dgm:spPr/>
      <dgm:t>
        <a:bodyPr/>
        <a:lstStyle/>
        <a:p>
          <a:endParaRPr lang="en-GB"/>
        </a:p>
      </dgm:t>
    </dgm:pt>
    <dgm:pt modelId="{1A816AF9-7A0B-47B3-8922-AA5FDE3C75F1}" type="sibTrans" cxnId="{21A9E688-4BD6-4C9F-8D58-7926686A56BF}">
      <dgm:prSet/>
      <dgm:spPr/>
      <dgm:t>
        <a:bodyPr/>
        <a:lstStyle/>
        <a:p>
          <a:endParaRPr lang="en-GB"/>
        </a:p>
      </dgm:t>
    </dgm:pt>
    <dgm:pt modelId="{F4AE8D21-D06E-4DA5-9491-EC81B9488567}">
      <dgm:prSet phldrT="[Metin]"/>
      <dgm:spPr/>
      <dgm:t>
        <a:bodyPr/>
        <a:lstStyle/>
        <a:p>
          <a:r>
            <a:rPr lang="tr-TR" dirty="0" smtClean="0"/>
            <a:t>Ulus devlet</a:t>
          </a:r>
          <a:endParaRPr lang="en-GB" dirty="0"/>
        </a:p>
      </dgm:t>
    </dgm:pt>
    <dgm:pt modelId="{406BCA42-62B1-48D3-B85D-56BE0B3212A4}" type="parTrans" cxnId="{A8DA297A-21D2-411B-BBE7-BC6414F40907}">
      <dgm:prSet/>
      <dgm:spPr/>
      <dgm:t>
        <a:bodyPr/>
        <a:lstStyle/>
        <a:p>
          <a:endParaRPr lang="en-GB"/>
        </a:p>
      </dgm:t>
    </dgm:pt>
    <dgm:pt modelId="{9692B2DF-800B-452A-BF71-ECD8BC3EE12B}" type="sibTrans" cxnId="{A8DA297A-21D2-411B-BBE7-BC6414F40907}">
      <dgm:prSet/>
      <dgm:spPr/>
      <dgm:t>
        <a:bodyPr/>
        <a:lstStyle/>
        <a:p>
          <a:endParaRPr lang="en-GB"/>
        </a:p>
      </dgm:t>
    </dgm:pt>
    <dgm:pt modelId="{0636A98E-E1BE-4C8B-B934-39D1C71006C6}">
      <dgm:prSet phldrT="[Metin]"/>
      <dgm:spPr/>
      <dgm:t>
        <a:bodyPr/>
        <a:lstStyle/>
        <a:p>
          <a:r>
            <a:rPr lang="tr-TR" dirty="0" smtClean="0"/>
            <a:t>Uluslararası Hukuk</a:t>
          </a:r>
          <a:endParaRPr lang="en-GB" dirty="0"/>
        </a:p>
      </dgm:t>
    </dgm:pt>
    <dgm:pt modelId="{3470EB48-04A3-4023-900D-14F83D26D685}" type="parTrans" cxnId="{1B994876-AE7A-4183-8AED-C37BAE14E714}">
      <dgm:prSet/>
      <dgm:spPr/>
      <dgm:t>
        <a:bodyPr/>
        <a:lstStyle/>
        <a:p>
          <a:endParaRPr lang="en-GB"/>
        </a:p>
      </dgm:t>
    </dgm:pt>
    <dgm:pt modelId="{F4ADDE1D-D08E-4E1A-B55E-5AC774D52338}" type="sibTrans" cxnId="{1B994876-AE7A-4183-8AED-C37BAE14E714}">
      <dgm:prSet/>
      <dgm:spPr/>
      <dgm:t>
        <a:bodyPr/>
        <a:lstStyle/>
        <a:p>
          <a:endParaRPr lang="en-GB"/>
        </a:p>
      </dgm:t>
    </dgm:pt>
    <dgm:pt modelId="{17607846-7472-4611-B292-31BA1FBB0641}">
      <dgm:prSet phldrT="[Metin]"/>
      <dgm:spPr/>
      <dgm:t>
        <a:bodyPr/>
        <a:lstStyle/>
        <a:p>
          <a:r>
            <a:rPr lang="tr-TR" dirty="0" smtClean="0"/>
            <a:t>Askeriye</a:t>
          </a:r>
          <a:endParaRPr lang="en-GB" dirty="0"/>
        </a:p>
      </dgm:t>
    </dgm:pt>
    <dgm:pt modelId="{A75CCE4A-4CE6-4742-A3BF-61637148EA79}" type="parTrans" cxnId="{B65B77DD-3C7A-43F6-BB9F-2E440954D37E}">
      <dgm:prSet/>
      <dgm:spPr/>
      <dgm:t>
        <a:bodyPr/>
        <a:lstStyle/>
        <a:p>
          <a:endParaRPr lang="en-GB"/>
        </a:p>
      </dgm:t>
    </dgm:pt>
    <dgm:pt modelId="{90F8447A-4FE2-4811-9D76-75BB32DBE4AF}" type="sibTrans" cxnId="{B65B77DD-3C7A-43F6-BB9F-2E440954D37E}">
      <dgm:prSet/>
      <dgm:spPr/>
      <dgm:t>
        <a:bodyPr/>
        <a:lstStyle/>
        <a:p>
          <a:endParaRPr lang="en-GB"/>
        </a:p>
      </dgm:t>
    </dgm:pt>
    <dgm:pt modelId="{33CBE250-FE09-4261-8BD8-593E103CAA48}">
      <dgm:prSet/>
      <dgm:spPr/>
      <dgm:t>
        <a:bodyPr/>
        <a:lstStyle/>
        <a:p>
          <a:r>
            <a:rPr lang="tr-TR" dirty="0" smtClean="0"/>
            <a:t>Yasalar</a:t>
          </a:r>
          <a:endParaRPr lang="en-GB" dirty="0"/>
        </a:p>
      </dgm:t>
    </dgm:pt>
    <dgm:pt modelId="{1B95B618-01A8-42A5-BD90-E9487FF54BD7}" type="parTrans" cxnId="{307CB86D-E48D-435C-9697-D1FFD64A718D}">
      <dgm:prSet/>
      <dgm:spPr/>
      <dgm:t>
        <a:bodyPr/>
        <a:lstStyle/>
        <a:p>
          <a:endParaRPr lang="en-GB"/>
        </a:p>
      </dgm:t>
    </dgm:pt>
    <dgm:pt modelId="{85AEB612-76AD-469D-8B26-8B92620B5C7D}" type="sibTrans" cxnId="{307CB86D-E48D-435C-9697-D1FFD64A718D}">
      <dgm:prSet/>
      <dgm:spPr/>
      <dgm:t>
        <a:bodyPr/>
        <a:lstStyle/>
        <a:p>
          <a:endParaRPr lang="en-GB"/>
        </a:p>
      </dgm:t>
    </dgm:pt>
    <dgm:pt modelId="{792D91D3-4098-4063-B7DC-2BD72E9934CC}">
      <dgm:prSet phldrT="[Metin]"/>
      <dgm:spPr/>
      <dgm:t>
        <a:bodyPr/>
        <a:lstStyle/>
        <a:p>
          <a:r>
            <a:rPr lang="tr-TR" dirty="0" smtClean="0"/>
            <a:t>Zor kullanma tekeli</a:t>
          </a:r>
          <a:endParaRPr lang="en-GB" dirty="0"/>
        </a:p>
      </dgm:t>
    </dgm:pt>
    <dgm:pt modelId="{CDFD2604-2F08-4845-BCC1-0F8D2612C626}" type="parTrans" cxnId="{091CAF58-8C26-4052-BC2C-187930280DF8}">
      <dgm:prSet/>
      <dgm:spPr/>
      <dgm:t>
        <a:bodyPr/>
        <a:lstStyle/>
        <a:p>
          <a:endParaRPr lang="en-GB"/>
        </a:p>
      </dgm:t>
    </dgm:pt>
    <dgm:pt modelId="{2063944D-02A9-4B19-84B5-36DEFF3F0F29}" type="sibTrans" cxnId="{091CAF58-8C26-4052-BC2C-187930280DF8}">
      <dgm:prSet/>
      <dgm:spPr/>
      <dgm:t>
        <a:bodyPr/>
        <a:lstStyle/>
        <a:p>
          <a:endParaRPr lang="en-GB"/>
        </a:p>
      </dgm:t>
    </dgm:pt>
    <dgm:pt modelId="{335A1902-F80F-4586-9A19-1734D64BC6F0}">
      <dgm:prSet phldrT="[Metin]"/>
      <dgm:spPr/>
      <dgm:t>
        <a:bodyPr/>
        <a:lstStyle/>
        <a:p>
          <a:r>
            <a:rPr lang="tr-TR" dirty="0" smtClean="0"/>
            <a:t>Savaş</a:t>
          </a:r>
          <a:endParaRPr lang="en-GB" dirty="0"/>
        </a:p>
      </dgm:t>
    </dgm:pt>
    <dgm:pt modelId="{90020DBD-6AEB-4A9F-950C-EDCF494E7797}" type="parTrans" cxnId="{2C0CC402-5C42-4BBD-8AE3-71F509A9B53F}">
      <dgm:prSet/>
      <dgm:spPr/>
      <dgm:t>
        <a:bodyPr/>
        <a:lstStyle/>
        <a:p>
          <a:endParaRPr lang="en-GB"/>
        </a:p>
      </dgm:t>
    </dgm:pt>
    <dgm:pt modelId="{1EACAEFC-6D4D-4821-8BA9-7E3F891C1E88}" type="sibTrans" cxnId="{2C0CC402-5C42-4BBD-8AE3-71F509A9B53F}">
      <dgm:prSet/>
      <dgm:spPr/>
      <dgm:t>
        <a:bodyPr/>
        <a:lstStyle/>
        <a:p>
          <a:endParaRPr lang="en-GB"/>
        </a:p>
      </dgm:t>
    </dgm:pt>
    <dgm:pt modelId="{2EC19516-2414-4E59-ABBE-4C51FC467983}" type="pres">
      <dgm:prSet presAssocID="{A63EAF6C-AEFA-461A-82DB-BCF5951331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1072182-2937-4E13-B2EE-6D991A6E43D3}" type="pres">
      <dgm:prSet presAssocID="{A63EAF6C-AEFA-461A-82DB-BCF595133164}" presName="tSp" presStyleCnt="0"/>
      <dgm:spPr/>
    </dgm:pt>
    <dgm:pt modelId="{3E3597CC-6549-41B2-8EDC-858768B6BA8F}" type="pres">
      <dgm:prSet presAssocID="{A63EAF6C-AEFA-461A-82DB-BCF595133164}" presName="bSp" presStyleCnt="0"/>
      <dgm:spPr/>
    </dgm:pt>
    <dgm:pt modelId="{00E0585B-DA8B-439E-B4A8-37D7BBEC14A1}" type="pres">
      <dgm:prSet presAssocID="{A63EAF6C-AEFA-461A-82DB-BCF595133164}" presName="process" presStyleCnt="0"/>
      <dgm:spPr/>
    </dgm:pt>
    <dgm:pt modelId="{5C8860C4-0F68-4834-BF86-9BCBE7397554}" type="pres">
      <dgm:prSet presAssocID="{05863694-D70E-43A0-A018-F2D24B46868A}" presName="composite1" presStyleCnt="0"/>
      <dgm:spPr/>
    </dgm:pt>
    <dgm:pt modelId="{F268BE4E-947C-44E1-9D79-B61738958857}" type="pres">
      <dgm:prSet presAssocID="{05863694-D70E-43A0-A018-F2D24B46868A}" presName="dummyNode1" presStyleLbl="node1" presStyleIdx="0" presStyleCnt="6"/>
      <dgm:spPr/>
    </dgm:pt>
    <dgm:pt modelId="{7FC3E7D6-3F00-40D2-92D3-0C851AF8EF0B}" type="pres">
      <dgm:prSet presAssocID="{05863694-D70E-43A0-A018-F2D24B46868A}" presName="childNode1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A5E263-BAF4-49EE-9A54-E9A8DAD07AA5}" type="pres">
      <dgm:prSet presAssocID="{05863694-D70E-43A0-A018-F2D24B46868A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61FE72-3885-4BFE-9955-CD92C62E1AB3}" type="pres">
      <dgm:prSet presAssocID="{05863694-D70E-43A0-A018-F2D24B46868A}" presName="parentNode1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D5EC59-2811-4801-AC4A-EC5351BA2669}" type="pres">
      <dgm:prSet presAssocID="{05863694-D70E-43A0-A018-F2D24B46868A}" presName="connSite1" presStyleCnt="0"/>
      <dgm:spPr/>
    </dgm:pt>
    <dgm:pt modelId="{7E7051DE-4330-4D41-8713-F3DD26A70638}" type="pres">
      <dgm:prSet presAssocID="{195E3DFC-4030-4421-84DF-1558DCEA092F}" presName="Name9" presStyleLbl="sibTrans2D1" presStyleIdx="0" presStyleCnt="5"/>
      <dgm:spPr/>
      <dgm:t>
        <a:bodyPr/>
        <a:lstStyle/>
        <a:p>
          <a:endParaRPr lang="en-GB"/>
        </a:p>
      </dgm:t>
    </dgm:pt>
    <dgm:pt modelId="{A2824FB7-4C88-4482-8493-2628E0DB95D3}" type="pres">
      <dgm:prSet presAssocID="{41C24A69-832E-483B-B9C8-668C338E9002}" presName="composite2" presStyleCnt="0"/>
      <dgm:spPr/>
    </dgm:pt>
    <dgm:pt modelId="{65871936-DFBA-4978-9B50-DCA9FEFF5A41}" type="pres">
      <dgm:prSet presAssocID="{41C24A69-832E-483B-B9C8-668C338E9002}" presName="dummyNode2" presStyleLbl="node1" presStyleIdx="0" presStyleCnt="6"/>
      <dgm:spPr/>
    </dgm:pt>
    <dgm:pt modelId="{21C9B53F-8FA9-41F2-B828-155E47C398D6}" type="pres">
      <dgm:prSet presAssocID="{41C24A69-832E-483B-B9C8-668C338E9002}" presName="childNode2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45CEB8B-1A2F-4217-BE18-A2859BEF47A3}" type="pres">
      <dgm:prSet presAssocID="{41C24A69-832E-483B-B9C8-668C338E9002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E16939-D338-4AA1-80B8-EE00636788D5}" type="pres">
      <dgm:prSet presAssocID="{41C24A69-832E-483B-B9C8-668C338E9002}" presName="parentNode2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A72582-CE60-42ED-B2CE-8B1CF4390C64}" type="pres">
      <dgm:prSet presAssocID="{41C24A69-832E-483B-B9C8-668C338E9002}" presName="connSite2" presStyleCnt="0"/>
      <dgm:spPr/>
    </dgm:pt>
    <dgm:pt modelId="{43CC3886-A65E-400D-9969-FD61C7852D9D}" type="pres">
      <dgm:prSet presAssocID="{105E04DD-1A93-4ED4-BB36-800265240910}" presName="Name18" presStyleLbl="sibTrans2D1" presStyleIdx="1" presStyleCnt="5"/>
      <dgm:spPr/>
      <dgm:t>
        <a:bodyPr/>
        <a:lstStyle/>
        <a:p>
          <a:endParaRPr lang="en-GB"/>
        </a:p>
      </dgm:t>
    </dgm:pt>
    <dgm:pt modelId="{592406F3-2464-4D8B-A53C-73F9EB177A1E}" type="pres">
      <dgm:prSet presAssocID="{3CF443DC-D761-4E03-A979-EA9ADDE875FA}" presName="composite1" presStyleCnt="0"/>
      <dgm:spPr/>
    </dgm:pt>
    <dgm:pt modelId="{7B4B3EEC-F6D4-4524-AF2C-2C1146E75D55}" type="pres">
      <dgm:prSet presAssocID="{3CF443DC-D761-4E03-A979-EA9ADDE875FA}" presName="dummyNode1" presStyleLbl="node1" presStyleIdx="1" presStyleCnt="6"/>
      <dgm:spPr/>
    </dgm:pt>
    <dgm:pt modelId="{258F50D4-C9B3-4970-BCCD-BCB0E4830D90}" type="pres">
      <dgm:prSet presAssocID="{3CF443DC-D761-4E03-A979-EA9ADDE875FA}" presName="childNode1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31B360-21DD-4BF4-99F3-C0E558FED3CF}" type="pres">
      <dgm:prSet presAssocID="{3CF443DC-D761-4E03-A979-EA9ADDE875FA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F311AA-4062-456E-8940-8DC6261A585D}" type="pres">
      <dgm:prSet presAssocID="{3CF443DC-D761-4E03-A979-EA9ADDE875FA}" presName="parentNode1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B63F08E-F58C-48AD-9591-28B5B0567F27}" type="pres">
      <dgm:prSet presAssocID="{3CF443DC-D761-4E03-A979-EA9ADDE875FA}" presName="connSite1" presStyleCnt="0"/>
      <dgm:spPr/>
    </dgm:pt>
    <dgm:pt modelId="{AD38751B-BF9E-4AF8-A62D-686CCB18E485}" type="pres">
      <dgm:prSet presAssocID="{6BC8DEE3-FB05-4523-A120-FCCB7482DBDC}" presName="Name9" presStyleLbl="sibTrans2D1" presStyleIdx="2" presStyleCnt="5"/>
      <dgm:spPr/>
      <dgm:t>
        <a:bodyPr/>
        <a:lstStyle/>
        <a:p>
          <a:endParaRPr lang="en-GB"/>
        </a:p>
      </dgm:t>
    </dgm:pt>
    <dgm:pt modelId="{018A3BBF-C27E-43FD-ADE9-6AEE0AD7AEBE}" type="pres">
      <dgm:prSet presAssocID="{F4AE8D21-D06E-4DA5-9491-EC81B9488567}" presName="composite2" presStyleCnt="0"/>
      <dgm:spPr/>
    </dgm:pt>
    <dgm:pt modelId="{0BFBDB53-4129-421E-918C-77B8E3F9F1B9}" type="pres">
      <dgm:prSet presAssocID="{F4AE8D21-D06E-4DA5-9491-EC81B9488567}" presName="dummyNode2" presStyleLbl="node1" presStyleIdx="2" presStyleCnt="6"/>
      <dgm:spPr/>
    </dgm:pt>
    <dgm:pt modelId="{01F3D2F7-3969-428F-95C7-0A6F522573BF}" type="pres">
      <dgm:prSet presAssocID="{F4AE8D21-D06E-4DA5-9491-EC81B9488567}" presName="childNode2" presStyleLbl="bgAcc1" presStyleIdx="3" presStyleCnt="6" custLinFactNeighborX="-2836" custLinFactNeighborY="-22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D96DFFE-8978-4ED0-8777-433E84304C22}" type="pres">
      <dgm:prSet presAssocID="{F4AE8D21-D06E-4DA5-9491-EC81B9488567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81E707-4412-410D-BEA4-4EA76E35411E}" type="pres">
      <dgm:prSet presAssocID="{F4AE8D21-D06E-4DA5-9491-EC81B9488567}" presName="parentNode2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6B9AC3-641E-4274-8006-FE8E3619A733}" type="pres">
      <dgm:prSet presAssocID="{F4AE8D21-D06E-4DA5-9491-EC81B9488567}" presName="connSite2" presStyleCnt="0"/>
      <dgm:spPr/>
    </dgm:pt>
    <dgm:pt modelId="{6104DCBA-B105-4934-998A-873FC90DEEAE}" type="pres">
      <dgm:prSet presAssocID="{9692B2DF-800B-452A-BF71-ECD8BC3EE12B}" presName="Name18" presStyleLbl="sibTrans2D1" presStyleIdx="3" presStyleCnt="5"/>
      <dgm:spPr/>
      <dgm:t>
        <a:bodyPr/>
        <a:lstStyle/>
        <a:p>
          <a:endParaRPr lang="en-GB"/>
        </a:p>
      </dgm:t>
    </dgm:pt>
    <dgm:pt modelId="{0786E512-7734-456E-A6E0-533ACAB749BE}" type="pres">
      <dgm:prSet presAssocID="{17607846-7472-4611-B292-31BA1FBB0641}" presName="composite1" presStyleCnt="0"/>
      <dgm:spPr/>
    </dgm:pt>
    <dgm:pt modelId="{D3502C02-AC75-4564-9183-78B620721B54}" type="pres">
      <dgm:prSet presAssocID="{17607846-7472-4611-B292-31BA1FBB0641}" presName="dummyNode1" presStyleLbl="node1" presStyleIdx="3" presStyleCnt="6"/>
      <dgm:spPr/>
    </dgm:pt>
    <dgm:pt modelId="{4F232AA0-7154-4129-9878-C43C66C0589E}" type="pres">
      <dgm:prSet presAssocID="{17607846-7472-4611-B292-31BA1FBB0641}" presName="childNode1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84A9B6-8D4F-4528-BDCE-B502D6570877}" type="pres">
      <dgm:prSet presAssocID="{17607846-7472-4611-B292-31BA1FBB0641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DA17C7-8C66-4B75-9B84-52CFCE8DBB57}" type="pres">
      <dgm:prSet presAssocID="{17607846-7472-4611-B292-31BA1FBB0641}" presName="parentNode1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FF577B-25E2-49D8-BE82-1C163A4FED3F}" type="pres">
      <dgm:prSet presAssocID="{17607846-7472-4611-B292-31BA1FBB0641}" presName="connSite1" presStyleCnt="0"/>
      <dgm:spPr/>
    </dgm:pt>
    <dgm:pt modelId="{0CCF018B-A4EC-420E-A495-9B43D1E8F8F6}" type="pres">
      <dgm:prSet presAssocID="{90F8447A-4FE2-4811-9D76-75BB32DBE4AF}" presName="Name9" presStyleLbl="sibTrans2D1" presStyleIdx="4" presStyleCnt="5"/>
      <dgm:spPr/>
      <dgm:t>
        <a:bodyPr/>
        <a:lstStyle/>
        <a:p>
          <a:endParaRPr lang="en-GB"/>
        </a:p>
      </dgm:t>
    </dgm:pt>
    <dgm:pt modelId="{F4DE2232-40D3-4188-9A8F-DE2C548421ED}" type="pres">
      <dgm:prSet presAssocID="{0636A98E-E1BE-4C8B-B934-39D1C71006C6}" presName="composite2" presStyleCnt="0"/>
      <dgm:spPr/>
    </dgm:pt>
    <dgm:pt modelId="{89B9CC74-F09B-4833-BE33-630E93D109DD}" type="pres">
      <dgm:prSet presAssocID="{0636A98E-E1BE-4C8B-B934-39D1C71006C6}" presName="dummyNode2" presStyleLbl="node1" presStyleIdx="4" presStyleCnt="6"/>
      <dgm:spPr/>
    </dgm:pt>
    <dgm:pt modelId="{FCFBA274-E567-4C97-9C1C-49C17E9C08B9}" type="pres">
      <dgm:prSet presAssocID="{0636A98E-E1BE-4C8B-B934-39D1C71006C6}" presName="childNode2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A234F9-B02A-47EB-94CA-7C3578044C6A}" type="pres">
      <dgm:prSet presAssocID="{0636A98E-E1BE-4C8B-B934-39D1C71006C6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E80D64-E74A-40A5-A9B8-1691691066F8}" type="pres">
      <dgm:prSet presAssocID="{0636A98E-E1BE-4C8B-B934-39D1C71006C6}" presName="parentNode2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14BF99-D524-4020-9FA7-1ACB901DBD21}" type="pres">
      <dgm:prSet presAssocID="{0636A98E-E1BE-4C8B-B934-39D1C71006C6}" presName="connSite2" presStyleCnt="0"/>
      <dgm:spPr/>
    </dgm:pt>
  </dgm:ptLst>
  <dgm:cxnLst>
    <dgm:cxn modelId="{7422FAB4-9475-4AE6-80DB-C54B85EE0CCA}" type="presOf" srcId="{0636A98E-E1BE-4C8B-B934-39D1C71006C6}" destId="{92E80D64-E74A-40A5-A9B8-1691691066F8}" srcOrd="0" destOrd="0" presId="urn:microsoft.com/office/officeart/2005/8/layout/hProcess4"/>
    <dgm:cxn modelId="{673441D5-6D4F-476F-BCA9-FA6854BED899}" srcId="{A63EAF6C-AEFA-461A-82DB-BCF595133164}" destId="{3CF443DC-D761-4E03-A979-EA9ADDE875FA}" srcOrd="2" destOrd="0" parTransId="{BF41F9E9-C84B-4B0B-B677-DA0E58126583}" sibTransId="{6BC8DEE3-FB05-4523-A120-FCCB7482DBDC}"/>
    <dgm:cxn modelId="{474BD8B9-F7BD-4408-A386-D7C2C875A0D6}" type="presOf" srcId="{33CBE250-FE09-4261-8BD8-593E103CAA48}" destId="{01F3D2F7-3969-428F-95C7-0A6F522573BF}" srcOrd="0" destOrd="0" presId="urn:microsoft.com/office/officeart/2005/8/layout/hProcess4"/>
    <dgm:cxn modelId="{0437392C-1DFE-4456-9D14-3140823B21E5}" type="presOf" srcId="{90F8447A-4FE2-4811-9D76-75BB32DBE4AF}" destId="{0CCF018B-A4EC-420E-A495-9B43D1E8F8F6}" srcOrd="0" destOrd="0" presId="urn:microsoft.com/office/officeart/2005/8/layout/hProcess4"/>
    <dgm:cxn modelId="{62BC14B8-BD9D-4261-AFC7-99F9013C8503}" type="presOf" srcId="{A63EAF6C-AEFA-461A-82DB-BCF595133164}" destId="{2EC19516-2414-4E59-ABBE-4C51FC467983}" srcOrd="0" destOrd="0" presId="urn:microsoft.com/office/officeart/2005/8/layout/hProcess4"/>
    <dgm:cxn modelId="{565093F6-09D8-449A-89A4-E121C5EDDC53}" srcId="{05863694-D70E-43A0-A018-F2D24B46868A}" destId="{EB45AEB5-CB77-4E97-A2A9-6DAB2AD92486}" srcOrd="0" destOrd="0" parTransId="{65D38D70-0C98-42F2-A43A-B8295255C236}" sibTransId="{3029C038-C4D6-4738-B2D2-B2169A268535}"/>
    <dgm:cxn modelId="{307CB86D-E48D-435C-9697-D1FFD64A718D}" srcId="{F4AE8D21-D06E-4DA5-9491-EC81B9488567}" destId="{33CBE250-FE09-4261-8BD8-593E103CAA48}" srcOrd="0" destOrd="0" parTransId="{1B95B618-01A8-42A5-BD90-E9487FF54BD7}" sibTransId="{85AEB612-76AD-469D-8B26-8B92620B5C7D}"/>
    <dgm:cxn modelId="{21A9E688-4BD6-4C9F-8D58-7926686A56BF}" srcId="{3CF443DC-D761-4E03-A979-EA9ADDE875FA}" destId="{BE67C62F-018F-45AC-B6BB-73B0CFE3E472}" srcOrd="0" destOrd="0" parTransId="{2A95B312-5897-42EE-8997-37C86A8584CC}" sibTransId="{1A816AF9-7A0B-47B3-8922-AA5FDE3C75F1}"/>
    <dgm:cxn modelId="{A8DA297A-21D2-411B-BBE7-BC6414F40907}" srcId="{A63EAF6C-AEFA-461A-82DB-BCF595133164}" destId="{F4AE8D21-D06E-4DA5-9491-EC81B9488567}" srcOrd="3" destOrd="0" parTransId="{406BCA42-62B1-48D3-B85D-56BE0B3212A4}" sibTransId="{9692B2DF-800B-452A-BF71-ECD8BC3EE12B}"/>
    <dgm:cxn modelId="{F0BAA0FF-45E8-423B-8123-8433D5CE9BA2}" type="presOf" srcId="{105E04DD-1A93-4ED4-BB36-800265240910}" destId="{43CC3886-A65E-400D-9969-FD61C7852D9D}" srcOrd="0" destOrd="0" presId="urn:microsoft.com/office/officeart/2005/8/layout/hProcess4"/>
    <dgm:cxn modelId="{85D6F7B7-8498-4902-A522-A243E6A01B54}" type="presOf" srcId="{BE67C62F-018F-45AC-B6BB-73B0CFE3E472}" destId="{8831B360-21DD-4BF4-99F3-C0E558FED3CF}" srcOrd="1" destOrd="0" presId="urn:microsoft.com/office/officeart/2005/8/layout/hProcess4"/>
    <dgm:cxn modelId="{D28815B3-97BF-43E1-A24C-00B656A9A309}" type="presOf" srcId="{AFAA2A43-F314-4D63-954C-D73A488755C6}" destId="{045CEB8B-1A2F-4217-BE18-A2859BEF47A3}" srcOrd="1" destOrd="0" presId="urn:microsoft.com/office/officeart/2005/8/layout/hProcess4"/>
    <dgm:cxn modelId="{36279C01-EFED-43B8-B818-A4903B3B5764}" srcId="{A63EAF6C-AEFA-461A-82DB-BCF595133164}" destId="{41C24A69-832E-483B-B9C8-668C338E9002}" srcOrd="1" destOrd="0" parTransId="{A410A1C1-7A33-4DEA-B7B6-1AEE81668425}" sibTransId="{105E04DD-1A93-4ED4-BB36-800265240910}"/>
    <dgm:cxn modelId="{B1D8467F-165B-45EF-A444-20C9E0A1C266}" type="presOf" srcId="{EB45AEB5-CB77-4E97-A2A9-6DAB2AD92486}" destId="{7FC3E7D6-3F00-40D2-92D3-0C851AF8EF0B}" srcOrd="0" destOrd="0" presId="urn:microsoft.com/office/officeart/2005/8/layout/hProcess4"/>
    <dgm:cxn modelId="{230692C2-84FE-43DB-A687-FFF07277FC17}" type="presOf" srcId="{F4AE8D21-D06E-4DA5-9491-EC81B9488567}" destId="{5681E707-4412-410D-BEA4-4EA76E35411E}" srcOrd="0" destOrd="0" presId="urn:microsoft.com/office/officeart/2005/8/layout/hProcess4"/>
    <dgm:cxn modelId="{9C8EA10B-4157-4CA9-8E63-53B3F41465DE}" type="presOf" srcId="{195E3DFC-4030-4421-84DF-1558DCEA092F}" destId="{7E7051DE-4330-4D41-8713-F3DD26A70638}" srcOrd="0" destOrd="0" presId="urn:microsoft.com/office/officeart/2005/8/layout/hProcess4"/>
    <dgm:cxn modelId="{23A8C6B7-9EBC-44AE-88B7-A421957B41ED}" type="presOf" srcId="{AFAA2A43-F314-4D63-954C-D73A488755C6}" destId="{21C9B53F-8FA9-41F2-B828-155E47C398D6}" srcOrd="0" destOrd="0" presId="urn:microsoft.com/office/officeart/2005/8/layout/hProcess4"/>
    <dgm:cxn modelId="{A96FA87A-C5C6-48D1-83DE-3271932CA548}" type="presOf" srcId="{3CF443DC-D761-4E03-A979-EA9ADDE875FA}" destId="{4AF311AA-4062-456E-8940-8DC6261A585D}" srcOrd="0" destOrd="0" presId="urn:microsoft.com/office/officeart/2005/8/layout/hProcess4"/>
    <dgm:cxn modelId="{5CF96F7D-2E3B-4A26-ADFC-9BC857EA740C}" type="presOf" srcId="{335A1902-F80F-4586-9A19-1734D64BC6F0}" destId="{C1A234F9-B02A-47EB-94CA-7C3578044C6A}" srcOrd="1" destOrd="0" presId="urn:microsoft.com/office/officeart/2005/8/layout/hProcess4"/>
    <dgm:cxn modelId="{800C819F-5FCD-44A7-A38B-CEE84B490FBD}" srcId="{41C24A69-832E-483B-B9C8-668C338E9002}" destId="{AFAA2A43-F314-4D63-954C-D73A488755C6}" srcOrd="0" destOrd="0" parTransId="{77E9163B-EBEA-41BB-8214-C6D3FF0967F5}" sibTransId="{F41D6E73-E60C-4A4B-A44F-277B255E0EA9}"/>
    <dgm:cxn modelId="{6031AAAD-653F-4B71-B5EB-8C4582FAEA9D}" type="presOf" srcId="{335A1902-F80F-4586-9A19-1734D64BC6F0}" destId="{FCFBA274-E567-4C97-9C1C-49C17E9C08B9}" srcOrd="0" destOrd="0" presId="urn:microsoft.com/office/officeart/2005/8/layout/hProcess4"/>
    <dgm:cxn modelId="{B8C17E4E-14F3-4ECC-9C98-A60EF15261A9}" type="presOf" srcId="{9692B2DF-800B-452A-BF71-ECD8BC3EE12B}" destId="{6104DCBA-B105-4934-998A-873FC90DEEAE}" srcOrd="0" destOrd="0" presId="urn:microsoft.com/office/officeart/2005/8/layout/hProcess4"/>
    <dgm:cxn modelId="{5285E963-9D1D-4FB8-9C1B-9D6B270AF2EC}" type="presOf" srcId="{792D91D3-4098-4063-B7DC-2BD72E9934CC}" destId="{4F232AA0-7154-4129-9878-C43C66C0589E}" srcOrd="0" destOrd="0" presId="urn:microsoft.com/office/officeart/2005/8/layout/hProcess4"/>
    <dgm:cxn modelId="{4867F4F7-30AB-4814-9961-3E9F2FF46B45}" type="presOf" srcId="{05863694-D70E-43A0-A018-F2D24B46868A}" destId="{3961FE72-3885-4BFE-9955-CD92C62E1AB3}" srcOrd="0" destOrd="0" presId="urn:microsoft.com/office/officeart/2005/8/layout/hProcess4"/>
    <dgm:cxn modelId="{FEFBBAF8-2462-4EDB-AFE8-5FD0B8BC0B1A}" type="presOf" srcId="{33CBE250-FE09-4261-8BD8-593E103CAA48}" destId="{3D96DFFE-8978-4ED0-8777-433E84304C22}" srcOrd="1" destOrd="0" presId="urn:microsoft.com/office/officeart/2005/8/layout/hProcess4"/>
    <dgm:cxn modelId="{40DCD714-5543-4E03-B6E9-A3CCD2C53839}" type="presOf" srcId="{EB45AEB5-CB77-4E97-A2A9-6DAB2AD92486}" destId="{78A5E263-BAF4-49EE-9A54-E9A8DAD07AA5}" srcOrd="1" destOrd="0" presId="urn:microsoft.com/office/officeart/2005/8/layout/hProcess4"/>
    <dgm:cxn modelId="{9C1E4F08-B86B-4BE5-BD38-A3F8F285AE76}" type="presOf" srcId="{41C24A69-832E-483B-B9C8-668C338E9002}" destId="{9FE16939-D338-4AA1-80B8-EE00636788D5}" srcOrd="0" destOrd="0" presId="urn:microsoft.com/office/officeart/2005/8/layout/hProcess4"/>
    <dgm:cxn modelId="{091CAF58-8C26-4052-BC2C-187930280DF8}" srcId="{17607846-7472-4611-B292-31BA1FBB0641}" destId="{792D91D3-4098-4063-B7DC-2BD72E9934CC}" srcOrd="0" destOrd="0" parTransId="{CDFD2604-2F08-4845-BCC1-0F8D2612C626}" sibTransId="{2063944D-02A9-4B19-84B5-36DEFF3F0F29}"/>
    <dgm:cxn modelId="{1B994876-AE7A-4183-8AED-C37BAE14E714}" srcId="{A63EAF6C-AEFA-461A-82DB-BCF595133164}" destId="{0636A98E-E1BE-4C8B-B934-39D1C71006C6}" srcOrd="5" destOrd="0" parTransId="{3470EB48-04A3-4023-900D-14F83D26D685}" sibTransId="{F4ADDE1D-D08E-4E1A-B55E-5AC774D52338}"/>
    <dgm:cxn modelId="{B65B77DD-3C7A-43F6-BB9F-2E440954D37E}" srcId="{A63EAF6C-AEFA-461A-82DB-BCF595133164}" destId="{17607846-7472-4611-B292-31BA1FBB0641}" srcOrd="4" destOrd="0" parTransId="{A75CCE4A-4CE6-4742-A3BF-61637148EA79}" sibTransId="{90F8447A-4FE2-4811-9D76-75BB32DBE4AF}"/>
    <dgm:cxn modelId="{6A483E65-CB1D-4052-B91D-A00B42AB02BA}" type="presOf" srcId="{BE67C62F-018F-45AC-B6BB-73B0CFE3E472}" destId="{258F50D4-C9B3-4970-BCCD-BCB0E4830D90}" srcOrd="0" destOrd="0" presId="urn:microsoft.com/office/officeart/2005/8/layout/hProcess4"/>
    <dgm:cxn modelId="{24578C59-F3EC-4EA2-BA57-DC08C7D5F0D5}" type="presOf" srcId="{17607846-7472-4611-B292-31BA1FBB0641}" destId="{B8DA17C7-8C66-4B75-9B84-52CFCE8DBB57}" srcOrd="0" destOrd="0" presId="urn:microsoft.com/office/officeart/2005/8/layout/hProcess4"/>
    <dgm:cxn modelId="{2C0CC402-5C42-4BBD-8AE3-71F509A9B53F}" srcId="{0636A98E-E1BE-4C8B-B934-39D1C71006C6}" destId="{335A1902-F80F-4586-9A19-1734D64BC6F0}" srcOrd="0" destOrd="0" parTransId="{90020DBD-6AEB-4A9F-950C-EDCF494E7797}" sibTransId="{1EACAEFC-6D4D-4821-8BA9-7E3F891C1E88}"/>
    <dgm:cxn modelId="{F65A55AD-90F1-49DF-BE29-15A4F835784D}" type="presOf" srcId="{792D91D3-4098-4063-B7DC-2BD72E9934CC}" destId="{1284A9B6-8D4F-4528-BDCE-B502D6570877}" srcOrd="1" destOrd="0" presId="urn:microsoft.com/office/officeart/2005/8/layout/hProcess4"/>
    <dgm:cxn modelId="{B21F4C5C-47BB-435D-8FCF-9826171BA10A}" srcId="{A63EAF6C-AEFA-461A-82DB-BCF595133164}" destId="{05863694-D70E-43A0-A018-F2D24B46868A}" srcOrd="0" destOrd="0" parTransId="{B07154F2-A94F-448C-A9AB-70F94F351A5B}" sibTransId="{195E3DFC-4030-4421-84DF-1558DCEA092F}"/>
    <dgm:cxn modelId="{7387DB77-D6BD-4847-98D9-54F6DC786201}" type="presOf" srcId="{6BC8DEE3-FB05-4523-A120-FCCB7482DBDC}" destId="{AD38751B-BF9E-4AF8-A62D-686CCB18E485}" srcOrd="0" destOrd="0" presId="urn:microsoft.com/office/officeart/2005/8/layout/hProcess4"/>
    <dgm:cxn modelId="{0F7F8906-546A-48AF-B09F-3F7C8BFC0F58}" type="presParOf" srcId="{2EC19516-2414-4E59-ABBE-4C51FC467983}" destId="{F1072182-2937-4E13-B2EE-6D991A6E43D3}" srcOrd="0" destOrd="0" presId="urn:microsoft.com/office/officeart/2005/8/layout/hProcess4"/>
    <dgm:cxn modelId="{64AB4374-2A3A-4811-A41D-18380E311A03}" type="presParOf" srcId="{2EC19516-2414-4E59-ABBE-4C51FC467983}" destId="{3E3597CC-6549-41B2-8EDC-858768B6BA8F}" srcOrd="1" destOrd="0" presId="urn:microsoft.com/office/officeart/2005/8/layout/hProcess4"/>
    <dgm:cxn modelId="{7022A6E7-85F0-425F-9D42-D467740871B6}" type="presParOf" srcId="{2EC19516-2414-4E59-ABBE-4C51FC467983}" destId="{00E0585B-DA8B-439E-B4A8-37D7BBEC14A1}" srcOrd="2" destOrd="0" presId="urn:microsoft.com/office/officeart/2005/8/layout/hProcess4"/>
    <dgm:cxn modelId="{E98E0B97-9DBB-437B-AED4-6AC82E694259}" type="presParOf" srcId="{00E0585B-DA8B-439E-B4A8-37D7BBEC14A1}" destId="{5C8860C4-0F68-4834-BF86-9BCBE7397554}" srcOrd="0" destOrd="0" presId="urn:microsoft.com/office/officeart/2005/8/layout/hProcess4"/>
    <dgm:cxn modelId="{07049CA8-C17E-4961-9693-D97D66D19FB0}" type="presParOf" srcId="{5C8860C4-0F68-4834-BF86-9BCBE7397554}" destId="{F268BE4E-947C-44E1-9D79-B61738958857}" srcOrd="0" destOrd="0" presId="urn:microsoft.com/office/officeart/2005/8/layout/hProcess4"/>
    <dgm:cxn modelId="{E7B0EC05-9693-42C3-9CB2-D5DD6604F864}" type="presParOf" srcId="{5C8860C4-0F68-4834-BF86-9BCBE7397554}" destId="{7FC3E7D6-3F00-40D2-92D3-0C851AF8EF0B}" srcOrd="1" destOrd="0" presId="urn:microsoft.com/office/officeart/2005/8/layout/hProcess4"/>
    <dgm:cxn modelId="{01BCD583-8E42-4CA4-AA3F-3F90CEC059E6}" type="presParOf" srcId="{5C8860C4-0F68-4834-BF86-9BCBE7397554}" destId="{78A5E263-BAF4-49EE-9A54-E9A8DAD07AA5}" srcOrd="2" destOrd="0" presId="urn:microsoft.com/office/officeart/2005/8/layout/hProcess4"/>
    <dgm:cxn modelId="{EF68B546-53EE-43C8-BD1E-BAAA4BDE7A9C}" type="presParOf" srcId="{5C8860C4-0F68-4834-BF86-9BCBE7397554}" destId="{3961FE72-3885-4BFE-9955-CD92C62E1AB3}" srcOrd="3" destOrd="0" presId="urn:microsoft.com/office/officeart/2005/8/layout/hProcess4"/>
    <dgm:cxn modelId="{703F69E7-2776-40AC-AD67-A6015658CB79}" type="presParOf" srcId="{5C8860C4-0F68-4834-BF86-9BCBE7397554}" destId="{D6D5EC59-2811-4801-AC4A-EC5351BA2669}" srcOrd="4" destOrd="0" presId="urn:microsoft.com/office/officeart/2005/8/layout/hProcess4"/>
    <dgm:cxn modelId="{5F4A03BA-934F-4813-82F5-1A4A3E3A0FE3}" type="presParOf" srcId="{00E0585B-DA8B-439E-B4A8-37D7BBEC14A1}" destId="{7E7051DE-4330-4D41-8713-F3DD26A70638}" srcOrd="1" destOrd="0" presId="urn:microsoft.com/office/officeart/2005/8/layout/hProcess4"/>
    <dgm:cxn modelId="{3E473EFB-9AF9-44D5-9B52-EE6091784CBB}" type="presParOf" srcId="{00E0585B-DA8B-439E-B4A8-37D7BBEC14A1}" destId="{A2824FB7-4C88-4482-8493-2628E0DB95D3}" srcOrd="2" destOrd="0" presId="urn:microsoft.com/office/officeart/2005/8/layout/hProcess4"/>
    <dgm:cxn modelId="{4A2F3BB1-8112-4744-93F5-B946DAA8C9DC}" type="presParOf" srcId="{A2824FB7-4C88-4482-8493-2628E0DB95D3}" destId="{65871936-DFBA-4978-9B50-DCA9FEFF5A41}" srcOrd="0" destOrd="0" presId="urn:microsoft.com/office/officeart/2005/8/layout/hProcess4"/>
    <dgm:cxn modelId="{1ACBB29B-1E6E-4269-BA3B-22ABA47FD19F}" type="presParOf" srcId="{A2824FB7-4C88-4482-8493-2628E0DB95D3}" destId="{21C9B53F-8FA9-41F2-B828-155E47C398D6}" srcOrd="1" destOrd="0" presId="urn:microsoft.com/office/officeart/2005/8/layout/hProcess4"/>
    <dgm:cxn modelId="{46FAD46D-974D-4A47-B8AA-0B65AF63374F}" type="presParOf" srcId="{A2824FB7-4C88-4482-8493-2628E0DB95D3}" destId="{045CEB8B-1A2F-4217-BE18-A2859BEF47A3}" srcOrd="2" destOrd="0" presId="urn:microsoft.com/office/officeart/2005/8/layout/hProcess4"/>
    <dgm:cxn modelId="{5139C27F-07DB-4921-B847-AAC84947FA27}" type="presParOf" srcId="{A2824FB7-4C88-4482-8493-2628E0DB95D3}" destId="{9FE16939-D338-4AA1-80B8-EE00636788D5}" srcOrd="3" destOrd="0" presId="urn:microsoft.com/office/officeart/2005/8/layout/hProcess4"/>
    <dgm:cxn modelId="{5AC2BF65-5055-4EBF-A582-292CF5CBF682}" type="presParOf" srcId="{A2824FB7-4C88-4482-8493-2628E0DB95D3}" destId="{27A72582-CE60-42ED-B2CE-8B1CF4390C64}" srcOrd="4" destOrd="0" presId="urn:microsoft.com/office/officeart/2005/8/layout/hProcess4"/>
    <dgm:cxn modelId="{5C6EB29A-37A9-44B1-801F-E308B4B1112C}" type="presParOf" srcId="{00E0585B-DA8B-439E-B4A8-37D7BBEC14A1}" destId="{43CC3886-A65E-400D-9969-FD61C7852D9D}" srcOrd="3" destOrd="0" presId="urn:microsoft.com/office/officeart/2005/8/layout/hProcess4"/>
    <dgm:cxn modelId="{9E4CFA22-D5A5-46BE-8861-66224FF367FA}" type="presParOf" srcId="{00E0585B-DA8B-439E-B4A8-37D7BBEC14A1}" destId="{592406F3-2464-4D8B-A53C-73F9EB177A1E}" srcOrd="4" destOrd="0" presId="urn:microsoft.com/office/officeart/2005/8/layout/hProcess4"/>
    <dgm:cxn modelId="{AB14E7F4-7314-4EB9-873E-3F257644131A}" type="presParOf" srcId="{592406F3-2464-4D8B-A53C-73F9EB177A1E}" destId="{7B4B3EEC-F6D4-4524-AF2C-2C1146E75D55}" srcOrd="0" destOrd="0" presId="urn:microsoft.com/office/officeart/2005/8/layout/hProcess4"/>
    <dgm:cxn modelId="{A707078D-1CEF-43D6-B8DC-EDEF4138E8D9}" type="presParOf" srcId="{592406F3-2464-4D8B-A53C-73F9EB177A1E}" destId="{258F50D4-C9B3-4970-BCCD-BCB0E4830D90}" srcOrd="1" destOrd="0" presId="urn:microsoft.com/office/officeart/2005/8/layout/hProcess4"/>
    <dgm:cxn modelId="{6EBC7BC8-BCD3-43A2-9DC6-FA56F08C473D}" type="presParOf" srcId="{592406F3-2464-4D8B-A53C-73F9EB177A1E}" destId="{8831B360-21DD-4BF4-99F3-C0E558FED3CF}" srcOrd="2" destOrd="0" presId="urn:microsoft.com/office/officeart/2005/8/layout/hProcess4"/>
    <dgm:cxn modelId="{AD03FF99-2F1D-4ED2-B3B7-52E23D4B199A}" type="presParOf" srcId="{592406F3-2464-4D8B-A53C-73F9EB177A1E}" destId="{4AF311AA-4062-456E-8940-8DC6261A585D}" srcOrd="3" destOrd="0" presId="urn:microsoft.com/office/officeart/2005/8/layout/hProcess4"/>
    <dgm:cxn modelId="{C0E5DE05-5187-4378-AA4E-235549C57C57}" type="presParOf" srcId="{592406F3-2464-4D8B-A53C-73F9EB177A1E}" destId="{0B63F08E-F58C-48AD-9591-28B5B0567F27}" srcOrd="4" destOrd="0" presId="urn:microsoft.com/office/officeart/2005/8/layout/hProcess4"/>
    <dgm:cxn modelId="{7AA96021-F91E-4662-8DF5-E30FE386A5D0}" type="presParOf" srcId="{00E0585B-DA8B-439E-B4A8-37D7BBEC14A1}" destId="{AD38751B-BF9E-4AF8-A62D-686CCB18E485}" srcOrd="5" destOrd="0" presId="urn:microsoft.com/office/officeart/2005/8/layout/hProcess4"/>
    <dgm:cxn modelId="{B0C2356D-7BF2-4965-A1AB-27E20EC4AC93}" type="presParOf" srcId="{00E0585B-DA8B-439E-B4A8-37D7BBEC14A1}" destId="{018A3BBF-C27E-43FD-ADE9-6AEE0AD7AEBE}" srcOrd="6" destOrd="0" presId="urn:microsoft.com/office/officeart/2005/8/layout/hProcess4"/>
    <dgm:cxn modelId="{84233254-7C45-4BA6-86AF-E0E60DEFB8A2}" type="presParOf" srcId="{018A3BBF-C27E-43FD-ADE9-6AEE0AD7AEBE}" destId="{0BFBDB53-4129-421E-918C-77B8E3F9F1B9}" srcOrd="0" destOrd="0" presId="urn:microsoft.com/office/officeart/2005/8/layout/hProcess4"/>
    <dgm:cxn modelId="{8039D1CD-B8E7-4E7A-87F5-99A5E5554CCB}" type="presParOf" srcId="{018A3BBF-C27E-43FD-ADE9-6AEE0AD7AEBE}" destId="{01F3D2F7-3969-428F-95C7-0A6F522573BF}" srcOrd="1" destOrd="0" presId="urn:microsoft.com/office/officeart/2005/8/layout/hProcess4"/>
    <dgm:cxn modelId="{78B684FB-47E4-42D2-86C7-7DA937E78F76}" type="presParOf" srcId="{018A3BBF-C27E-43FD-ADE9-6AEE0AD7AEBE}" destId="{3D96DFFE-8978-4ED0-8777-433E84304C22}" srcOrd="2" destOrd="0" presId="urn:microsoft.com/office/officeart/2005/8/layout/hProcess4"/>
    <dgm:cxn modelId="{8FC512A3-E39B-41F9-994F-F5C2820FB434}" type="presParOf" srcId="{018A3BBF-C27E-43FD-ADE9-6AEE0AD7AEBE}" destId="{5681E707-4412-410D-BEA4-4EA76E35411E}" srcOrd="3" destOrd="0" presId="urn:microsoft.com/office/officeart/2005/8/layout/hProcess4"/>
    <dgm:cxn modelId="{56B4C0B0-964C-48C2-8EE2-5854187E9691}" type="presParOf" srcId="{018A3BBF-C27E-43FD-ADE9-6AEE0AD7AEBE}" destId="{F96B9AC3-641E-4274-8006-FE8E3619A733}" srcOrd="4" destOrd="0" presId="urn:microsoft.com/office/officeart/2005/8/layout/hProcess4"/>
    <dgm:cxn modelId="{D1DCEC66-B0A7-4A9B-BA41-F423798DEF3A}" type="presParOf" srcId="{00E0585B-DA8B-439E-B4A8-37D7BBEC14A1}" destId="{6104DCBA-B105-4934-998A-873FC90DEEAE}" srcOrd="7" destOrd="0" presId="urn:microsoft.com/office/officeart/2005/8/layout/hProcess4"/>
    <dgm:cxn modelId="{0E3382A3-4E2C-4AFE-BEB5-5E130DC6485F}" type="presParOf" srcId="{00E0585B-DA8B-439E-B4A8-37D7BBEC14A1}" destId="{0786E512-7734-456E-A6E0-533ACAB749BE}" srcOrd="8" destOrd="0" presId="urn:microsoft.com/office/officeart/2005/8/layout/hProcess4"/>
    <dgm:cxn modelId="{B6780F5E-D006-436C-B534-11C47BC9972D}" type="presParOf" srcId="{0786E512-7734-456E-A6E0-533ACAB749BE}" destId="{D3502C02-AC75-4564-9183-78B620721B54}" srcOrd="0" destOrd="0" presId="urn:microsoft.com/office/officeart/2005/8/layout/hProcess4"/>
    <dgm:cxn modelId="{A31BF276-E435-4F36-AC71-62B1EF0DA430}" type="presParOf" srcId="{0786E512-7734-456E-A6E0-533ACAB749BE}" destId="{4F232AA0-7154-4129-9878-C43C66C0589E}" srcOrd="1" destOrd="0" presId="urn:microsoft.com/office/officeart/2005/8/layout/hProcess4"/>
    <dgm:cxn modelId="{5D02969A-BA7B-44B9-8DB0-A95662F84A7B}" type="presParOf" srcId="{0786E512-7734-456E-A6E0-533ACAB749BE}" destId="{1284A9B6-8D4F-4528-BDCE-B502D6570877}" srcOrd="2" destOrd="0" presId="urn:microsoft.com/office/officeart/2005/8/layout/hProcess4"/>
    <dgm:cxn modelId="{3A67C6D8-532B-466A-B339-E06CA696E77A}" type="presParOf" srcId="{0786E512-7734-456E-A6E0-533ACAB749BE}" destId="{B8DA17C7-8C66-4B75-9B84-52CFCE8DBB57}" srcOrd="3" destOrd="0" presId="urn:microsoft.com/office/officeart/2005/8/layout/hProcess4"/>
    <dgm:cxn modelId="{FFB9A352-DD3F-48D2-BA72-4B5AE3EF5F71}" type="presParOf" srcId="{0786E512-7734-456E-A6E0-533ACAB749BE}" destId="{D8FF577B-25E2-49D8-BE82-1C163A4FED3F}" srcOrd="4" destOrd="0" presId="urn:microsoft.com/office/officeart/2005/8/layout/hProcess4"/>
    <dgm:cxn modelId="{5856CE64-660B-4D88-9DF0-43CB2D90E60C}" type="presParOf" srcId="{00E0585B-DA8B-439E-B4A8-37D7BBEC14A1}" destId="{0CCF018B-A4EC-420E-A495-9B43D1E8F8F6}" srcOrd="9" destOrd="0" presId="urn:microsoft.com/office/officeart/2005/8/layout/hProcess4"/>
    <dgm:cxn modelId="{761FC3B5-72DF-498E-9656-CC5201AB898C}" type="presParOf" srcId="{00E0585B-DA8B-439E-B4A8-37D7BBEC14A1}" destId="{F4DE2232-40D3-4188-9A8F-DE2C548421ED}" srcOrd="10" destOrd="0" presId="urn:microsoft.com/office/officeart/2005/8/layout/hProcess4"/>
    <dgm:cxn modelId="{A403AF0C-7824-4F56-9F86-981552D65ED2}" type="presParOf" srcId="{F4DE2232-40D3-4188-9A8F-DE2C548421ED}" destId="{89B9CC74-F09B-4833-BE33-630E93D109DD}" srcOrd="0" destOrd="0" presId="urn:microsoft.com/office/officeart/2005/8/layout/hProcess4"/>
    <dgm:cxn modelId="{11A22C22-824E-412D-84BB-3DF7EB9AE1DD}" type="presParOf" srcId="{F4DE2232-40D3-4188-9A8F-DE2C548421ED}" destId="{FCFBA274-E567-4C97-9C1C-49C17E9C08B9}" srcOrd="1" destOrd="0" presId="urn:microsoft.com/office/officeart/2005/8/layout/hProcess4"/>
    <dgm:cxn modelId="{0166DEA3-A9E1-422A-8BC5-942C4CE3EE02}" type="presParOf" srcId="{F4DE2232-40D3-4188-9A8F-DE2C548421ED}" destId="{C1A234F9-B02A-47EB-94CA-7C3578044C6A}" srcOrd="2" destOrd="0" presId="urn:microsoft.com/office/officeart/2005/8/layout/hProcess4"/>
    <dgm:cxn modelId="{65BEF40C-3EC9-4D9A-8AA3-F4A37590B869}" type="presParOf" srcId="{F4DE2232-40D3-4188-9A8F-DE2C548421ED}" destId="{92E80D64-E74A-40A5-A9B8-1691691066F8}" srcOrd="3" destOrd="0" presId="urn:microsoft.com/office/officeart/2005/8/layout/hProcess4"/>
    <dgm:cxn modelId="{63319745-F4DA-48E9-8EE8-BBF6C63195C1}" type="presParOf" srcId="{F4DE2232-40D3-4188-9A8F-DE2C548421ED}" destId="{7114BF99-D524-4020-9FA7-1ACB901DBD2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3EAF6C-AEFA-461A-82DB-BCF595133164}" type="doc">
      <dgm:prSet loTypeId="urn:microsoft.com/office/officeart/2005/8/layout/hProcess4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05863694-D70E-43A0-A018-F2D24B46868A}">
      <dgm:prSet phldrT="[Metin]"/>
      <dgm:spPr/>
      <dgm:t>
        <a:bodyPr/>
        <a:lstStyle/>
        <a:p>
          <a:r>
            <a:rPr lang="tr-TR" dirty="0" smtClean="0"/>
            <a:t>Şirketler</a:t>
          </a:r>
          <a:endParaRPr lang="en-GB" dirty="0"/>
        </a:p>
      </dgm:t>
    </dgm:pt>
    <dgm:pt modelId="{B07154F2-A94F-448C-A9AB-70F94F351A5B}" type="parTrans" cxnId="{B21F4C5C-47BB-435D-8FCF-9826171BA10A}">
      <dgm:prSet/>
      <dgm:spPr/>
      <dgm:t>
        <a:bodyPr/>
        <a:lstStyle/>
        <a:p>
          <a:endParaRPr lang="en-GB"/>
        </a:p>
      </dgm:t>
    </dgm:pt>
    <dgm:pt modelId="{195E3DFC-4030-4421-84DF-1558DCEA092F}" type="sibTrans" cxnId="{B21F4C5C-47BB-435D-8FCF-9826171BA10A}">
      <dgm:prSet/>
      <dgm:spPr/>
      <dgm:t>
        <a:bodyPr/>
        <a:lstStyle/>
        <a:p>
          <a:endParaRPr lang="en-GB"/>
        </a:p>
      </dgm:t>
    </dgm:pt>
    <dgm:pt modelId="{EB45AEB5-CB77-4E97-A2A9-6DAB2AD92486}">
      <dgm:prSet phldrT="[Metin]"/>
      <dgm:spPr/>
      <dgm:t>
        <a:bodyPr/>
        <a:lstStyle/>
        <a:p>
          <a:r>
            <a:rPr lang="tr-TR" dirty="0" smtClean="0"/>
            <a:t>İstihdam</a:t>
          </a:r>
          <a:endParaRPr lang="en-GB" dirty="0"/>
        </a:p>
      </dgm:t>
    </dgm:pt>
    <dgm:pt modelId="{65D38D70-0C98-42F2-A43A-B8295255C236}" type="parTrans" cxnId="{565093F6-09D8-449A-89A4-E121C5EDDC53}">
      <dgm:prSet/>
      <dgm:spPr/>
      <dgm:t>
        <a:bodyPr/>
        <a:lstStyle/>
        <a:p>
          <a:endParaRPr lang="en-GB"/>
        </a:p>
      </dgm:t>
    </dgm:pt>
    <dgm:pt modelId="{3029C038-C4D6-4738-B2D2-B2169A268535}" type="sibTrans" cxnId="{565093F6-09D8-449A-89A4-E121C5EDDC53}">
      <dgm:prSet/>
      <dgm:spPr/>
      <dgm:t>
        <a:bodyPr/>
        <a:lstStyle/>
        <a:p>
          <a:endParaRPr lang="en-GB"/>
        </a:p>
      </dgm:t>
    </dgm:pt>
    <dgm:pt modelId="{41C24A69-832E-483B-B9C8-668C338E9002}">
      <dgm:prSet phldrT="[Metin]"/>
      <dgm:spPr/>
      <dgm:t>
        <a:bodyPr/>
        <a:lstStyle/>
        <a:p>
          <a:r>
            <a:rPr lang="tr-TR" dirty="0" smtClean="0"/>
            <a:t>Hukuk</a:t>
          </a:r>
          <a:endParaRPr lang="en-GB" dirty="0"/>
        </a:p>
      </dgm:t>
    </dgm:pt>
    <dgm:pt modelId="{A410A1C1-7A33-4DEA-B7B6-1AEE81668425}" type="parTrans" cxnId="{36279C01-EFED-43B8-B818-A4903B3B5764}">
      <dgm:prSet/>
      <dgm:spPr/>
      <dgm:t>
        <a:bodyPr/>
        <a:lstStyle/>
        <a:p>
          <a:endParaRPr lang="en-GB"/>
        </a:p>
      </dgm:t>
    </dgm:pt>
    <dgm:pt modelId="{105E04DD-1A93-4ED4-BB36-800265240910}" type="sibTrans" cxnId="{36279C01-EFED-43B8-B818-A4903B3B5764}">
      <dgm:prSet/>
      <dgm:spPr/>
      <dgm:t>
        <a:bodyPr/>
        <a:lstStyle/>
        <a:p>
          <a:endParaRPr lang="en-GB"/>
        </a:p>
      </dgm:t>
    </dgm:pt>
    <dgm:pt modelId="{AFAA2A43-F314-4D63-954C-D73A488755C6}">
      <dgm:prSet phldrT="[Metin]"/>
      <dgm:spPr/>
      <dgm:t>
        <a:bodyPr/>
        <a:lstStyle/>
        <a:p>
          <a:r>
            <a:rPr lang="tr-TR" dirty="0" smtClean="0"/>
            <a:t>Sözleşmeler</a:t>
          </a:r>
          <a:endParaRPr lang="en-GB" dirty="0"/>
        </a:p>
      </dgm:t>
    </dgm:pt>
    <dgm:pt modelId="{77E9163B-EBEA-41BB-8214-C6D3FF0967F5}" type="parTrans" cxnId="{800C819F-5FCD-44A7-A38B-CEE84B490FBD}">
      <dgm:prSet/>
      <dgm:spPr/>
      <dgm:t>
        <a:bodyPr/>
        <a:lstStyle/>
        <a:p>
          <a:endParaRPr lang="en-GB"/>
        </a:p>
      </dgm:t>
    </dgm:pt>
    <dgm:pt modelId="{F41D6E73-E60C-4A4B-A44F-277B255E0EA9}" type="sibTrans" cxnId="{800C819F-5FCD-44A7-A38B-CEE84B490FBD}">
      <dgm:prSet/>
      <dgm:spPr/>
      <dgm:t>
        <a:bodyPr/>
        <a:lstStyle/>
        <a:p>
          <a:endParaRPr lang="en-GB"/>
        </a:p>
      </dgm:t>
    </dgm:pt>
    <dgm:pt modelId="{3CF443DC-D761-4E03-A979-EA9ADDE875FA}">
      <dgm:prSet phldrT="[Metin]"/>
      <dgm:spPr/>
      <dgm:t>
        <a:bodyPr/>
        <a:lstStyle/>
        <a:p>
          <a:r>
            <a:rPr lang="tr-TR" dirty="0" smtClean="0"/>
            <a:t>Bürokrasi</a:t>
          </a:r>
          <a:endParaRPr lang="en-GB" dirty="0"/>
        </a:p>
      </dgm:t>
    </dgm:pt>
    <dgm:pt modelId="{BF41F9E9-C84B-4B0B-B677-DA0E58126583}" type="parTrans" cxnId="{673441D5-6D4F-476F-BCA9-FA6854BED899}">
      <dgm:prSet/>
      <dgm:spPr/>
      <dgm:t>
        <a:bodyPr/>
        <a:lstStyle/>
        <a:p>
          <a:endParaRPr lang="en-GB"/>
        </a:p>
      </dgm:t>
    </dgm:pt>
    <dgm:pt modelId="{6BC8DEE3-FB05-4523-A120-FCCB7482DBDC}" type="sibTrans" cxnId="{673441D5-6D4F-476F-BCA9-FA6854BED899}">
      <dgm:prSet/>
      <dgm:spPr/>
      <dgm:t>
        <a:bodyPr/>
        <a:lstStyle/>
        <a:p>
          <a:endParaRPr lang="en-GB"/>
        </a:p>
      </dgm:t>
    </dgm:pt>
    <dgm:pt modelId="{BE67C62F-018F-45AC-B6BB-73B0CFE3E472}">
      <dgm:prSet phldrT="[Metin]"/>
      <dgm:spPr/>
      <dgm:t>
        <a:bodyPr/>
        <a:lstStyle/>
        <a:p>
          <a:r>
            <a:rPr lang="tr-TR" dirty="0" smtClean="0"/>
            <a:t>Kağıt iş</a:t>
          </a:r>
          <a:r>
            <a:rPr lang="en-GB" dirty="0" smtClean="0"/>
            <a:t>l</a:t>
          </a:r>
          <a:r>
            <a:rPr lang="tr-TR" dirty="0" smtClean="0"/>
            <a:t>eri</a:t>
          </a:r>
          <a:endParaRPr lang="en-GB" dirty="0"/>
        </a:p>
      </dgm:t>
    </dgm:pt>
    <dgm:pt modelId="{2A95B312-5897-42EE-8997-37C86A8584CC}" type="parTrans" cxnId="{21A9E688-4BD6-4C9F-8D58-7926686A56BF}">
      <dgm:prSet/>
      <dgm:spPr/>
      <dgm:t>
        <a:bodyPr/>
        <a:lstStyle/>
        <a:p>
          <a:endParaRPr lang="en-GB"/>
        </a:p>
      </dgm:t>
    </dgm:pt>
    <dgm:pt modelId="{1A816AF9-7A0B-47B3-8922-AA5FDE3C75F1}" type="sibTrans" cxnId="{21A9E688-4BD6-4C9F-8D58-7926686A56BF}">
      <dgm:prSet/>
      <dgm:spPr/>
      <dgm:t>
        <a:bodyPr/>
        <a:lstStyle/>
        <a:p>
          <a:endParaRPr lang="en-GB"/>
        </a:p>
      </dgm:t>
    </dgm:pt>
    <dgm:pt modelId="{F4AE8D21-D06E-4DA5-9491-EC81B9488567}">
      <dgm:prSet phldrT="[Metin]"/>
      <dgm:spPr/>
      <dgm:t>
        <a:bodyPr/>
        <a:lstStyle/>
        <a:p>
          <a:r>
            <a:rPr lang="tr-TR" dirty="0" smtClean="0"/>
            <a:t>Ulus devlet</a:t>
          </a:r>
          <a:endParaRPr lang="en-GB" dirty="0"/>
        </a:p>
      </dgm:t>
    </dgm:pt>
    <dgm:pt modelId="{406BCA42-62B1-48D3-B85D-56BE0B3212A4}" type="parTrans" cxnId="{A8DA297A-21D2-411B-BBE7-BC6414F40907}">
      <dgm:prSet/>
      <dgm:spPr/>
      <dgm:t>
        <a:bodyPr/>
        <a:lstStyle/>
        <a:p>
          <a:endParaRPr lang="en-GB"/>
        </a:p>
      </dgm:t>
    </dgm:pt>
    <dgm:pt modelId="{9692B2DF-800B-452A-BF71-ECD8BC3EE12B}" type="sibTrans" cxnId="{A8DA297A-21D2-411B-BBE7-BC6414F40907}">
      <dgm:prSet/>
      <dgm:spPr/>
      <dgm:t>
        <a:bodyPr/>
        <a:lstStyle/>
        <a:p>
          <a:endParaRPr lang="en-GB"/>
        </a:p>
      </dgm:t>
    </dgm:pt>
    <dgm:pt modelId="{0636A98E-E1BE-4C8B-B934-39D1C71006C6}">
      <dgm:prSet phldrT="[Metin]"/>
      <dgm:spPr/>
      <dgm:t>
        <a:bodyPr/>
        <a:lstStyle/>
        <a:p>
          <a:r>
            <a:rPr lang="tr-TR" dirty="0" smtClean="0"/>
            <a:t>Uluslararası Hukuk</a:t>
          </a:r>
          <a:endParaRPr lang="en-GB" dirty="0"/>
        </a:p>
      </dgm:t>
    </dgm:pt>
    <dgm:pt modelId="{3470EB48-04A3-4023-900D-14F83D26D685}" type="parTrans" cxnId="{1B994876-AE7A-4183-8AED-C37BAE14E714}">
      <dgm:prSet/>
      <dgm:spPr/>
      <dgm:t>
        <a:bodyPr/>
        <a:lstStyle/>
        <a:p>
          <a:endParaRPr lang="en-GB"/>
        </a:p>
      </dgm:t>
    </dgm:pt>
    <dgm:pt modelId="{F4ADDE1D-D08E-4E1A-B55E-5AC774D52338}" type="sibTrans" cxnId="{1B994876-AE7A-4183-8AED-C37BAE14E714}">
      <dgm:prSet/>
      <dgm:spPr/>
      <dgm:t>
        <a:bodyPr/>
        <a:lstStyle/>
        <a:p>
          <a:endParaRPr lang="en-GB"/>
        </a:p>
      </dgm:t>
    </dgm:pt>
    <dgm:pt modelId="{17607846-7472-4611-B292-31BA1FBB0641}">
      <dgm:prSet phldrT="[Metin]"/>
      <dgm:spPr/>
      <dgm:t>
        <a:bodyPr/>
        <a:lstStyle/>
        <a:p>
          <a:r>
            <a:rPr lang="tr-TR" dirty="0" smtClean="0"/>
            <a:t>Askeriye</a:t>
          </a:r>
          <a:endParaRPr lang="en-GB" dirty="0"/>
        </a:p>
      </dgm:t>
    </dgm:pt>
    <dgm:pt modelId="{A75CCE4A-4CE6-4742-A3BF-61637148EA79}" type="parTrans" cxnId="{B65B77DD-3C7A-43F6-BB9F-2E440954D37E}">
      <dgm:prSet/>
      <dgm:spPr/>
      <dgm:t>
        <a:bodyPr/>
        <a:lstStyle/>
        <a:p>
          <a:endParaRPr lang="en-GB"/>
        </a:p>
      </dgm:t>
    </dgm:pt>
    <dgm:pt modelId="{90F8447A-4FE2-4811-9D76-75BB32DBE4AF}" type="sibTrans" cxnId="{B65B77DD-3C7A-43F6-BB9F-2E440954D37E}">
      <dgm:prSet/>
      <dgm:spPr/>
      <dgm:t>
        <a:bodyPr/>
        <a:lstStyle/>
        <a:p>
          <a:endParaRPr lang="en-GB"/>
        </a:p>
      </dgm:t>
    </dgm:pt>
    <dgm:pt modelId="{33CBE250-FE09-4261-8BD8-593E103CAA48}">
      <dgm:prSet/>
      <dgm:spPr/>
      <dgm:t>
        <a:bodyPr/>
        <a:lstStyle/>
        <a:p>
          <a:r>
            <a:rPr lang="tr-TR" dirty="0" smtClean="0"/>
            <a:t>Yasalar</a:t>
          </a:r>
          <a:endParaRPr lang="en-GB" dirty="0"/>
        </a:p>
      </dgm:t>
    </dgm:pt>
    <dgm:pt modelId="{1B95B618-01A8-42A5-BD90-E9487FF54BD7}" type="parTrans" cxnId="{307CB86D-E48D-435C-9697-D1FFD64A718D}">
      <dgm:prSet/>
      <dgm:spPr/>
      <dgm:t>
        <a:bodyPr/>
        <a:lstStyle/>
        <a:p>
          <a:endParaRPr lang="en-GB"/>
        </a:p>
      </dgm:t>
    </dgm:pt>
    <dgm:pt modelId="{85AEB612-76AD-469D-8B26-8B92620B5C7D}" type="sibTrans" cxnId="{307CB86D-E48D-435C-9697-D1FFD64A718D}">
      <dgm:prSet/>
      <dgm:spPr/>
      <dgm:t>
        <a:bodyPr/>
        <a:lstStyle/>
        <a:p>
          <a:endParaRPr lang="en-GB"/>
        </a:p>
      </dgm:t>
    </dgm:pt>
    <dgm:pt modelId="{792D91D3-4098-4063-B7DC-2BD72E9934CC}">
      <dgm:prSet phldrT="[Metin]"/>
      <dgm:spPr/>
      <dgm:t>
        <a:bodyPr/>
        <a:lstStyle/>
        <a:p>
          <a:r>
            <a:rPr lang="tr-TR" dirty="0" smtClean="0"/>
            <a:t>Zor kullanma tekeli</a:t>
          </a:r>
          <a:endParaRPr lang="en-GB" dirty="0"/>
        </a:p>
      </dgm:t>
    </dgm:pt>
    <dgm:pt modelId="{CDFD2604-2F08-4845-BCC1-0F8D2612C626}" type="parTrans" cxnId="{091CAF58-8C26-4052-BC2C-187930280DF8}">
      <dgm:prSet/>
      <dgm:spPr/>
      <dgm:t>
        <a:bodyPr/>
        <a:lstStyle/>
        <a:p>
          <a:endParaRPr lang="en-GB"/>
        </a:p>
      </dgm:t>
    </dgm:pt>
    <dgm:pt modelId="{2063944D-02A9-4B19-84B5-36DEFF3F0F29}" type="sibTrans" cxnId="{091CAF58-8C26-4052-BC2C-187930280DF8}">
      <dgm:prSet/>
      <dgm:spPr/>
      <dgm:t>
        <a:bodyPr/>
        <a:lstStyle/>
        <a:p>
          <a:endParaRPr lang="en-GB"/>
        </a:p>
      </dgm:t>
    </dgm:pt>
    <dgm:pt modelId="{335A1902-F80F-4586-9A19-1734D64BC6F0}">
      <dgm:prSet phldrT="[Metin]"/>
      <dgm:spPr/>
      <dgm:t>
        <a:bodyPr/>
        <a:lstStyle/>
        <a:p>
          <a:r>
            <a:rPr lang="tr-TR" dirty="0" smtClean="0"/>
            <a:t>Savaş</a:t>
          </a:r>
          <a:endParaRPr lang="en-GB" dirty="0"/>
        </a:p>
      </dgm:t>
    </dgm:pt>
    <dgm:pt modelId="{90020DBD-6AEB-4A9F-950C-EDCF494E7797}" type="parTrans" cxnId="{2C0CC402-5C42-4BBD-8AE3-71F509A9B53F}">
      <dgm:prSet/>
      <dgm:spPr/>
      <dgm:t>
        <a:bodyPr/>
        <a:lstStyle/>
        <a:p>
          <a:endParaRPr lang="en-GB"/>
        </a:p>
      </dgm:t>
    </dgm:pt>
    <dgm:pt modelId="{1EACAEFC-6D4D-4821-8BA9-7E3F891C1E88}" type="sibTrans" cxnId="{2C0CC402-5C42-4BBD-8AE3-71F509A9B53F}">
      <dgm:prSet/>
      <dgm:spPr/>
      <dgm:t>
        <a:bodyPr/>
        <a:lstStyle/>
        <a:p>
          <a:endParaRPr lang="en-GB"/>
        </a:p>
      </dgm:t>
    </dgm:pt>
    <dgm:pt modelId="{2EC19516-2414-4E59-ABBE-4C51FC467983}" type="pres">
      <dgm:prSet presAssocID="{A63EAF6C-AEFA-461A-82DB-BCF59513316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1072182-2937-4E13-B2EE-6D991A6E43D3}" type="pres">
      <dgm:prSet presAssocID="{A63EAF6C-AEFA-461A-82DB-BCF595133164}" presName="tSp" presStyleCnt="0"/>
      <dgm:spPr/>
    </dgm:pt>
    <dgm:pt modelId="{3E3597CC-6549-41B2-8EDC-858768B6BA8F}" type="pres">
      <dgm:prSet presAssocID="{A63EAF6C-AEFA-461A-82DB-BCF595133164}" presName="bSp" presStyleCnt="0"/>
      <dgm:spPr/>
    </dgm:pt>
    <dgm:pt modelId="{00E0585B-DA8B-439E-B4A8-37D7BBEC14A1}" type="pres">
      <dgm:prSet presAssocID="{A63EAF6C-AEFA-461A-82DB-BCF595133164}" presName="process" presStyleCnt="0"/>
      <dgm:spPr/>
    </dgm:pt>
    <dgm:pt modelId="{5C8860C4-0F68-4834-BF86-9BCBE7397554}" type="pres">
      <dgm:prSet presAssocID="{05863694-D70E-43A0-A018-F2D24B46868A}" presName="composite1" presStyleCnt="0"/>
      <dgm:spPr/>
    </dgm:pt>
    <dgm:pt modelId="{F268BE4E-947C-44E1-9D79-B61738958857}" type="pres">
      <dgm:prSet presAssocID="{05863694-D70E-43A0-A018-F2D24B46868A}" presName="dummyNode1" presStyleLbl="node1" presStyleIdx="0" presStyleCnt="6"/>
      <dgm:spPr/>
    </dgm:pt>
    <dgm:pt modelId="{7FC3E7D6-3F00-40D2-92D3-0C851AF8EF0B}" type="pres">
      <dgm:prSet presAssocID="{05863694-D70E-43A0-A018-F2D24B46868A}" presName="childNode1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A5E263-BAF4-49EE-9A54-E9A8DAD07AA5}" type="pres">
      <dgm:prSet presAssocID="{05863694-D70E-43A0-A018-F2D24B46868A}" presName="childNode1tx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61FE72-3885-4BFE-9955-CD92C62E1AB3}" type="pres">
      <dgm:prSet presAssocID="{05863694-D70E-43A0-A018-F2D24B46868A}" presName="parentNode1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D5EC59-2811-4801-AC4A-EC5351BA2669}" type="pres">
      <dgm:prSet presAssocID="{05863694-D70E-43A0-A018-F2D24B46868A}" presName="connSite1" presStyleCnt="0"/>
      <dgm:spPr/>
    </dgm:pt>
    <dgm:pt modelId="{7E7051DE-4330-4D41-8713-F3DD26A70638}" type="pres">
      <dgm:prSet presAssocID="{195E3DFC-4030-4421-84DF-1558DCEA092F}" presName="Name9" presStyleLbl="sibTrans2D1" presStyleIdx="0" presStyleCnt="5"/>
      <dgm:spPr/>
      <dgm:t>
        <a:bodyPr/>
        <a:lstStyle/>
        <a:p>
          <a:endParaRPr lang="en-GB"/>
        </a:p>
      </dgm:t>
    </dgm:pt>
    <dgm:pt modelId="{A2824FB7-4C88-4482-8493-2628E0DB95D3}" type="pres">
      <dgm:prSet presAssocID="{41C24A69-832E-483B-B9C8-668C338E9002}" presName="composite2" presStyleCnt="0"/>
      <dgm:spPr/>
    </dgm:pt>
    <dgm:pt modelId="{65871936-DFBA-4978-9B50-DCA9FEFF5A41}" type="pres">
      <dgm:prSet presAssocID="{41C24A69-832E-483B-B9C8-668C338E9002}" presName="dummyNode2" presStyleLbl="node1" presStyleIdx="0" presStyleCnt="6"/>
      <dgm:spPr/>
    </dgm:pt>
    <dgm:pt modelId="{21C9B53F-8FA9-41F2-B828-155E47C398D6}" type="pres">
      <dgm:prSet presAssocID="{41C24A69-832E-483B-B9C8-668C338E9002}" presName="childNode2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45CEB8B-1A2F-4217-BE18-A2859BEF47A3}" type="pres">
      <dgm:prSet presAssocID="{41C24A69-832E-483B-B9C8-668C338E9002}" presName="childNode2tx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E16939-D338-4AA1-80B8-EE00636788D5}" type="pres">
      <dgm:prSet presAssocID="{41C24A69-832E-483B-B9C8-668C338E9002}" presName="parentNode2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A72582-CE60-42ED-B2CE-8B1CF4390C64}" type="pres">
      <dgm:prSet presAssocID="{41C24A69-832E-483B-B9C8-668C338E9002}" presName="connSite2" presStyleCnt="0"/>
      <dgm:spPr/>
    </dgm:pt>
    <dgm:pt modelId="{43CC3886-A65E-400D-9969-FD61C7852D9D}" type="pres">
      <dgm:prSet presAssocID="{105E04DD-1A93-4ED4-BB36-800265240910}" presName="Name18" presStyleLbl="sibTrans2D1" presStyleIdx="1" presStyleCnt="5"/>
      <dgm:spPr/>
      <dgm:t>
        <a:bodyPr/>
        <a:lstStyle/>
        <a:p>
          <a:endParaRPr lang="en-GB"/>
        </a:p>
      </dgm:t>
    </dgm:pt>
    <dgm:pt modelId="{592406F3-2464-4D8B-A53C-73F9EB177A1E}" type="pres">
      <dgm:prSet presAssocID="{3CF443DC-D761-4E03-A979-EA9ADDE875FA}" presName="composite1" presStyleCnt="0"/>
      <dgm:spPr/>
    </dgm:pt>
    <dgm:pt modelId="{7B4B3EEC-F6D4-4524-AF2C-2C1146E75D55}" type="pres">
      <dgm:prSet presAssocID="{3CF443DC-D761-4E03-A979-EA9ADDE875FA}" presName="dummyNode1" presStyleLbl="node1" presStyleIdx="1" presStyleCnt="6"/>
      <dgm:spPr/>
    </dgm:pt>
    <dgm:pt modelId="{258F50D4-C9B3-4970-BCCD-BCB0E4830D90}" type="pres">
      <dgm:prSet presAssocID="{3CF443DC-D761-4E03-A979-EA9ADDE875FA}" presName="childNode1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31B360-21DD-4BF4-99F3-C0E558FED3CF}" type="pres">
      <dgm:prSet presAssocID="{3CF443DC-D761-4E03-A979-EA9ADDE875FA}" presName="childNode1tx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F311AA-4062-456E-8940-8DC6261A585D}" type="pres">
      <dgm:prSet presAssocID="{3CF443DC-D761-4E03-A979-EA9ADDE875FA}" presName="parentNode1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B63F08E-F58C-48AD-9591-28B5B0567F27}" type="pres">
      <dgm:prSet presAssocID="{3CF443DC-D761-4E03-A979-EA9ADDE875FA}" presName="connSite1" presStyleCnt="0"/>
      <dgm:spPr/>
    </dgm:pt>
    <dgm:pt modelId="{AD38751B-BF9E-4AF8-A62D-686CCB18E485}" type="pres">
      <dgm:prSet presAssocID="{6BC8DEE3-FB05-4523-A120-FCCB7482DBDC}" presName="Name9" presStyleLbl="sibTrans2D1" presStyleIdx="2" presStyleCnt="5"/>
      <dgm:spPr/>
      <dgm:t>
        <a:bodyPr/>
        <a:lstStyle/>
        <a:p>
          <a:endParaRPr lang="en-GB"/>
        </a:p>
      </dgm:t>
    </dgm:pt>
    <dgm:pt modelId="{018A3BBF-C27E-43FD-ADE9-6AEE0AD7AEBE}" type="pres">
      <dgm:prSet presAssocID="{F4AE8D21-D06E-4DA5-9491-EC81B9488567}" presName="composite2" presStyleCnt="0"/>
      <dgm:spPr/>
    </dgm:pt>
    <dgm:pt modelId="{0BFBDB53-4129-421E-918C-77B8E3F9F1B9}" type="pres">
      <dgm:prSet presAssocID="{F4AE8D21-D06E-4DA5-9491-EC81B9488567}" presName="dummyNode2" presStyleLbl="node1" presStyleIdx="2" presStyleCnt="6"/>
      <dgm:spPr/>
    </dgm:pt>
    <dgm:pt modelId="{01F3D2F7-3969-428F-95C7-0A6F522573BF}" type="pres">
      <dgm:prSet presAssocID="{F4AE8D21-D06E-4DA5-9491-EC81B9488567}" presName="childNode2" presStyleLbl="bgAcc1" presStyleIdx="3" presStyleCnt="6" custLinFactNeighborX="-2836" custLinFactNeighborY="-22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D96DFFE-8978-4ED0-8777-433E84304C22}" type="pres">
      <dgm:prSet presAssocID="{F4AE8D21-D06E-4DA5-9491-EC81B9488567}" presName="childNode2tx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81E707-4412-410D-BEA4-4EA76E35411E}" type="pres">
      <dgm:prSet presAssocID="{F4AE8D21-D06E-4DA5-9491-EC81B9488567}" presName="parentNode2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6B9AC3-641E-4274-8006-FE8E3619A733}" type="pres">
      <dgm:prSet presAssocID="{F4AE8D21-D06E-4DA5-9491-EC81B9488567}" presName="connSite2" presStyleCnt="0"/>
      <dgm:spPr/>
    </dgm:pt>
    <dgm:pt modelId="{6104DCBA-B105-4934-998A-873FC90DEEAE}" type="pres">
      <dgm:prSet presAssocID="{9692B2DF-800B-452A-BF71-ECD8BC3EE12B}" presName="Name18" presStyleLbl="sibTrans2D1" presStyleIdx="3" presStyleCnt="5"/>
      <dgm:spPr/>
      <dgm:t>
        <a:bodyPr/>
        <a:lstStyle/>
        <a:p>
          <a:endParaRPr lang="en-GB"/>
        </a:p>
      </dgm:t>
    </dgm:pt>
    <dgm:pt modelId="{0786E512-7734-456E-A6E0-533ACAB749BE}" type="pres">
      <dgm:prSet presAssocID="{17607846-7472-4611-B292-31BA1FBB0641}" presName="composite1" presStyleCnt="0"/>
      <dgm:spPr/>
    </dgm:pt>
    <dgm:pt modelId="{D3502C02-AC75-4564-9183-78B620721B54}" type="pres">
      <dgm:prSet presAssocID="{17607846-7472-4611-B292-31BA1FBB0641}" presName="dummyNode1" presStyleLbl="node1" presStyleIdx="3" presStyleCnt="6"/>
      <dgm:spPr/>
    </dgm:pt>
    <dgm:pt modelId="{4F232AA0-7154-4129-9878-C43C66C0589E}" type="pres">
      <dgm:prSet presAssocID="{17607846-7472-4611-B292-31BA1FBB0641}" presName="childNode1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284A9B6-8D4F-4528-BDCE-B502D6570877}" type="pres">
      <dgm:prSet presAssocID="{17607846-7472-4611-B292-31BA1FBB0641}" presName="childNode1tx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8DA17C7-8C66-4B75-9B84-52CFCE8DBB57}" type="pres">
      <dgm:prSet presAssocID="{17607846-7472-4611-B292-31BA1FBB0641}" presName="parentNode1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FF577B-25E2-49D8-BE82-1C163A4FED3F}" type="pres">
      <dgm:prSet presAssocID="{17607846-7472-4611-B292-31BA1FBB0641}" presName="connSite1" presStyleCnt="0"/>
      <dgm:spPr/>
    </dgm:pt>
    <dgm:pt modelId="{0CCF018B-A4EC-420E-A495-9B43D1E8F8F6}" type="pres">
      <dgm:prSet presAssocID="{90F8447A-4FE2-4811-9D76-75BB32DBE4AF}" presName="Name9" presStyleLbl="sibTrans2D1" presStyleIdx="4" presStyleCnt="5"/>
      <dgm:spPr/>
      <dgm:t>
        <a:bodyPr/>
        <a:lstStyle/>
        <a:p>
          <a:endParaRPr lang="en-GB"/>
        </a:p>
      </dgm:t>
    </dgm:pt>
    <dgm:pt modelId="{F4DE2232-40D3-4188-9A8F-DE2C548421ED}" type="pres">
      <dgm:prSet presAssocID="{0636A98E-E1BE-4C8B-B934-39D1C71006C6}" presName="composite2" presStyleCnt="0"/>
      <dgm:spPr/>
    </dgm:pt>
    <dgm:pt modelId="{89B9CC74-F09B-4833-BE33-630E93D109DD}" type="pres">
      <dgm:prSet presAssocID="{0636A98E-E1BE-4C8B-B934-39D1C71006C6}" presName="dummyNode2" presStyleLbl="node1" presStyleIdx="4" presStyleCnt="6"/>
      <dgm:spPr/>
    </dgm:pt>
    <dgm:pt modelId="{FCFBA274-E567-4C97-9C1C-49C17E9C08B9}" type="pres">
      <dgm:prSet presAssocID="{0636A98E-E1BE-4C8B-B934-39D1C71006C6}" presName="childNode2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A234F9-B02A-47EB-94CA-7C3578044C6A}" type="pres">
      <dgm:prSet presAssocID="{0636A98E-E1BE-4C8B-B934-39D1C71006C6}" presName="childNode2tx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E80D64-E74A-40A5-A9B8-1691691066F8}" type="pres">
      <dgm:prSet presAssocID="{0636A98E-E1BE-4C8B-B934-39D1C71006C6}" presName="parentNode2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14BF99-D524-4020-9FA7-1ACB901DBD21}" type="pres">
      <dgm:prSet presAssocID="{0636A98E-E1BE-4C8B-B934-39D1C71006C6}" presName="connSite2" presStyleCnt="0"/>
      <dgm:spPr/>
    </dgm:pt>
  </dgm:ptLst>
  <dgm:cxnLst>
    <dgm:cxn modelId="{AA46841E-3544-4B8F-A9DD-3A2DE2370310}" type="presOf" srcId="{BE67C62F-018F-45AC-B6BB-73B0CFE3E472}" destId="{8831B360-21DD-4BF4-99F3-C0E558FED3CF}" srcOrd="1" destOrd="0" presId="urn:microsoft.com/office/officeart/2005/8/layout/hProcess4"/>
    <dgm:cxn modelId="{D8CE46B0-F4DF-4630-8604-50E2A4545D70}" type="presOf" srcId="{A63EAF6C-AEFA-461A-82DB-BCF595133164}" destId="{2EC19516-2414-4E59-ABBE-4C51FC467983}" srcOrd="0" destOrd="0" presId="urn:microsoft.com/office/officeart/2005/8/layout/hProcess4"/>
    <dgm:cxn modelId="{008B1587-BE4F-46F3-B542-9C3B2C110103}" type="presOf" srcId="{41C24A69-832E-483B-B9C8-668C338E9002}" destId="{9FE16939-D338-4AA1-80B8-EE00636788D5}" srcOrd="0" destOrd="0" presId="urn:microsoft.com/office/officeart/2005/8/layout/hProcess4"/>
    <dgm:cxn modelId="{2BD3B5C5-7206-4EA5-B444-F670DD1B3930}" type="presOf" srcId="{792D91D3-4098-4063-B7DC-2BD72E9934CC}" destId="{4F232AA0-7154-4129-9878-C43C66C0589E}" srcOrd="0" destOrd="0" presId="urn:microsoft.com/office/officeart/2005/8/layout/hProcess4"/>
    <dgm:cxn modelId="{673441D5-6D4F-476F-BCA9-FA6854BED899}" srcId="{A63EAF6C-AEFA-461A-82DB-BCF595133164}" destId="{3CF443DC-D761-4E03-A979-EA9ADDE875FA}" srcOrd="2" destOrd="0" parTransId="{BF41F9E9-C84B-4B0B-B677-DA0E58126583}" sibTransId="{6BC8DEE3-FB05-4523-A120-FCCB7482DBDC}"/>
    <dgm:cxn modelId="{565093F6-09D8-449A-89A4-E121C5EDDC53}" srcId="{05863694-D70E-43A0-A018-F2D24B46868A}" destId="{EB45AEB5-CB77-4E97-A2A9-6DAB2AD92486}" srcOrd="0" destOrd="0" parTransId="{65D38D70-0C98-42F2-A43A-B8295255C236}" sibTransId="{3029C038-C4D6-4738-B2D2-B2169A268535}"/>
    <dgm:cxn modelId="{307CB86D-E48D-435C-9697-D1FFD64A718D}" srcId="{F4AE8D21-D06E-4DA5-9491-EC81B9488567}" destId="{33CBE250-FE09-4261-8BD8-593E103CAA48}" srcOrd="0" destOrd="0" parTransId="{1B95B618-01A8-42A5-BD90-E9487FF54BD7}" sibTransId="{85AEB612-76AD-469D-8B26-8B92620B5C7D}"/>
    <dgm:cxn modelId="{21A9E688-4BD6-4C9F-8D58-7926686A56BF}" srcId="{3CF443DC-D761-4E03-A979-EA9ADDE875FA}" destId="{BE67C62F-018F-45AC-B6BB-73B0CFE3E472}" srcOrd="0" destOrd="0" parTransId="{2A95B312-5897-42EE-8997-37C86A8584CC}" sibTransId="{1A816AF9-7A0B-47B3-8922-AA5FDE3C75F1}"/>
    <dgm:cxn modelId="{A8DA297A-21D2-411B-BBE7-BC6414F40907}" srcId="{A63EAF6C-AEFA-461A-82DB-BCF595133164}" destId="{F4AE8D21-D06E-4DA5-9491-EC81B9488567}" srcOrd="3" destOrd="0" parTransId="{406BCA42-62B1-48D3-B85D-56BE0B3212A4}" sibTransId="{9692B2DF-800B-452A-BF71-ECD8BC3EE12B}"/>
    <dgm:cxn modelId="{8ED1639F-5BDF-4FB3-890F-30591571234F}" type="presOf" srcId="{6BC8DEE3-FB05-4523-A120-FCCB7482DBDC}" destId="{AD38751B-BF9E-4AF8-A62D-686CCB18E485}" srcOrd="0" destOrd="0" presId="urn:microsoft.com/office/officeart/2005/8/layout/hProcess4"/>
    <dgm:cxn modelId="{A36B9415-1009-44E8-959D-BE1BA24B021C}" type="presOf" srcId="{3CF443DC-D761-4E03-A979-EA9ADDE875FA}" destId="{4AF311AA-4062-456E-8940-8DC6261A585D}" srcOrd="0" destOrd="0" presId="urn:microsoft.com/office/officeart/2005/8/layout/hProcess4"/>
    <dgm:cxn modelId="{1B43E771-2C30-46E5-B2B8-F3748C9B67D4}" type="presOf" srcId="{AFAA2A43-F314-4D63-954C-D73A488755C6}" destId="{21C9B53F-8FA9-41F2-B828-155E47C398D6}" srcOrd="0" destOrd="0" presId="urn:microsoft.com/office/officeart/2005/8/layout/hProcess4"/>
    <dgm:cxn modelId="{36279C01-EFED-43B8-B818-A4903B3B5764}" srcId="{A63EAF6C-AEFA-461A-82DB-BCF595133164}" destId="{41C24A69-832E-483B-B9C8-668C338E9002}" srcOrd="1" destOrd="0" parTransId="{A410A1C1-7A33-4DEA-B7B6-1AEE81668425}" sibTransId="{105E04DD-1A93-4ED4-BB36-800265240910}"/>
    <dgm:cxn modelId="{D03DF433-6B3C-455A-B509-A2DC782EDA6E}" type="presOf" srcId="{EB45AEB5-CB77-4E97-A2A9-6DAB2AD92486}" destId="{7FC3E7D6-3F00-40D2-92D3-0C851AF8EF0B}" srcOrd="0" destOrd="0" presId="urn:microsoft.com/office/officeart/2005/8/layout/hProcess4"/>
    <dgm:cxn modelId="{3536059A-1C1F-4787-AD49-8327029C3448}" type="presOf" srcId="{F4AE8D21-D06E-4DA5-9491-EC81B9488567}" destId="{5681E707-4412-410D-BEA4-4EA76E35411E}" srcOrd="0" destOrd="0" presId="urn:microsoft.com/office/officeart/2005/8/layout/hProcess4"/>
    <dgm:cxn modelId="{62986837-0719-427E-BDD4-0B1714D6DCA1}" type="presOf" srcId="{335A1902-F80F-4586-9A19-1734D64BC6F0}" destId="{FCFBA274-E567-4C97-9C1C-49C17E9C08B9}" srcOrd="0" destOrd="0" presId="urn:microsoft.com/office/officeart/2005/8/layout/hProcess4"/>
    <dgm:cxn modelId="{A8ECE70A-13AA-484B-8D2A-60D29BF06FC9}" type="presOf" srcId="{EB45AEB5-CB77-4E97-A2A9-6DAB2AD92486}" destId="{78A5E263-BAF4-49EE-9A54-E9A8DAD07AA5}" srcOrd="1" destOrd="0" presId="urn:microsoft.com/office/officeart/2005/8/layout/hProcess4"/>
    <dgm:cxn modelId="{F6C19F7F-2DD2-484C-BF1D-6414AF087B29}" type="presOf" srcId="{9692B2DF-800B-452A-BF71-ECD8BC3EE12B}" destId="{6104DCBA-B105-4934-998A-873FC90DEEAE}" srcOrd="0" destOrd="0" presId="urn:microsoft.com/office/officeart/2005/8/layout/hProcess4"/>
    <dgm:cxn modelId="{235C9FDC-2E1D-4DCE-B3EC-E00FC5A5B36C}" type="presOf" srcId="{335A1902-F80F-4586-9A19-1734D64BC6F0}" destId="{C1A234F9-B02A-47EB-94CA-7C3578044C6A}" srcOrd="1" destOrd="0" presId="urn:microsoft.com/office/officeart/2005/8/layout/hProcess4"/>
    <dgm:cxn modelId="{443C65C1-024D-4913-B67F-C83188C230DF}" type="presOf" srcId="{33CBE250-FE09-4261-8BD8-593E103CAA48}" destId="{3D96DFFE-8978-4ED0-8777-433E84304C22}" srcOrd="1" destOrd="0" presId="urn:microsoft.com/office/officeart/2005/8/layout/hProcess4"/>
    <dgm:cxn modelId="{800C819F-5FCD-44A7-A38B-CEE84B490FBD}" srcId="{41C24A69-832E-483B-B9C8-668C338E9002}" destId="{AFAA2A43-F314-4D63-954C-D73A488755C6}" srcOrd="0" destOrd="0" parTransId="{77E9163B-EBEA-41BB-8214-C6D3FF0967F5}" sibTransId="{F41D6E73-E60C-4A4B-A44F-277B255E0EA9}"/>
    <dgm:cxn modelId="{274690D8-A903-47AC-8FB3-7B0BEA2C0F32}" type="presOf" srcId="{BE67C62F-018F-45AC-B6BB-73B0CFE3E472}" destId="{258F50D4-C9B3-4970-BCCD-BCB0E4830D90}" srcOrd="0" destOrd="0" presId="urn:microsoft.com/office/officeart/2005/8/layout/hProcess4"/>
    <dgm:cxn modelId="{B4D80CCE-BDAC-453E-A099-16E072E656EE}" type="presOf" srcId="{0636A98E-E1BE-4C8B-B934-39D1C71006C6}" destId="{92E80D64-E74A-40A5-A9B8-1691691066F8}" srcOrd="0" destOrd="0" presId="urn:microsoft.com/office/officeart/2005/8/layout/hProcess4"/>
    <dgm:cxn modelId="{6D6FC24E-AFB2-43D8-8D54-DC30352127AD}" type="presOf" srcId="{105E04DD-1A93-4ED4-BB36-800265240910}" destId="{43CC3886-A65E-400D-9969-FD61C7852D9D}" srcOrd="0" destOrd="0" presId="urn:microsoft.com/office/officeart/2005/8/layout/hProcess4"/>
    <dgm:cxn modelId="{C262DEE2-7C01-409E-869F-BC9C4C95442E}" type="presOf" srcId="{AFAA2A43-F314-4D63-954C-D73A488755C6}" destId="{045CEB8B-1A2F-4217-BE18-A2859BEF47A3}" srcOrd="1" destOrd="0" presId="urn:microsoft.com/office/officeart/2005/8/layout/hProcess4"/>
    <dgm:cxn modelId="{B3BD8A0D-E2E1-46FA-9590-2FDC0936A2D4}" type="presOf" srcId="{17607846-7472-4611-B292-31BA1FBB0641}" destId="{B8DA17C7-8C66-4B75-9B84-52CFCE8DBB57}" srcOrd="0" destOrd="0" presId="urn:microsoft.com/office/officeart/2005/8/layout/hProcess4"/>
    <dgm:cxn modelId="{53E0C098-7CBD-406A-9367-E654E07FBC11}" type="presOf" srcId="{90F8447A-4FE2-4811-9D76-75BB32DBE4AF}" destId="{0CCF018B-A4EC-420E-A495-9B43D1E8F8F6}" srcOrd="0" destOrd="0" presId="urn:microsoft.com/office/officeart/2005/8/layout/hProcess4"/>
    <dgm:cxn modelId="{091CAF58-8C26-4052-BC2C-187930280DF8}" srcId="{17607846-7472-4611-B292-31BA1FBB0641}" destId="{792D91D3-4098-4063-B7DC-2BD72E9934CC}" srcOrd="0" destOrd="0" parTransId="{CDFD2604-2F08-4845-BCC1-0F8D2612C626}" sibTransId="{2063944D-02A9-4B19-84B5-36DEFF3F0F29}"/>
    <dgm:cxn modelId="{1B994876-AE7A-4183-8AED-C37BAE14E714}" srcId="{A63EAF6C-AEFA-461A-82DB-BCF595133164}" destId="{0636A98E-E1BE-4C8B-B934-39D1C71006C6}" srcOrd="5" destOrd="0" parTransId="{3470EB48-04A3-4023-900D-14F83D26D685}" sibTransId="{F4ADDE1D-D08E-4E1A-B55E-5AC774D52338}"/>
    <dgm:cxn modelId="{B65B77DD-3C7A-43F6-BB9F-2E440954D37E}" srcId="{A63EAF6C-AEFA-461A-82DB-BCF595133164}" destId="{17607846-7472-4611-B292-31BA1FBB0641}" srcOrd="4" destOrd="0" parTransId="{A75CCE4A-4CE6-4742-A3BF-61637148EA79}" sibTransId="{90F8447A-4FE2-4811-9D76-75BB32DBE4AF}"/>
    <dgm:cxn modelId="{2C0CC402-5C42-4BBD-8AE3-71F509A9B53F}" srcId="{0636A98E-E1BE-4C8B-B934-39D1C71006C6}" destId="{335A1902-F80F-4586-9A19-1734D64BC6F0}" srcOrd="0" destOrd="0" parTransId="{90020DBD-6AEB-4A9F-950C-EDCF494E7797}" sibTransId="{1EACAEFC-6D4D-4821-8BA9-7E3F891C1E88}"/>
    <dgm:cxn modelId="{B572A088-2B95-4011-9F71-BDB6D4872EDC}" type="presOf" srcId="{33CBE250-FE09-4261-8BD8-593E103CAA48}" destId="{01F3D2F7-3969-428F-95C7-0A6F522573BF}" srcOrd="0" destOrd="0" presId="urn:microsoft.com/office/officeart/2005/8/layout/hProcess4"/>
    <dgm:cxn modelId="{C58B1E40-9C2E-45A7-BACB-DBA428D9B658}" type="presOf" srcId="{195E3DFC-4030-4421-84DF-1558DCEA092F}" destId="{7E7051DE-4330-4D41-8713-F3DD26A70638}" srcOrd="0" destOrd="0" presId="urn:microsoft.com/office/officeart/2005/8/layout/hProcess4"/>
    <dgm:cxn modelId="{27DD95D8-D1E0-41B1-8D9B-C6B5B9914C88}" type="presOf" srcId="{05863694-D70E-43A0-A018-F2D24B46868A}" destId="{3961FE72-3885-4BFE-9955-CD92C62E1AB3}" srcOrd="0" destOrd="0" presId="urn:microsoft.com/office/officeart/2005/8/layout/hProcess4"/>
    <dgm:cxn modelId="{B21F4C5C-47BB-435D-8FCF-9826171BA10A}" srcId="{A63EAF6C-AEFA-461A-82DB-BCF595133164}" destId="{05863694-D70E-43A0-A018-F2D24B46868A}" srcOrd="0" destOrd="0" parTransId="{B07154F2-A94F-448C-A9AB-70F94F351A5B}" sibTransId="{195E3DFC-4030-4421-84DF-1558DCEA092F}"/>
    <dgm:cxn modelId="{E79A9E76-FB5C-4A5C-8034-EE2E2D391229}" type="presOf" srcId="{792D91D3-4098-4063-B7DC-2BD72E9934CC}" destId="{1284A9B6-8D4F-4528-BDCE-B502D6570877}" srcOrd="1" destOrd="0" presId="urn:microsoft.com/office/officeart/2005/8/layout/hProcess4"/>
    <dgm:cxn modelId="{DFA40A05-B7FD-41A9-A068-B192538E28E3}" type="presParOf" srcId="{2EC19516-2414-4E59-ABBE-4C51FC467983}" destId="{F1072182-2937-4E13-B2EE-6D991A6E43D3}" srcOrd="0" destOrd="0" presId="urn:microsoft.com/office/officeart/2005/8/layout/hProcess4"/>
    <dgm:cxn modelId="{6AE97306-C8AC-46AA-B35F-02C6CF780183}" type="presParOf" srcId="{2EC19516-2414-4E59-ABBE-4C51FC467983}" destId="{3E3597CC-6549-41B2-8EDC-858768B6BA8F}" srcOrd="1" destOrd="0" presId="urn:microsoft.com/office/officeart/2005/8/layout/hProcess4"/>
    <dgm:cxn modelId="{CFCA72AF-AE54-4FFA-8412-AC61EB75B477}" type="presParOf" srcId="{2EC19516-2414-4E59-ABBE-4C51FC467983}" destId="{00E0585B-DA8B-439E-B4A8-37D7BBEC14A1}" srcOrd="2" destOrd="0" presId="urn:microsoft.com/office/officeart/2005/8/layout/hProcess4"/>
    <dgm:cxn modelId="{127AFFAC-1DB7-45A7-8488-8C1A7B58E142}" type="presParOf" srcId="{00E0585B-DA8B-439E-B4A8-37D7BBEC14A1}" destId="{5C8860C4-0F68-4834-BF86-9BCBE7397554}" srcOrd="0" destOrd="0" presId="urn:microsoft.com/office/officeart/2005/8/layout/hProcess4"/>
    <dgm:cxn modelId="{283BA474-0CFE-45CF-9891-7CA5ECF910D7}" type="presParOf" srcId="{5C8860C4-0F68-4834-BF86-9BCBE7397554}" destId="{F268BE4E-947C-44E1-9D79-B61738958857}" srcOrd="0" destOrd="0" presId="urn:microsoft.com/office/officeart/2005/8/layout/hProcess4"/>
    <dgm:cxn modelId="{5064B888-4596-40C9-A341-A4D114CBE9A1}" type="presParOf" srcId="{5C8860C4-0F68-4834-BF86-9BCBE7397554}" destId="{7FC3E7D6-3F00-40D2-92D3-0C851AF8EF0B}" srcOrd="1" destOrd="0" presId="urn:microsoft.com/office/officeart/2005/8/layout/hProcess4"/>
    <dgm:cxn modelId="{F0E40068-48B8-4DC9-8055-EB3375747ABE}" type="presParOf" srcId="{5C8860C4-0F68-4834-BF86-9BCBE7397554}" destId="{78A5E263-BAF4-49EE-9A54-E9A8DAD07AA5}" srcOrd="2" destOrd="0" presId="urn:microsoft.com/office/officeart/2005/8/layout/hProcess4"/>
    <dgm:cxn modelId="{239AF7D8-3FB6-4514-A451-8B8961452300}" type="presParOf" srcId="{5C8860C4-0F68-4834-BF86-9BCBE7397554}" destId="{3961FE72-3885-4BFE-9955-CD92C62E1AB3}" srcOrd="3" destOrd="0" presId="urn:microsoft.com/office/officeart/2005/8/layout/hProcess4"/>
    <dgm:cxn modelId="{8E5B54A9-A853-4A9F-AC46-CD8B4A429822}" type="presParOf" srcId="{5C8860C4-0F68-4834-BF86-9BCBE7397554}" destId="{D6D5EC59-2811-4801-AC4A-EC5351BA2669}" srcOrd="4" destOrd="0" presId="urn:microsoft.com/office/officeart/2005/8/layout/hProcess4"/>
    <dgm:cxn modelId="{F6C2F12B-9704-47C4-8582-726086713708}" type="presParOf" srcId="{00E0585B-DA8B-439E-B4A8-37D7BBEC14A1}" destId="{7E7051DE-4330-4D41-8713-F3DD26A70638}" srcOrd="1" destOrd="0" presId="urn:microsoft.com/office/officeart/2005/8/layout/hProcess4"/>
    <dgm:cxn modelId="{FD19D10F-3C6E-44F5-81DD-5A1A52142413}" type="presParOf" srcId="{00E0585B-DA8B-439E-B4A8-37D7BBEC14A1}" destId="{A2824FB7-4C88-4482-8493-2628E0DB95D3}" srcOrd="2" destOrd="0" presId="urn:microsoft.com/office/officeart/2005/8/layout/hProcess4"/>
    <dgm:cxn modelId="{4B3E262F-1683-4C98-B663-89EBB91CAD75}" type="presParOf" srcId="{A2824FB7-4C88-4482-8493-2628E0DB95D3}" destId="{65871936-DFBA-4978-9B50-DCA9FEFF5A41}" srcOrd="0" destOrd="0" presId="urn:microsoft.com/office/officeart/2005/8/layout/hProcess4"/>
    <dgm:cxn modelId="{6FDA7AF2-1606-4972-9BEC-F27BAF35FF49}" type="presParOf" srcId="{A2824FB7-4C88-4482-8493-2628E0DB95D3}" destId="{21C9B53F-8FA9-41F2-B828-155E47C398D6}" srcOrd="1" destOrd="0" presId="urn:microsoft.com/office/officeart/2005/8/layout/hProcess4"/>
    <dgm:cxn modelId="{292CA89B-7AF9-4436-893E-C48F904CAD67}" type="presParOf" srcId="{A2824FB7-4C88-4482-8493-2628E0DB95D3}" destId="{045CEB8B-1A2F-4217-BE18-A2859BEF47A3}" srcOrd="2" destOrd="0" presId="urn:microsoft.com/office/officeart/2005/8/layout/hProcess4"/>
    <dgm:cxn modelId="{476900ED-0978-4170-8BC6-3BAC94033940}" type="presParOf" srcId="{A2824FB7-4C88-4482-8493-2628E0DB95D3}" destId="{9FE16939-D338-4AA1-80B8-EE00636788D5}" srcOrd="3" destOrd="0" presId="urn:microsoft.com/office/officeart/2005/8/layout/hProcess4"/>
    <dgm:cxn modelId="{3C88F45D-333B-4B84-8F30-17C348D88EA3}" type="presParOf" srcId="{A2824FB7-4C88-4482-8493-2628E0DB95D3}" destId="{27A72582-CE60-42ED-B2CE-8B1CF4390C64}" srcOrd="4" destOrd="0" presId="urn:microsoft.com/office/officeart/2005/8/layout/hProcess4"/>
    <dgm:cxn modelId="{61852DE7-5035-4F2E-BD1D-D60FAA5AA6E7}" type="presParOf" srcId="{00E0585B-DA8B-439E-B4A8-37D7BBEC14A1}" destId="{43CC3886-A65E-400D-9969-FD61C7852D9D}" srcOrd="3" destOrd="0" presId="urn:microsoft.com/office/officeart/2005/8/layout/hProcess4"/>
    <dgm:cxn modelId="{799765F6-AA4A-48D1-B567-84A230FD0C1F}" type="presParOf" srcId="{00E0585B-DA8B-439E-B4A8-37D7BBEC14A1}" destId="{592406F3-2464-4D8B-A53C-73F9EB177A1E}" srcOrd="4" destOrd="0" presId="urn:microsoft.com/office/officeart/2005/8/layout/hProcess4"/>
    <dgm:cxn modelId="{7E512FA7-6D7F-4C55-A40A-FF0A39372BAC}" type="presParOf" srcId="{592406F3-2464-4D8B-A53C-73F9EB177A1E}" destId="{7B4B3EEC-F6D4-4524-AF2C-2C1146E75D55}" srcOrd="0" destOrd="0" presId="urn:microsoft.com/office/officeart/2005/8/layout/hProcess4"/>
    <dgm:cxn modelId="{A34CC6FA-931F-4EE9-91CA-E5F34EAE80A2}" type="presParOf" srcId="{592406F3-2464-4D8B-A53C-73F9EB177A1E}" destId="{258F50D4-C9B3-4970-BCCD-BCB0E4830D90}" srcOrd="1" destOrd="0" presId="urn:microsoft.com/office/officeart/2005/8/layout/hProcess4"/>
    <dgm:cxn modelId="{CB14EDC3-55DE-4D08-8314-8A8A7AFF46E1}" type="presParOf" srcId="{592406F3-2464-4D8B-A53C-73F9EB177A1E}" destId="{8831B360-21DD-4BF4-99F3-C0E558FED3CF}" srcOrd="2" destOrd="0" presId="urn:microsoft.com/office/officeart/2005/8/layout/hProcess4"/>
    <dgm:cxn modelId="{096A0D84-3A5C-4A78-80C6-DAF6559B4F93}" type="presParOf" srcId="{592406F3-2464-4D8B-A53C-73F9EB177A1E}" destId="{4AF311AA-4062-456E-8940-8DC6261A585D}" srcOrd="3" destOrd="0" presId="urn:microsoft.com/office/officeart/2005/8/layout/hProcess4"/>
    <dgm:cxn modelId="{DDD9288C-355F-47AB-AA5E-FA6E3578A02D}" type="presParOf" srcId="{592406F3-2464-4D8B-A53C-73F9EB177A1E}" destId="{0B63F08E-F58C-48AD-9591-28B5B0567F27}" srcOrd="4" destOrd="0" presId="urn:microsoft.com/office/officeart/2005/8/layout/hProcess4"/>
    <dgm:cxn modelId="{091166F2-F3E2-47A7-9A34-45576F59EA10}" type="presParOf" srcId="{00E0585B-DA8B-439E-B4A8-37D7BBEC14A1}" destId="{AD38751B-BF9E-4AF8-A62D-686CCB18E485}" srcOrd="5" destOrd="0" presId="urn:microsoft.com/office/officeart/2005/8/layout/hProcess4"/>
    <dgm:cxn modelId="{4E4EE0A7-F8F4-4AFF-BCCB-9A0B22A8BBFF}" type="presParOf" srcId="{00E0585B-DA8B-439E-B4A8-37D7BBEC14A1}" destId="{018A3BBF-C27E-43FD-ADE9-6AEE0AD7AEBE}" srcOrd="6" destOrd="0" presId="urn:microsoft.com/office/officeart/2005/8/layout/hProcess4"/>
    <dgm:cxn modelId="{FFC5ED5B-A59F-435F-A052-5CB07E044A1C}" type="presParOf" srcId="{018A3BBF-C27E-43FD-ADE9-6AEE0AD7AEBE}" destId="{0BFBDB53-4129-421E-918C-77B8E3F9F1B9}" srcOrd="0" destOrd="0" presId="urn:microsoft.com/office/officeart/2005/8/layout/hProcess4"/>
    <dgm:cxn modelId="{01951181-8279-4279-9C8C-EBF4511F1FB7}" type="presParOf" srcId="{018A3BBF-C27E-43FD-ADE9-6AEE0AD7AEBE}" destId="{01F3D2F7-3969-428F-95C7-0A6F522573BF}" srcOrd="1" destOrd="0" presId="urn:microsoft.com/office/officeart/2005/8/layout/hProcess4"/>
    <dgm:cxn modelId="{E4C75B28-5BF8-447D-9E71-E4D3E79B1BDC}" type="presParOf" srcId="{018A3BBF-C27E-43FD-ADE9-6AEE0AD7AEBE}" destId="{3D96DFFE-8978-4ED0-8777-433E84304C22}" srcOrd="2" destOrd="0" presId="urn:microsoft.com/office/officeart/2005/8/layout/hProcess4"/>
    <dgm:cxn modelId="{AAFABE22-5FA9-48AE-A4FB-F73418D7351C}" type="presParOf" srcId="{018A3BBF-C27E-43FD-ADE9-6AEE0AD7AEBE}" destId="{5681E707-4412-410D-BEA4-4EA76E35411E}" srcOrd="3" destOrd="0" presId="urn:microsoft.com/office/officeart/2005/8/layout/hProcess4"/>
    <dgm:cxn modelId="{99D922C1-4894-41D3-8688-01A61841F85A}" type="presParOf" srcId="{018A3BBF-C27E-43FD-ADE9-6AEE0AD7AEBE}" destId="{F96B9AC3-641E-4274-8006-FE8E3619A733}" srcOrd="4" destOrd="0" presId="urn:microsoft.com/office/officeart/2005/8/layout/hProcess4"/>
    <dgm:cxn modelId="{4E0CA9CC-8EAB-4700-BAFE-F0C93CF77DF0}" type="presParOf" srcId="{00E0585B-DA8B-439E-B4A8-37D7BBEC14A1}" destId="{6104DCBA-B105-4934-998A-873FC90DEEAE}" srcOrd="7" destOrd="0" presId="urn:microsoft.com/office/officeart/2005/8/layout/hProcess4"/>
    <dgm:cxn modelId="{98A0DD4F-2AAA-478A-A9E9-AE0F379E0763}" type="presParOf" srcId="{00E0585B-DA8B-439E-B4A8-37D7BBEC14A1}" destId="{0786E512-7734-456E-A6E0-533ACAB749BE}" srcOrd="8" destOrd="0" presId="urn:microsoft.com/office/officeart/2005/8/layout/hProcess4"/>
    <dgm:cxn modelId="{40A1BD7E-82F5-4B38-8CA7-AA56326782C4}" type="presParOf" srcId="{0786E512-7734-456E-A6E0-533ACAB749BE}" destId="{D3502C02-AC75-4564-9183-78B620721B54}" srcOrd="0" destOrd="0" presId="urn:microsoft.com/office/officeart/2005/8/layout/hProcess4"/>
    <dgm:cxn modelId="{440893BB-4576-4026-BFB1-69514EF51840}" type="presParOf" srcId="{0786E512-7734-456E-A6E0-533ACAB749BE}" destId="{4F232AA0-7154-4129-9878-C43C66C0589E}" srcOrd="1" destOrd="0" presId="urn:microsoft.com/office/officeart/2005/8/layout/hProcess4"/>
    <dgm:cxn modelId="{1E385EDB-8891-4010-B92E-47159D3B775C}" type="presParOf" srcId="{0786E512-7734-456E-A6E0-533ACAB749BE}" destId="{1284A9B6-8D4F-4528-BDCE-B502D6570877}" srcOrd="2" destOrd="0" presId="urn:microsoft.com/office/officeart/2005/8/layout/hProcess4"/>
    <dgm:cxn modelId="{150C0016-B0CB-4BB6-9B40-26BF9A169AE2}" type="presParOf" srcId="{0786E512-7734-456E-A6E0-533ACAB749BE}" destId="{B8DA17C7-8C66-4B75-9B84-52CFCE8DBB57}" srcOrd="3" destOrd="0" presId="urn:microsoft.com/office/officeart/2005/8/layout/hProcess4"/>
    <dgm:cxn modelId="{4EEAACE0-BB2B-4CD5-9568-FC34F66F556D}" type="presParOf" srcId="{0786E512-7734-456E-A6E0-533ACAB749BE}" destId="{D8FF577B-25E2-49D8-BE82-1C163A4FED3F}" srcOrd="4" destOrd="0" presId="urn:microsoft.com/office/officeart/2005/8/layout/hProcess4"/>
    <dgm:cxn modelId="{669E6556-7761-4C93-B669-2082EF3B6119}" type="presParOf" srcId="{00E0585B-DA8B-439E-B4A8-37D7BBEC14A1}" destId="{0CCF018B-A4EC-420E-A495-9B43D1E8F8F6}" srcOrd="9" destOrd="0" presId="urn:microsoft.com/office/officeart/2005/8/layout/hProcess4"/>
    <dgm:cxn modelId="{70BF4F95-2778-49D4-AC65-70E5E79D3172}" type="presParOf" srcId="{00E0585B-DA8B-439E-B4A8-37D7BBEC14A1}" destId="{F4DE2232-40D3-4188-9A8F-DE2C548421ED}" srcOrd="10" destOrd="0" presId="urn:microsoft.com/office/officeart/2005/8/layout/hProcess4"/>
    <dgm:cxn modelId="{7FDE1910-758B-44DE-B275-1B2BD5A87D01}" type="presParOf" srcId="{F4DE2232-40D3-4188-9A8F-DE2C548421ED}" destId="{89B9CC74-F09B-4833-BE33-630E93D109DD}" srcOrd="0" destOrd="0" presId="urn:microsoft.com/office/officeart/2005/8/layout/hProcess4"/>
    <dgm:cxn modelId="{1F33AA6E-1DDD-4F73-8C69-9681AA2727CB}" type="presParOf" srcId="{F4DE2232-40D3-4188-9A8F-DE2C548421ED}" destId="{FCFBA274-E567-4C97-9C1C-49C17E9C08B9}" srcOrd="1" destOrd="0" presId="urn:microsoft.com/office/officeart/2005/8/layout/hProcess4"/>
    <dgm:cxn modelId="{0E293C0F-03F9-4959-92EA-5E6A2096FC5E}" type="presParOf" srcId="{F4DE2232-40D3-4188-9A8F-DE2C548421ED}" destId="{C1A234F9-B02A-47EB-94CA-7C3578044C6A}" srcOrd="2" destOrd="0" presId="urn:microsoft.com/office/officeart/2005/8/layout/hProcess4"/>
    <dgm:cxn modelId="{3D3AD490-72C0-4EBE-92FD-06F198E17A9A}" type="presParOf" srcId="{F4DE2232-40D3-4188-9A8F-DE2C548421ED}" destId="{92E80D64-E74A-40A5-A9B8-1691691066F8}" srcOrd="3" destOrd="0" presId="urn:microsoft.com/office/officeart/2005/8/layout/hProcess4"/>
    <dgm:cxn modelId="{4DCAEAEB-5F29-457E-9A44-9870ECD2CC80}" type="presParOf" srcId="{F4DE2232-40D3-4188-9A8F-DE2C548421ED}" destId="{7114BF99-D524-4020-9FA7-1ACB901DBD21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DFE7C2-EAFB-48ED-80F5-429111B2B1AF}" type="doc">
      <dgm:prSet loTypeId="urn:microsoft.com/office/officeart/2005/8/layout/cycle8" loCatId="cycle" qsTypeId="urn:microsoft.com/office/officeart/2005/8/quickstyle/simple1" qsCatId="simple" csTypeId="urn:microsoft.com/office/officeart/2005/8/colors/accent0_3" csCatId="mainScheme" phldr="1"/>
      <dgm:spPr/>
    </dgm:pt>
    <dgm:pt modelId="{A95AE159-3D10-4479-BE6A-4EAF0B5773F7}">
      <dgm:prSet phldrT="[Metin]"/>
      <dgm:spPr/>
      <dgm:t>
        <a:bodyPr/>
        <a:lstStyle/>
        <a:p>
          <a:r>
            <a:rPr lang="tr-TR" dirty="0" smtClean="0"/>
            <a:t>Alışkanlıklar</a:t>
          </a:r>
          <a:endParaRPr lang="en-GB" dirty="0"/>
        </a:p>
      </dgm:t>
    </dgm:pt>
    <dgm:pt modelId="{97B63E3E-45CC-4A8A-8667-BDE9B439FED4}" type="parTrans" cxnId="{D8D9FB42-2EEC-4374-A780-C909DFABD451}">
      <dgm:prSet/>
      <dgm:spPr/>
      <dgm:t>
        <a:bodyPr/>
        <a:lstStyle/>
        <a:p>
          <a:endParaRPr lang="en-GB"/>
        </a:p>
      </dgm:t>
    </dgm:pt>
    <dgm:pt modelId="{B08C2743-0E91-4744-A0E6-095799E3FE8E}" type="sibTrans" cxnId="{D8D9FB42-2EEC-4374-A780-C909DFABD451}">
      <dgm:prSet/>
      <dgm:spPr/>
      <dgm:t>
        <a:bodyPr/>
        <a:lstStyle/>
        <a:p>
          <a:endParaRPr lang="en-GB"/>
        </a:p>
      </dgm:t>
    </dgm:pt>
    <dgm:pt modelId="{1241000A-59DA-4F48-B16E-849EDE0C6965}">
      <dgm:prSet phldrT="[Metin]"/>
      <dgm:spPr/>
      <dgm:t>
        <a:bodyPr/>
        <a:lstStyle/>
        <a:p>
          <a:r>
            <a:rPr lang="tr-TR" dirty="0" smtClean="0"/>
            <a:t>Kurumlar</a:t>
          </a:r>
          <a:endParaRPr lang="en-GB" dirty="0"/>
        </a:p>
      </dgm:t>
    </dgm:pt>
    <dgm:pt modelId="{705E3F61-D46C-4E05-835C-9D5F42A3A8D3}" type="parTrans" cxnId="{47F1972B-84B7-47A6-8F5A-F7F92ADFC365}">
      <dgm:prSet/>
      <dgm:spPr/>
      <dgm:t>
        <a:bodyPr/>
        <a:lstStyle/>
        <a:p>
          <a:endParaRPr lang="en-GB"/>
        </a:p>
      </dgm:t>
    </dgm:pt>
    <dgm:pt modelId="{BB1BB695-51CF-4BC2-A541-5F2EDF0303B0}" type="sibTrans" cxnId="{47F1972B-84B7-47A6-8F5A-F7F92ADFC365}">
      <dgm:prSet/>
      <dgm:spPr/>
      <dgm:t>
        <a:bodyPr/>
        <a:lstStyle/>
        <a:p>
          <a:endParaRPr lang="en-GB"/>
        </a:p>
      </dgm:t>
    </dgm:pt>
    <dgm:pt modelId="{BF1DB53C-5571-4C5C-8071-360743F8712F}">
      <dgm:prSet phldrT="[Metin]"/>
      <dgm:spPr/>
      <dgm:t>
        <a:bodyPr/>
        <a:lstStyle/>
        <a:p>
          <a:r>
            <a:rPr lang="tr-TR" dirty="0" smtClean="0"/>
            <a:t>İçgüdüler</a:t>
          </a:r>
          <a:endParaRPr lang="en-GB" dirty="0"/>
        </a:p>
      </dgm:t>
    </dgm:pt>
    <dgm:pt modelId="{A3B12850-91DA-4902-91AC-1B1E8C32DD47}" type="parTrans" cxnId="{2589386A-81B6-4616-BD53-70FA3F9B6315}">
      <dgm:prSet/>
      <dgm:spPr/>
      <dgm:t>
        <a:bodyPr/>
        <a:lstStyle/>
        <a:p>
          <a:endParaRPr lang="en-GB"/>
        </a:p>
      </dgm:t>
    </dgm:pt>
    <dgm:pt modelId="{FE93B9B4-BEDC-4627-8A08-6AD4A46FB04C}" type="sibTrans" cxnId="{2589386A-81B6-4616-BD53-70FA3F9B6315}">
      <dgm:prSet/>
      <dgm:spPr/>
      <dgm:t>
        <a:bodyPr/>
        <a:lstStyle/>
        <a:p>
          <a:endParaRPr lang="en-GB"/>
        </a:p>
      </dgm:t>
    </dgm:pt>
    <dgm:pt modelId="{0C9C4AE6-6CF7-471A-AEF1-0430A284B807}" type="pres">
      <dgm:prSet presAssocID="{A8DFE7C2-EAFB-48ED-80F5-429111B2B1AF}" presName="compositeShape" presStyleCnt="0">
        <dgm:presLayoutVars>
          <dgm:chMax val="7"/>
          <dgm:dir/>
          <dgm:resizeHandles val="exact"/>
        </dgm:presLayoutVars>
      </dgm:prSet>
      <dgm:spPr/>
    </dgm:pt>
    <dgm:pt modelId="{328E8829-4842-4821-AA8C-5BC95BBE1997}" type="pres">
      <dgm:prSet presAssocID="{A8DFE7C2-EAFB-48ED-80F5-429111B2B1AF}" presName="wedge1" presStyleLbl="node1" presStyleIdx="0" presStyleCnt="3"/>
      <dgm:spPr/>
      <dgm:t>
        <a:bodyPr/>
        <a:lstStyle/>
        <a:p>
          <a:endParaRPr lang="en-GB"/>
        </a:p>
      </dgm:t>
    </dgm:pt>
    <dgm:pt modelId="{8B15CB56-9B16-44A1-A080-0472480D2680}" type="pres">
      <dgm:prSet presAssocID="{A8DFE7C2-EAFB-48ED-80F5-429111B2B1AF}" presName="dummy1a" presStyleCnt="0"/>
      <dgm:spPr/>
    </dgm:pt>
    <dgm:pt modelId="{58FB4758-7D27-43E4-ADED-A843C56886A2}" type="pres">
      <dgm:prSet presAssocID="{A8DFE7C2-EAFB-48ED-80F5-429111B2B1AF}" presName="dummy1b" presStyleCnt="0"/>
      <dgm:spPr/>
    </dgm:pt>
    <dgm:pt modelId="{31600923-F1A7-4B8D-99C6-62DBF9BE36E5}" type="pres">
      <dgm:prSet presAssocID="{A8DFE7C2-EAFB-48ED-80F5-429111B2B1A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136871-62A1-43D6-AA3B-BAF280C6CB92}" type="pres">
      <dgm:prSet presAssocID="{A8DFE7C2-EAFB-48ED-80F5-429111B2B1AF}" presName="wedge2" presStyleLbl="node1" presStyleIdx="1" presStyleCnt="3"/>
      <dgm:spPr/>
      <dgm:t>
        <a:bodyPr/>
        <a:lstStyle/>
        <a:p>
          <a:endParaRPr lang="en-GB"/>
        </a:p>
      </dgm:t>
    </dgm:pt>
    <dgm:pt modelId="{CD129EA4-41CC-4580-8D44-DDE6F6A6667A}" type="pres">
      <dgm:prSet presAssocID="{A8DFE7C2-EAFB-48ED-80F5-429111B2B1AF}" presName="dummy2a" presStyleCnt="0"/>
      <dgm:spPr/>
    </dgm:pt>
    <dgm:pt modelId="{AEEE25CB-BDDF-4D75-A47F-A57D5D2631F1}" type="pres">
      <dgm:prSet presAssocID="{A8DFE7C2-EAFB-48ED-80F5-429111B2B1AF}" presName="dummy2b" presStyleCnt="0"/>
      <dgm:spPr/>
    </dgm:pt>
    <dgm:pt modelId="{4B06C728-BBC6-41C8-9FD5-08B0A0107820}" type="pres">
      <dgm:prSet presAssocID="{A8DFE7C2-EAFB-48ED-80F5-429111B2B1A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C60315-FA43-4F40-B795-F86D3F505FCE}" type="pres">
      <dgm:prSet presAssocID="{A8DFE7C2-EAFB-48ED-80F5-429111B2B1AF}" presName="wedge3" presStyleLbl="node1" presStyleIdx="2" presStyleCnt="3"/>
      <dgm:spPr/>
      <dgm:t>
        <a:bodyPr/>
        <a:lstStyle/>
        <a:p>
          <a:endParaRPr lang="en-GB"/>
        </a:p>
      </dgm:t>
    </dgm:pt>
    <dgm:pt modelId="{2DB82D36-F837-41D2-8005-DF6DD5B4DE30}" type="pres">
      <dgm:prSet presAssocID="{A8DFE7C2-EAFB-48ED-80F5-429111B2B1AF}" presName="dummy3a" presStyleCnt="0"/>
      <dgm:spPr/>
    </dgm:pt>
    <dgm:pt modelId="{A77A58B7-0F46-43DA-B13C-0D1BB38F973C}" type="pres">
      <dgm:prSet presAssocID="{A8DFE7C2-EAFB-48ED-80F5-429111B2B1AF}" presName="dummy3b" presStyleCnt="0"/>
      <dgm:spPr/>
    </dgm:pt>
    <dgm:pt modelId="{23B18B80-DE30-4C5D-BA11-7A21C6791CBD}" type="pres">
      <dgm:prSet presAssocID="{A8DFE7C2-EAFB-48ED-80F5-429111B2B1A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1CB69B-A874-4148-9213-2F47B18009D1}" type="pres">
      <dgm:prSet presAssocID="{B08C2743-0E91-4744-A0E6-095799E3FE8E}" presName="arrowWedge1" presStyleLbl="fgSibTrans2D1" presStyleIdx="0" presStyleCnt="3"/>
      <dgm:spPr/>
    </dgm:pt>
    <dgm:pt modelId="{E31C1BDB-FE66-4663-AAB5-F3709C402B49}" type="pres">
      <dgm:prSet presAssocID="{BB1BB695-51CF-4BC2-A541-5F2EDF0303B0}" presName="arrowWedge2" presStyleLbl="fgSibTrans2D1" presStyleIdx="1" presStyleCnt="3"/>
      <dgm:spPr/>
    </dgm:pt>
    <dgm:pt modelId="{25BF5ED1-91E6-477D-96EB-65EC6306FE8A}" type="pres">
      <dgm:prSet presAssocID="{FE93B9B4-BEDC-4627-8A08-6AD4A46FB04C}" presName="arrowWedge3" presStyleLbl="fgSibTrans2D1" presStyleIdx="2" presStyleCnt="3"/>
      <dgm:spPr/>
    </dgm:pt>
  </dgm:ptLst>
  <dgm:cxnLst>
    <dgm:cxn modelId="{BC24C7FF-E93F-436C-953B-AB818211A296}" type="presOf" srcId="{1241000A-59DA-4F48-B16E-849EDE0C6965}" destId="{DB136871-62A1-43D6-AA3B-BAF280C6CB92}" srcOrd="0" destOrd="0" presId="urn:microsoft.com/office/officeart/2005/8/layout/cycle8"/>
    <dgm:cxn modelId="{91DCC4CC-F3F0-4D57-B456-6C4643B6B41A}" type="presOf" srcId="{1241000A-59DA-4F48-B16E-849EDE0C6965}" destId="{4B06C728-BBC6-41C8-9FD5-08B0A0107820}" srcOrd="1" destOrd="0" presId="urn:microsoft.com/office/officeart/2005/8/layout/cycle8"/>
    <dgm:cxn modelId="{47F1972B-84B7-47A6-8F5A-F7F92ADFC365}" srcId="{A8DFE7C2-EAFB-48ED-80F5-429111B2B1AF}" destId="{1241000A-59DA-4F48-B16E-849EDE0C6965}" srcOrd="1" destOrd="0" parTransId="{705E3F61-D46C-4E05-835C-9D5F42A3A8D3}" sibTransId="{BB1BB695-51CF-4BC2-A541-5F2EDF0303B0}"/>
    <dgm:cxn modelId="{D66C50FA-6A7F-4296-B80A-567FEC1F7AF4}" type="presOf" srcId="{A95AE159-3D10-4479-BE6A-4EAF0B5773F7}" destId="{328E8829-4842-4821-AA8C-5BC95BBE1997}" srcOrd="0" destOrd="0" presId="urn:microsoft.com/office/officeart/2005/8/layout/cycle8"/>
    <dgm:cxn modelId="{4E3B2A0D-A1C8-49E6-960C-3C89827E0E0E}" type="presOf" srcId="{BF1DB53C-5571-4C5C-8071-360743F8712F}" destId="{23B18B80-DE30-4C5D-BA11-7A21C6791CBD}" srcOrd="1" destOrd="0" presId="urn:microsoft.com/office/officeart/2005/8/layout/cycle8"/>
    <dgm:cxn modelId="{8D3D9FE4-1EC5-4A8C-9ABD-D4A86A717BD9}" type="presOf" srcId="{A8DFE7C2-EAFB-48ED-80F5-429111B2B1AF}" destId="{0C9C4AE6-6CF7-471A-AEF1-0430A284B807}" srcOrd="0" destOrd="0" presId="urn:microsoft.com/office/officeart/2005/8/layout/cycle8"/>
    <dgm:cxn modelId="{32AA3819-3B0A-49CE-94F3-8B722EAA6D47}" type="presOf" srcId="{A95AE159-3D10-4479-BE6A-4EAF0B5773F7}" destId="{31600923-F1A7-4B8D-99C6-62DBF9BE36E5}" srcOrd="1" destOrd="0" presId="urn:microsoft.com/office/officeart/2005/8/layout/cycle8"/>
    <dgm:cxn modelId="{2589386A-81B6-4616-BD53-70FA3F9B6315}" srcId="{A8DFE7C2-EAFB-48ED-80F5-429111B2B1AF}" destId="{BF1DB53C-5571-4C5C-8071-360743F8712F}" srcOrd="2" destOrd="0" parTransId="{A3B12850-91DA-4902-91AC-1B1E8C32DD47}" sibTransId="{FE93B9B4-BEDC-4627-8A08-6AD4A46FB04C}"/>
    <dgm:cxn modelId="{B8F4E6DA-357A-4D0F-BA42-5FE079B433B5}" type="presOf" srcId="{BF1DB53C-5571-4C5C-8071-360743F8712F}" destId="{29C60315-FA43-4F40-B795-F86D3F505FCE}" srcOrd="0" destOrd="0" presId="urn:microsoft.com/office/officeart/2005/8/layout/cycle8"/>
    <dgm:cxn modelId="{D8D9FB42-2EEC-4374-A780-C909DFABD451}" srcId="{A8DFE7C2-EAFB-48ED-80F5-429111B2B1AF}" destId="{A95AE159-3D10-4479-BE6A-4EAF0B5773F7}" srcOrd="0" destOrd="0" parTransId="{97B63E3E-45CC-4A8A-8667-BDE9B439FED4}" sibTransId="{B08C2743-0E91-4744-A0E6-095799E3FE8E}"/>
    <dgm:cxn modelId="{4070B4E0-7188-4010-AB79-44C533ED01A9}" type="presParOf" srcId="{0C9C4AE6-6CF7-471A-AEF1-0430A284B807}" destId="{328E8829-4842-4821-AA8C-5BC95BBE1997}" srcOrd="0" destOrd="0" presId="urn:microsoft.com/office/officeart/2005/8/layout/cycle8"/>
    <dgm:cxn modelId="{1E12666E-050D-49B1-95BE-6A80C0396F35}" type="presParOf" srcId="{0C9C4AE6-6CF7-471A-AEF1-0430A284B807}" destId="{8B15CB56-9B16-44A1-A080-0472480D2680}" srcOrd="1" destOrd="0" presId="urn:microsoft.com/office/officeart/2005/8/layout/cycle8"/>
    <dgm:cxn modelId="{A26834D1-AEA4-40BB-B6B4-593A63DE2DF5}" type="presParOf" srcId="{0C9C4AE6-6CF7-471A-AEF1-0430A284B807}" destId="{58FB4758-7D27-43E4-ADED-A843C56886A2}" srcOrd="2" destOrd="0" presId="urn:microsoft.com/office/officeart/2005/8/layout/cycle8"/>
    <dgm:cxn modelId="{8A30480C-C866-4F35-B083-1855560A9B23}" type="presParOf" srcId="{0C9C4AE6-6CF7-471A-AEF1-0430A284B807}" destId="{31600923-F1A7-4B8D-99C6-62DBF9BE36E5}" srcOrd="3" destOrd="0" presId="urn:microsoft.com/office/officeart/2005/8/layout/cycle8"/>
    <dgm:cxn modelId="{26B6FFEC-A28E-4574-B731-DF8016D52A9B}" type="presParOf" srcId="{0C9C4AE6-6CF7-471A-AEF1-0430A284B807}" destId="{DB136871-62A1-43D6-AA3B-BAF280C6CB92}" srcOrd="4" destOrd="0" presId="urn:microsoft.com/office/officeart/2005/8/layout/cycle8"/>
    <dgm:cxn modelId="{2184A003-1F8B-496D-9843-A959A93981DA}" type="presParOf" srcId="{0C9C4AE6-6CF7-471A-AEF1-0430A284B807}" destId="{CD129EA4-41CC-4580-8D44-DDE6F6A6667A}" srcOrd="5" destOrd="0" presId="urn:microsoft.com/office/officeart/2005/8/layout/cycle8"/>
    <dgm:cxn modelId="{E1104B94-0CB8-45A4-961F-A50D5AA26636}" type="presParOf" srcId="{0C9C4AE6-6CF7-471A-AEF1-0430A284B807}" destId="{AEEE25CB-BDDF-4D75-A47F-A57D5D2631F1}" srcOrd="6" destOrd="0" presId="urn:microsoft.com/office/officeart/2005/8/layout/cycle8"/>
    <dgm:cxn modelId="{5F714C1F-BB06-4FA8-9762-B58AEF65C804}" type="presParOf" srcId="{0C9C4AE6-6CF7-471A-AEF1-0430A284B807}" destId="{4B06C728-BBC6-41C8-9FD5-08B0A0107820}" srcOrd="7" destOrd="0" presId="urn:microsoft.com/office/officeart/2005/8/layout/cycle8"/>
    <dgm:cxn modelId="{D2415621-7916-423C-ADDD-3A9478DE26EC}" type="presParOf" srcId="{0C9C4AE6-6CF7-471A-AEF1-0430A284B807}" destId="{29C60315-FA43-4F40-B795-F86D3F505FCE}" srcOrd="8" destOrd="0" presId="urn:microsoft.com/office/officeart/2005/8/layout/cycle8"/>
    <dgm:cxn modelId="{A98DFFCF-6F9B-4F1E-9F62-3AA7BFF6C1FD}" type="presParOf" srcId="{0C9C4AE6-6CF7-471A-AEF1-0430A284B807}" destId="{2DB82D36-F837-41D2-8005-DF6DD5B4DE30}" srcOrd="9" destOrd="0" presId="urn:microsoft.com/office/officeart/2005/8/layout/cycle8"/>
    <dgm:cxn modelId="{67AE64D8-1864-457E-B4F7-97FA29E96CE6}" type="presParOf" srcId="{0C9C4AE6-6CF7-471A-AEF1-0430A284B807}" destId="{A77A58B7-0F46-43DA-B13C-0D1BB38F973C}" srcOrd="10" destOrd="0" presId="urn:microsoft.com/office/officeart/2005/8/layout/cycle8"/>
    <dgm:cxn modelId="{1E8F2C91-5871-4753-AF58-BBAC18588816}" type="presParOf" srcId="{0C9C4AE6-6CF7-471A-AEF1-0430A284B807}" destId="{23B18B80-DE30-4C5D-BA11-7A21C6791CBD}" srcOrd="11" destOrd="0" presId="urn:microsoft.com/office/officeart/2005/8/layout/cycle8"/>
    <dgm:cxn modelId="{7A6006E4-A320-44D6-8F82-E7E2746BEE1A}" type="presParOf" srcId="{0C9C4AE6-6CF7-471A-AEF1-0430A284B807}" destId="{851CB69B-A874-4148-9213-2F47B18009D1}" srcOrd="12" destOrd="0" presId="urn:microsoft.com/office/officeart/2005/8/layout/cycle8"/>
    <dgm:cxn modelId="{E867AFD9-E1CD-427C-81BB-6C0C7C13233C}" type="presParOf" srcId="{0C9C4AE6-6CF7-471A-AEF1-0430A284B807}" destId="{E31C1BDB-FE66-4663-AAB5-F3709C402B49}" srcOrd="13" destOrd="0" presId="urn:microsoft.com/office/officeart/2005/8/layout/cycle8"/>
    <dgm:cxn modelId="{33C22A68-1C1F-45DA-AF54-F6B92BC47C57}" type="presParOf" srcId="{0C9C4AE6-6CF7-471A-AEF1-0430A284B807}" destId="{25BF5ED1-91E6-477D-96EB-65EC6306FE8A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AC24B6C-0A14-41B1-A98E-D81E80551F53}" type="doc">
      <dgm:prSet loTypeId="urn:microsoft.com/office/officeart/2005/8/layout/funnel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C485F6E9-EB49-4976-A3D8-D29F964DBB1C}">
      <dgm:prSet phldrT="[Metin]"/>
      <dgm:spPr/>
      <dgm:t>
        <a:bodyPr/>
        <a:lstStyle/>
        <a:p>
          <a:r>
            <a:rPr lang="tr-TR" dirty="0" smtClean="0"/>
            <a:t>Kurumlar</a:t>
          </a:r>
          <a:endParaRPr lang="en-GB" dirty="0"/>
        </a:p>
      </dgm:t>
    </dgm:pt>
    <dgm:pt modelId="{27009306-0150-4454-A8B5-A7AF0DF5D62C}" type="parTrans" cxnId="{A29D159D-6C97-4541-9E16-4F76F6A46211}">
      <dgm:prSet/>
      <dgm:spPr/>
      <dgm:t>
        <a:bodyPr/>
        <a:lstStyle/>
        <a:p>
          <a:endParaRPr lang="en-GB"/>
        </a:p>
      </dgm:t>
    </dgm:pt>
    <dgm:pt modelId="{64515356-D55E-4A4B-A260-F7CE3C55FFC3}" type="sibTrans" cxnId="{A29D159D-6C97-4541-9E16-4F76F6A46211}">
      <dgm:prSet/>
      <dgm:spPr/>
      <dgm:t>
        <a:bodyPr/>
        <a:lstStyle/>
        <a:p>
          <a:endParaRPr lang="en-GB"/>
        </a:p>
      </dgm:t>
    </dgm:pt>
    <dgm:pt modelId="{C0D6B391-694F-42C5-A90A-53DB4956C5A3}">
      <dgm:prSet phldrT="[Metin]"/>
      <dgm:spPr/>
      <dgm:t>
        <a:bodyPr/>
        <a:lstStyle/>
        <a:p>
          <a:r>
            <a:rPr lang="tr-TR" dirty="0" smtClean="0"/>
            <a:t>Alışkanlıklar</a:t>
          </a:r>
          <a:endParaRPr lang="en-GB" dirty="0"/>
        </a:p>
      </dgm:t>
    </dgm:pt>
    <dgm:pt modelId="{64DA2DE5-789A-4279-9B48-61C909EC6687}" type="parTrans" cxnId="{72D6DCF3-D4C7-4A2D-B6C1-2FFA624D9F4A}">
      <dgm:prSet/>
      <dgm:spPr/>
      <dgm:t>
        <a:bodyPr/>
        <a:lstStyle/>
        <a:p>
          <a:endParaRPr lang="en-GB"/>
        </a:p>
      </dgm:t>
    </dgm:pt>
    <dgm:pt modelId="{6316FDE1-CF59-48AD-AF16-001262F7078D}" type="sibTrans" cxnId="{72D6DCF3-D4C7-4A2D-B6C1-2FFA624D9F4A}">
      <dgm:prSet/>
      <dgm:spPr/>
      <dgm:t>
        <a:bodyPr/>
        <a:lstStyle/>
        <a:p>
          <a:endParaRPr lang="en-GB"/>
        </a:p>
      </dgm:t>
    </dgm:pt>
    <dgm:pt modelId="{DC89E0AC-5138-41C5-A672-9FCAC4327A97}">
      <dgm:prSet phldrT="[Metin]"/>
      <dgm:spPr/>
      <dgm:t>
        <a:bodyPr/>
        <a:lstStyle/>
        <a:p>
          <a:r>
            <a:rPr lang="tr-TR" dirty="0" smtClean="0"/>
            <a:t>İçgüdüler</a:t>
          </a:r>
          <a:endParaRPr lang="en-GB" dirty="0"/>
        </a:p>
      </dgm:t>
    </dgm:pt>
    <dgm:pt modelId="{BC256A05-3CF2-45E0-ADC6-9B6E5EF7FC6E}" type="parTrans" cxnId="{47EDB6C5-7C1C-45A7-9B8B-F5C989601232}">
      <dgm:prSet/>
      <dgm:spPr/>
      <dgm:t>
        <a:bodyPr/>
        <a:lstStyle/>
        <a:p>
          <a:endParaRPr lang="en-GB"/>
        </a:p>
      </dgm:t>
    </dgm:pt>
    <dgm:pt modelId="{4A17D82D-8A0E-48EA-ACD3-4C0D1C78FB33}" type="sibTrans" cxnId="{47EDB6C5-7C1C-45A7-9B8B-F5C989601232}">
      <dgm:prSet/>
      <dgm:spPr/>
      <dgm:t>
        <a:bodyPr/>
        <a:lstStyle/>
        <a:p>
          <a:endParaRPr lang="en-GB"/>
        </a:p>
      </dgm:t>
    </dgm:pt>
    <dgm:pt modelId="{7BA61D89-BA6B-4882-AFA9-2CC7C5F97835}">
      <dgm:prSet phldrT="[Metin]"/>
      <dgm:spPr/>
      <dgm:t>
        <a:bodyPr/>
        <a:lstStyle/>
        <a:p>
          <a:r>
            <a:rPr lang="tr-TR" dirty="0" smtClean="0"/>
            <a:t>Bireysel ve Toplumsal Davranış</a:t>
          </a:r>
          <a:endParaRPr lang="en-GB" dirty="0"/>
        </a:p>
      </dgm:t>
    </dgm:pt>
    <dgm:pt modelId="{36412F9F-1433-41AF-A800-4F70AEA3B626}" type="parTrans" cxnId="{96CBE210-6357-4A0B-AD58-696647E017C1}">
      <dgm:prSet/>
      <dgm:spPr/>
      <dgm:t>
        <a:bodyPr/>
        <a:lstStyle/>
        <a:p>
          <a:endParaRPr lang="en-GB"/>
        </a:p>
      </dgm:t>
    </dgm:pt>
    <dgm:pt modelId="{B23084EB-1402-4088-A2A5-98BBF33D1181}" type="sibTrans" cxnId="{96CBE210-6357-4A0B-AD58-696647E017C1}">
      <dgm:prSet/>
      <dgm:spPr/>
      <dgm:t>
        <a:bodyPr/>
        <a:lstStyle/>
        <a:p>
          <a:endParaRPr lang="en-GB"/>
        </a:p>
      </dgm:t>
    </dgm:pt>
    <dgm:pt modelId="{CC3009FB-EEBB-4197-B7FC-4273498C6B69}" type="pres">
      <dgm:prSet presAssocID="{3AC24B6C-0A14-41B1-A98E-D81E80551F53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2F56BC1-1F5A-491F-97A6-A07D6335F225}" type="pres">
      <dgm:prSet presAssocID="{3AC24B6C-0A14-41B1-A98E-D81E80551F53}" presName="ellipse" presStyleLbl="trBgShp" presStyleIdx="0" presStyleCnt="1"/>
      <dgm:spPr/>
      <dgm:t>
        <a:bodyPr/>
        <a:lstStyle/>
        <a:p>
          <a:endParaRPr lang="tr-TR"/>
        </a:p>
      </dgm:t>
    </dgm:pt>
    <dgm:pt modelId="{3CAB85A3-CCC3-43EF-84D0-20B28559C712}" type="pres">
      <dgm:prSet presAssocID="{3AC24B6C-0A14-41B1-A98E-D81E80551F53}" presName="arrow1" presStyleLbl="fgShp" presStyleIdx="0" presStyleCnt="1"/>
      <dgm:spPr/>
      <dgm:t>
        <a:bodyPr/>
        <a:lstStyle/>
        <a:p>
          <a:endParaRPr lang="tr-TR"/>
        </a:p>
      </dgm:t>
    </dgm:pt>
    <dgm:pt modelId="{D8F16E1E-8D0C-437C-BDAA-305498C97FB6}" type="pres">
      <dgm:prSet presAssocID="{3AC24B6C-0A14-41B1-A98E-D81E80551F53}" presName="rectangle" presStyleLbl="revTx" presStyleIdx="0" presStyleCnt="1" custScaleX="14418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DAD31D2-4469-4A8C-AE16-BCF49559E6D5}" type="pres">
      <dgm:prSet presAssocID="{C0D6B391-694F-42C5-A90A-53DB4956C5A3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6499497-C669-4E56-BAE6-D419006D610E}" type="pres">
      <dgm:prSet presAssocID="{DC89E0AC-5138-41C5-A672-9FCAC4327A97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511E6E-CA76-4116-9EF7-58B41CDE0ACF}" type="pres">
      <dgm:prSet presAssocID="{7BA61D89-BA6B-4882-AFA9-2CC7C5F97835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E85BFC-F683-4E38-B570-8E45AC1DA398}" type="pres">
      <dgm:prSet presAssocID="{3AC24B6C-0A14-41B1-A98E-D81E80551F53}" presName="funnel" presStyleLbl="trAlignAcc1" presStyleIdx="0" presStyleCnt="1" custLinFactNeighborX="-598" custLinFactNeighborY="-189"/>
      <dgm:spPr/>
      <dgm:t>
        <a:bodyPr/>
        <a:lstStyle/>
        <a:p>
          <a:endParaRPr lang="tr-TR"/>
        </a:p>
      </dgm:t>
    </dgm:pt>
  </dgm:ptLst>
  <dgm:cxnLst>
    <dgm:cxn modelId="{72D6DCF3-D4C7-4A2D-B6C1-2FFA624D9F4A}" srcId="{3AC24B6C-0A14-41B1-A98E-D81E80551F53}" destId="{C0D6B391-694F-42C5-A90A-53DB4956C5A3}" srcOrd="1" destOrd="0" parTransId="{64DA2DE5-789A-4279-9B48-61C909EC6687}" sibTransId="{6316FDE1-CF59-48AD-AF16-001262F7078D}"/>
    <dgm:cxn modelId="{51E92409-E261-4A27-AC14-16702BD68802}" type="presOf" srcId="{3AC24B6C-0A14-41B1-A98E-D81E80551F53}" destId="{CC3009FB-EEBB-4197-B7FC-4273498C6B69}" srcOrd="0" destOrd="0" presId="urn:microsoft.com/office/officeart/2005/8/layout/funnel1"/>
    <dgm:cxn modelId="{A29D159D-6C97-4541-9E16-4F76F6A46211}" srcId="{3AC24B6C-0A14-41B1-A98E-D81E80551F53}" destId="{C485F6E9-EB49-4976-A3D8-D29F964DBB1C}" srcOrd="0" destOrd="0" parTransId="{27009306-0150-4454-A8B5-A7AF0DF5D62C}" sibTransId="{64515356-D55E-4A4B-A260-F7CE3C55FFC3}"/>
    <dgm:cxn modelId="{B63690A2-6372-438F-816F-0C35440E5EBF}" type="presOf" srcId="{DC89E0AC-5138-41C5-A672-9FCAC4327A97}" destId="{0DAD31D2-4469-4A8C-AE16-BCF49559E6D5}" srcOrd="0" destOrd="0" presId="urn:microsoft.com/office/officeart/2005/8/layout/funnel1"/>
    <dgm:cxn modelId="{46C58571-C034-4FE4-9F9B-82FC8C49CBDE}" type="presOf" srcId="{7BA61D89-BA6B-4882-AFA9-2CC7C5F97835}" destId="{D8F16E1E-8D0C-437C-BDAA-305498C97FB6}" srcOrd="0" destOrd="0" presId="urn:microsoft.com/office/officeart/2005/8/layout/funnel1"/>
    <dgm:cxn modelId="{76D88248-70D5-4C35-A6CE-7A47594E2C62}" type="presOf" srcId="{C485F6E9-EB49-4976-A3D8-D29F964DBB1C}" destId="{C7511E6E-CA76-4116-9EF7-58B41CDE0ACF}" srcOrd="0" destOrd="0" presId="urn:microsoft.com/office/officeart/2005/8/layout/funnel1"/>
    <dgm:cxn modelId="{96CBE210-6357-4A0B-AD58-696647E017C1}" srcId="{3AC24B6C-0A14-41B1-A98E-D81E80551F53}" destId="{7BA61D89-BA6B-4882-AFA9-2CC7C5F97835}" srcOrd="3" destOrd="0" parTransId="{36412F9F-1433-41AF-A800-4F70AEA3B626}" sibTransId="{B23084EB-1402-4088-A2A5-98BBF33D1181}"/>
    <dgm:cxn modelId="{95CA0BE3-28F1-4856-B233-55C8897213AB}" type="presOf" srcId="{C0D6B391-694F-42C5-A90A-53DB4956C5A3}" destId="{F6499497-C669-4E56-BAE6-D419006D610E}" srcOrd="0" destOrd="0" presId="urn:microsoft.com/office/officeart/2005/8/layout/funnel1"/>
    <dgm:cxn modelId="{47EDB6C5-7C1C-45A7-9B8B-F5C989601232}" srcId="{3AC24B6C-0A14-41B1-A98E-D81E80551F53}" destId="{DC89E0AC-5138-41C5-A672-9FCAC4327A97}" srcOrd="2" destOrd="0" parTransId="{BC256A05-3CF2-45E0-ADC6-9B6E5EF7FC6E}" sibTransId="{4A17D82D-8A0E-48EA-ACD3-4C0D1C78FB33}"/>
    <dgm:cxn modelId="{D5712786-F63A-4870-8273-8A35B2DB1AB7}" type="presParOf" srcId="{CC3009FB-EEBB-4197-B7FC-4273498C6B69}" destId="{72F56BC1-1F5A-491F-97A6-A07D6335F225}" srcOrd="0" destOrd="0" presId="urn:microsoft.com/office/officeart/2005/8/layout/funnel1"/>
    <dgm:cxn modelId="{0A530CC5-93FF-4228-BB78-607123BABB55}" type="presParOf" srcId="{CC3009FB-EEBB-4197-B7FC-4273498C6B69}" destId="{3CAB85A3-CCC3-43EF-84D0-20B28559C712}" srcOrd="1" destOrd="0" presId="urn:microsoft.com/office/officeart/2005/8/layout/funnel1"/>
    <dgm:cxn modelId="{52EC0A5D-3909-4553-AE9C-A95D4FFBC4F0}" type="presParOf" srcId="{CC3009FB-EEBB-4197-B7FC-4273498C6B69}" destId="{D8F16E1E-8D0C-437C-BDAA-305498C97FB6}" srcOrd="2" destOrd="0" presId="urn:microsoft.com/office/officeart/2005/8/layout/funnel1"/>
    <dgm:cxn modelId="{EE7DF5DC-FA36-4D79-B25C-47B8D046ECE4}" type="presParOf" srcId="{CC3009FB-EEBB-4197-B7FC-4273498C6B69}" destId="{0DAD31D2-4469-4A8C-AE16-BCF49559E6D5}" srcOrd="3" destOrd="0" presId="urn:microsoft.com/office/officeart/2005/8/layout/funnel1"/>
    <dgm:cxn modelId="{FF025473-010C-423E-9A12-177101CFE430}" type="presParOf" srcId="{CC3009FB-EEBB-4197-B7FC-4273498C6B69}" destId="{F6499497-C669-4E56-BAE6-D419006D610E}" srcOrd="4" destOrd="0" presId="urn:microsoft.com/office/officeart/2005/8/layout/funnel1"/>
    <dgm:cxn modelId="{CDE679F4-4252-48D9-BFDA-9E2FA3502252}" type="presParOf" srcId="{CC3009FB-EEBB-4197-B7FC-4273498C6B69}" destId="{C7511E6E-CA76-4116-9EF7-58B41CDE0ACF}" srcOrd="5" destOrd="0" presId="urn:microsoft.com/office/officeart/2005/8/layout/funnel1"/>
    <dgm:cxn modelId="{E8520247-9515-4457-950F-A885F5CBFEAB}" type="presParOf" srcId="{CC3009FB-EEBB-4197-B7FC-4273498C6B69}" destId="{2FE85BFC-F683-4E38-B570-8E45AC1DA398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C3E7D6-3F00-40D2-92D3-0C851AF8EF0B}">
      <dsp:nvSpPr>
        <dsp:cNvPr id="0" name=""/>
        <dsp:cNvSpPr/>
      </dsp:nvSpPr>
      <dsp:spPr>
        <a:xfrm>
          <a:off x="6004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İstihdam</a:t>
          </a:r>
          <a:endParaRPr lang="en-GB" sz="1700" kern="1200" dirty="0"/>
        </a:p>
      </dsp:txBody>
      <dsp:txXfrm>
        <a:off x="31503" y="1378864"/>
        <a:ext cx="1292411" cy="819598"/>
      </dsp:txXfrm>
    </dsp:sp>
    <dsp:sp modelId="{7E7051DE-4330-4D41-8713-F3DD26A70638}">
      <dsp:nvSpPr>
        <dsp:cNvPr id="0" name=""/>
        <dsp:cNvSpPr/>
      </dsp:nvSpPr>
      <dsp:spPr>
        <a:xfrm>
          <a:off x="733890" y="1520019"/>
          <a:ext cx="1625191" cy="1625191"/>
        </a:xfrm>
        <a:prstGeom prst="leftCircularArrow">
          <a:avLst>
            <a:gd name="adj1" fmla="val 4032"/>
            <a:gd name="adj2" fmla="val 506733"/>
            <a:gd name="adj3" fmla="val 2282244"/>
            <a:gd name="adj4" fmla="val 9024489"/>
            <a:gd name="adj5" fmla="val 4704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961FE72-3885-4BFE-9955-CD92C62E1AB3}">
      <dsp:nvSpPr>
        <dsp:cNvPr id="0" name=""/>
        <dsp:cNvSpPr/>
      </dsp:nvSpPr>
      <dsp:spPr>
        <a:xfrm>
          <a:off x="304540" y="2223962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Şirketler</a:t>
          </a:r>
          <a:endParaRPr lang="en-GB" sz="1400" kern="1200" dirty="0"/>
        </a:p>
      </dsp:txBody>
      <dsp:txXfrm>
        <a:off x="318448" y="2237870"/>
        <a:ext cx="1166326" cy="447054"/>
      </dsp:txXfrm>
    </dsp:sp>
    <dsp:sp modelId="{21C9B53F-8FA9-41F2-B828-155E47C398D6}">
      <dsp:nvSpPr>
        <dsp:cNvPr id="0" name=""/>
        <dsp:cNvSpPr/>
      </dsp:nvSpPr>
      <dsp:spPr>
        <a:xfrm>
          <a:off x="1810727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2079139"/>
              <a:satOff val="-9594"/>
              <a:lumOff val="35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Sözleşmeler</a:t>
          </a:r>
          <a:endParaRPr lang="en-GB" sz="1700" kern="1200" dirty="0"/>
        </a:p>
      </dsp:txBody>
      <dsp:txXfrm>
        <a:off x="1836226" y="1616299"/>
        <a:ext cx="1292411" cy="819598"/>
      </dsp:txXfrm>
    </dsp:sp>
    <dsp:sp modelId="{43CC3886-A65E-400D-9969-FD61C7852D9D}">
      <dsp:nvSpPr>
        <dsp:cNvPr id="0" name=""/>
        <dsp:cNvSpPr/>
      </dsp:nvSpPr>
      <dsp:spPr>
        <a:xfrm>
          <a:off x="2527417" y="626107"/>
          <a:ext cx="1796849" cy="1796849"/>
        </a:xfrm>
        <a:prstGeom prst="circularArrow">
          <a:avLst>
            <a:gd name="adj1" fmla="val 3647"/>
            <a:gd name="adj2" fmla="val 454089"/>
            <a:gd name="adj3" fmla="val 19370400"/>
            <a:gd name="adj4" fmla="val 12575511"/>
            <a:gd name="adj5" fmla="val 4255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FE16939-D338-4AA1-80B8-EE00636788D5}">
      <dsp:nvSpPr>
        <dsp:cNvPr id="0" name=""/>
        <dsp:cNvSpPr/>
      </dsp:nvSpPr>
      <dsp:spPr>
        <a:xfrm>
          <a:off x="2109262" y="1115929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Hukuk</a:t>
          </a:r>
          <a:endParaRPr lang="en-GB" sz="1400" kern="1200" dirty="0"/>
        </a:p>
      </dsp:txBody>
      <dsp:txXfrm>
        <a:off x="2123170" y="1129837"/>
        <a:ext cx="1166326" cy="447054"/>
      </dsp:txXfrm>
    </dsp:sp>
    <dsp:sp modelId="{258F50D4-C9B3-4970-BCCD-BCB0E4830D90}">
      <dsp:nvSpPr>
        <dsp:cNvPr id="0" name=""/>
        <dsp:cNvSpPr/>
      </dsp:nvSpPr>
      <dsp:spPr>
        <a:xfrm>
          <a:off x="3615449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4158277"/>
              <a:satOff val="-19187"/>
              <a:lumOff val="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Kağıt iş</a:t>
          </a:r>
          <a:r>
            <a:rPr lang="en-GB" sz="1700" kern="1200" dirty="0" smtClean="0"/>
            <a:t>l</a:t>
          </a:r>
          <a:r>
            <a:rPr lang="tr-TR" sz="1700" kern="1200" dirty="0" smtClean="0"/>
            <a:t>eri</a:t>
          </a:r>
          <a:endParaRPr lang="en-GB" sz="1700" kern="1200" dirty="0"/>
        </a:p>
      </dsp:txBody>
      <dsp:txXfrm>
        <a:off x="3640948" y="1378864"/>
        <a:ext cx="1292411" cy="819598"/>
      </dsp:txXfrm>
    </dsp:sp>
    <dsp:sp modelId="{AD38751B-BF9E-4AF8-A62D-686CCB18E485}">
      <dsp:nvSpPr>
        <dsp:cNvPr id="0" name=""/>
        <dsp:cNvSpPr/>
      </dsp:nvSpPr>
      <dsp:spPr>
        <a:xfrm>
          <a:off x="4338833" y="1539898"/>
          <a:ext cx="1581673" cy="1581673"/>
        </a:xfrm>
        <a:prstGeom prst="leftCircularArrow">
          <a:avLst>
            <a:gd name="adj1" fmla="val 4143"/>
            <a:gd name="adj2" fmla="val 522079"/>
            <a:gd name="adj3" fmla="val 2227847"/>
            <a:gd name="adj4" fmla="val 8954747"/>
            <a:gd name="adj5" fmla="val 4834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AF311AA-4062-456E-8940-8DC6261A585D}">
      <dsp:nvSpPr>
        <dsp:cNvPr id="0" name=""/>
        <dsp:cNvSpPr/>
      </dsp:nvSpPr>
      <dsp:spPr>
        <a:xfrm>
          <a:off x="3913985" y="2223962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Bürokrasi</a:t>
          </a:r>
          <a:endParaRPr lang="en-GB" sz="1400" kern="1200" dirty="0"/>
        </a:p>
      </dsp:txBody>
      <dsp:txXfrm>
        <a:off x="3927893" y="2237870"/>
        <a:ext cx="1166326" cy="447054"/>
      </dsp:txXfrm>
    </dsp:sp>
    <dsp:sp modelId="{01F3D2F7-3969-428F-95C7-0A6F522573BF}">
      <dsp:nvSpPr>
        <dsp:cNvPr id="0" name=""/>
        <dsp:cNvSpPr/>
      </dsp:nvSpPr>
      <dsp:spPr>
        <a:xfrm>
          <a:off x="5382073" y="1327969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6237415"/>
              <a:satOff val="-28781"/>
              <a:lumOff val="105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Yasalar</a:t>
          </a:r>
          <a:endParaRPr lang="en-GB" sz="1700" kern="1200" dirty="0"/>
        </a:p>
      </dsp:txBody>
      <dsp:txXfrm>
        <a:off x="5407572" y="1590903"/>
        <a:ext cx="1292411" cy="819598"/>
      </dsp:txXfrm>
    </dsp:sp>
    <dsp:sp modelId="{6104DCBA-B105-4934-998A-873FC90DEEAE}">
      <dsp:nvSpPr>
        <dsp:cNvPr id="0" name=""/>
        <dsp:cNvSpPr/>
      </dsp:nvSpPr>
      <dsp:spPr>
        <a:xfrm>
          <a:off x="6136862" y="626107"/>
          <a:ext cx="1796849" cy="1796849"/>
        </a:xfrm>
        <a:prstGeom prst="circularArrow">
          <a:avLst>
            <a:gd name="adj1" fmla="val 3647"/>
            <a:gd name="adj2" fmla="val 454089"/>
            <a:gd name="adj3" fmla="val 19370400"/>
            <a:gd name="adj4" fmla="val 12575511"/>
            <a:gd name="adj5" fmla="val 4255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681E707-4412-410D-BEA4-4EA76E35411E}">
      <dsp:nvSpPr>
        <dsp:cNvPr id="0" name=""/>
        <dsp:cNvSpPr/>
      </dsp:nvSpPr>
      <dsp:spPr>
        <a:xfrm>
          <a:off x="5718707" y="1115929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Ulus devlet</a:t>
          </a:r>
          <a:endParaRPr lang="en-GB" sz="1400" kern="1200" dirty="0"/>
        </a:p>
      </dsp:txBody>
      <dsp:txXfrm>
        <a:off x="5732615" y="1129837"/>
        <a:ext cx="1166326" cy="447054"/>
      </dsp:txXfrm>
    </dsp:sp>
    <dsp:sp modelId="{4F232AA0-7154-4129-9878-C43C66C0589E}">
      <dsp:nvSpPr>
        <dsp:cNvPr id="0" name=""/>
        <dsp:cNvSpPr/>
      </dsp:nvSpPr>
      <dsp:spPr>
        <a:xfrm>
          <a:off x="7224894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8316554"/>
              <a:satOff val="-38374"/>
              <a:lumOff val="141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Zor kullanma tekeli</a:t>
          </a:r>
          <a:endParaRPr lang="en-GB" sz="1700" kern="1200" dirty="0"/>
        </a:p>
      </dsp:txBody>
      <dsp:txXfrm>
        <a:off x="7250393" y="1378864"/>
        <a:ext cx="1292411" cy="819598"/>
      </dsp:txXfrm>
    </dsp:sp>
    <dsp:sp modelId="{0CCF018B-A4EC-420E-A495-9B43D1E8F8F6}">
      <dsp:nvSpPr>
        <dsp:cNvPr id="0" name=""/>
        <dsp:cNvSpPr/>
      </dsp:nvSpPr>
      <dsp:spPr>
        <a:xfrm>
          <a:off x="7952780" y="1520019"/>
          <a:ext cx="1625191" cy="1625191"/>
        </a:xfrm>
        <a:prstGeom prst="leftCircularArrow">
          <a:avLst>
            <a:gd name="adj1" fmla="val 4032"/>
            <a:gd name="adj2" fmla="val 506733"/>
            <a:gd name="adj3" fmla="val 2282244"/>
            <a:gd name="adj4" fmla="val 9024489"/>
            <a:gd name="adj5" fmla="val 4704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8DA17C7-8C66-4B75-9B84-52CFCE8DBB57}">
      <dsp:nvSpPr>
        <dsp:cNvPr id="0" name=""/>
        <dsp:cNvSpPr/>
      </dsp:nvSpPr>
      <dsp:spPr>
        <a:xfrm>
          <a:off x="7523430" y="2223962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Askeriye</a:t>
          </a:r>
          <a:endParaRPr lang="en-GB" sz="1400" kern="1200" dirty="0"/>
        </a:p>
      </dsp:txBody>
      <dsp:txXfrm>
        <a:off x="7537338" y="2237870"/>
        <a:ext cx="1166326" cy="447054"/>
      </dsp:txXfrm>
    </dsp:sp>
    <dsp:sp modelId="{FCFBA274-E567-4C97-9C1C-49C17E9C08B9}">
      <dsp:nvSpPr>
        <dsp:cNvPr id="0" name=""/>
        <dsp:cNvSpPr/>
      </dsp:nvSpPr>
      <dsp:spPr>
        <a:xfrm>
          <a:off x="9029617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Savaş</a:t>
          </a:r>
          <a:endParaRPr lang="en-GB" sz="1700" kern="1200" dirty="0"/>
        </a:p>
      </dsp:txBody>
      <dsp:txXfrm>
        <a:off x="9055116" y="1616299"/>
        <a:ext cx="1292411" cy="819598"/>
      </dsp:txXfrm>
    </dsp:sp>
    <dsp:sp modelId="{92E80D64-E74A-40A5-A9B8-1691691066F8}">
      <dsp:nvSpPr>
        <dsp:cNvPr id="0" name=""/>
        <dsp:cNvSpPr/>
      </dsp:nvSpPr>
      <dsp:spPr>
        <a:xfrm>
          <a:off x="9328152" y="1115929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Uluslararası Hukuk</a:t>
          </a:r>
          <a:endParaRPr lang="en-GB" sz="1400" kern="1200" dirty="0"/>
        </a:p>
      </dsp:txBody>
      <dsp:txXfrm>
        <a:off x="9342060" y="1129837"/>
        <a:ext cx="1166326" cy="4470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C3E7D6-3F00-40D2-92D3-0C851AF8EF0B}">
      <dsp:nvSpPr>
        <dsp:cNvPr id="0" name=""/>
        <dsp:cNvSpPr/>
      </dsp:nvSpPr>
      <dsp:spPr>
        <a:xfrm>
          <a:off x="6004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İstihdam</a:t>
          </a:r>
          <a:endParaRPr lang="en-GB" sz="1700" kern="1200" dirty="0"/>
        </a:p>
      </dsp:txBody>
      <dsp:txXfrm>
        <a:off x="31503" y="1378864"/>
        <a:ext cx="1292411" cy="819598"/>
      </dsp:txXfrm>
    </dsp:sp>
    <dsp:sp modelId="{7E7051DE-4330-4D41-8713-F3DD26A70638}">
      <dsp:nvSpPr>
        <dsp:cNvPr id="0" name=""/>
        <dsp:cNvSpPr/>
      </dsp:nvSpPr>
      <dsp:spPr>
        <a:xfrm>
          <a:off x="733890" y="1520019"/>
          <a:ext cx="1625191" cy="1625191"/>
        </a:xfrm>
        <a:prstGeom prst="leftCircularArrow">
          <a:avLst>
            <a:gd name="adj1" fmla="val 4032"/>
            <a:gd name="adj2" fmla="val 506733"/>
            <a:gd name="adj3" fmla="val 2282244"/>
            <a:gd name="adj4" fmla="val 9024489"/>
            <a:gd name="adj5" fmla="val 4704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961FE72-3885-4BFE-9955-CD92C62E1AB3}">
      <dsp:nvSpPr>
        <dsp:cNvPr id="0" name=""/>
        <dsp:cNvSpPr/>
      </dsp:nvSpPr>
      <dsp:spPr>
        <a:xfrm>
          <a:off x="304540" y="2223962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Şirketler</a:t>
          </a:r>
          <a:endParaRPr lang="en-GB" sz="1400" kern="1200" dirty="0"/>
        </a:p>
      </dsp:txBody>
      <dsp:txXfrm>
        <a:off x="318448" y="2237870"/>
        <a:ext cx="1166326" cy="447054"/>
      </dsp:txXfrm>
    </dsp:sp>
    <dsp:sp modelId="{21C9B53F-8FA9-41F2-B828-155E47C398D6}">
      <dsp:nvSpPr>
        <dsp:cNvPr id="0" name=""/>
        <dsp:cNvSpPr/>
      </dsp:nvSpPr>
      <dsp:spPr>
        <a:xfrm>
          <a:off x="1810727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2079139"/>
              <a:satOff val="-9594"/>
              <a:lumOff val="35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Sözleşmeler</a:t>
          </a:r>
          <a:endParaRPr lang="en-GB" sz="1700" kern="1200" dirty="0"/>
        </a:p>
      </dsp:txBody>
      <dsp:txXfrm>
        <a:off x="1836226" y="1616299"/>
        <a:ext cx="1292411" cy="819598"/>
      </dsp:txXfrm>
    </dsp:sp>
    <dsp:sp modelId="{43CC3886-A65E-400D-9969-FD61C7852D9D}">
      <dsp:nvSpPr>
        <dsp:cNvPr id="0" name=""/>
        <dsp:cNvSpPr/>
      </dsp:nvSpPr>
      <dsp:spPr>
        <a:xfrm>
          <a:off x="2527417" y="626107"/>
          <a:ext cx="1796849" cy="1796849"/>
        </a:xfrm>
        <a:prstGeom prst="circularArrow">
          <a:avLst>
            <a:gd name="adj1" fmla="val 3647"/>
            <a:gd name="adj2" fmla="val 454089"/>
            <a:gd name="adj3" fmla="val 19370400"/>
            <a:gd name="adj4" fmla="val 12575511"/>
            <a:gd name="adj5" fmla="val 4255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FE16939-D338-4AA1-80B8-EE00636788D5}">
      <dsp:nvSpPr>
        <dsp:cNvPr id="0" name=""/>
        <dsp:cNvSpPr/>
      </dsp:nvSpPr>
      <dsp:spPr>
        <a:xfrm>
          <a:off x="2109262" y="1115929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Hukuk</a:t>
          </a:r>
          <a:endParaRPr lang="en-GB" sz="1400" kern="1200" dirty="0"/>
        </a:p>
      </dsp:txBody>
      <dsp:txXfrm>
        <a:off x="2123170" y="1129837"/>
        <a:ext cx="1166326" cy="447054"/>
      </dsp:txXfrm>
    </dsp:sp>
    <dsp:sp modelId="{258F50D4-C9B3-4970-BCCD-BCB0E4830D90}">
      <dsp:nvSpPr>
        <dsp:cNvPr id="0" name=""/>
        <dsp:cNvSpPr/>
      </dsp:nvSpPr>
      <dsp:spPr>
        <a:xfrm>
          <a:off x="3615449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4158277"/>
              <a:satOff val="-19187"/>
              <a:lumOff val="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Kağıt iş</a:t>
          </a:r>
          <a:r>
            <a:rPr lang="en-GB" sz="1700" kern="1200" dirty="0" smtClean="0"/>
            <a:t>l</a:t>
          </a:r>
          <a:r>
            <a:rPr lang="tr-TR" sz="1700" kern="1200" dirty="0" smtClean="0"/>
            <a:t>eri</a:t>
          </a:r>
          <a:endParaRPr lang="en-GB" sz="1700" kern="1200" dirty="0"/>
        </a:p>
      </dsp:txBody>
      <dsp:txXfrm>
        <a:off x="3640948" y="1378864"/>
        <a:ext cx="1292411" cy="819598"/>
      </dsp:txXfrm>
    </dsp:sp>
    <dsp:sp modelId="{AD38751B-BF9E-4AF8-A62D-686CCB18E485}">
      <dsp:nvSpPr>
        <dsp:cNvPr id="0" name=""/>
        <dsp:cNvSpPr/>
      </dsp:nvSpPr>
      <dsp:spPr>
        <a:xfrm>
          <a:off x="4338833" y="1539898"/>
          <a:ext cx="1581673" cy="1581673"/>
        </a:xfrm>
        <a:prstGeom prst="leftCircularArrow">
          <a:avLst>
            <a:gd name="adj1" fmla="val 4143"/>
            <a:gd name="adj2" fmla="val 522079"/>
            <a:gd name="adj3" fmla="val 2227847"/>
            <a:gd name="adj4" fmla="val 8954747"/>
            <a:gd name="adj5" fmla="val 4834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AF311AA-4062-456E-8940-8DC6261A585D}">
      <dsp:nvSpPr>
        <dsp:cNvPr id="0" name=""/>
        <dsp:cNvSpPr/>
      </dsp:nvSpPr>
      <dsp:spPr>
        <a:xfrm>
          <a:off x="3913985" y="2223962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Bürokrasi</a:t>
          </a:r>
          <a:endParaRPr lang="en-GB" sz="1400" kern="1200" dirty="0"/>
        </a:p>
      </dsp:txBody>
      <dsp:txXfrm>
        <a:off x="3927893" y="2237870"/>
        <a:ext cx="1166326" cy="447054"/>
      </dsp:txXfrm>
    </dsp:sp>
    <dsp:sp modelId="{01F3D2F7-3969-428F-95C7-0A6F522573BF}">
      <dsp:nvSpPr>
        <dsp:cNvPr id="0" name=""/>
        <dsp:cNvSpPr/>
      </dsp:nvSpPr>
      <dsp:spPr>
        <a:xfrm>
          <a:off x="5382073" y="1327969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6237415"/>
              <a:satOff val="-28781"/>
              <a:lumOff val="105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Yasalar</a:t>
          </a:r>
          <a:endParaRPr lang="en-GB" sz="1700" kern="1200" dirty="0"/>
        </a:p>
      </dsp:txBody>
      <dsp:txXfrm>
        <a:off x="5407572" y="1590903"/>
        <a:ext cx="1292411" cy="819598"/>
      </dsp:txXfrm>
    </dsp:sp>
    <dsp:sp modelId="{6104DCBA-B105-4934-998A-873FC90DEEAE}">
      <dsp:nvSpPr>
        <dsp:cNvPr id="0" name=""/>
        <dsp:cNvSpPr/>
      </dsp:nvSpPr>
      <dsp:spPr>
        <a:xfrm>
          <a:off x="6136862" y="626107"/>
          <a:ext cx="1796849" cy="1796849"/>
        </a:xfrm>
        <a:prstGeom prst="circularArrow">
          <a:avLst>
            <a:gd name="adj1" fmla="val 3647"/>
            <a:gd name="adj2" fmla="val 454089"/>
            <a:gd name="adj3" fmla="val 19370400"/>
            <a:gd name="adj4" fmla="val 12575511"/>
            <a:gd name="adj5" fmla="val 4255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681E707-4412-410D-BEA4-4EA76E35411E}">
      <dsp:nvSpPr>
        <dsp:cNvPr id="0" name=""/>
        <dsp:cNvSpPr/>
      </dsp:nvSpPr>
      <dsp:spPr>
        <a:xfrm>
          <a:off x="5718707" y="1115929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Ulus devlet</a:t>
          </a:r>
          <a:endParaRPr lang="en-GB" sz="1400" kern="1200" dirty="0"/>
        </a:p>
      </dsp:txBody>
      <dsp:txXfrm>
        <a:off x="5732615" y="1129837"/>
        <a:ext cx="1166326" cy="447054"/>
      </dsp:txXfrm>
    </dsp:sp>
    <dsp:sp modelId="{4F232AA0-7154-4129-9878-C43C66C0589E}">
      <dsp:nvSpPr>
        <dsp:cNvPr id="0" name=""/>
        <dsp:cNvSpPr/>
      </dsp:nvSpPr>
      <dsp:spPr>
        <a:xfrm>
          <a:off x="7224894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8316554"/>
              <a:satOff val="-38374"/>
              <a:lumOff val="141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Zor kullanma tekeli</a:t>
          </a:r>
          <a:endParaRPr lang="en-GB" sz="1700" kern="1200" dirty="0"/>
        </a:p>
      </dsp:txBody>
      <dsp:txXfrm>
        <a:off x="7250393" y="1378864"/>
        <a:ext cx="1292411" cy="819598"/>
      </dsp:txXfrm>
    </dsp:sp>
    <dsp:sp modelId="{0CCF018B-A4EC-420E-A495-9B43D1E8F8F6}">
      <dsp:nvSpPr>
        <dsp:cNvPr id="0" name=""/>
        <dsp:cNvSpPr/>
      </dsp:nvSpPr>
      <dsp:spPr>
        <a:xfrm>
          <a:off x="7952780" y="1520019"/>
          <a:ext cx="1625191" cy="1625191"/>
        </a:xfrm>
        <a:prstGeom prst="leftCircularArrow">
          <a:avLst>
            <a:gd name="adj1" fmla="val 4032"/>
            <a:gd name="adj2" fmla="val 506733"/>
            <a:gd name="adj3" fmla="val 2282244"/>
            <a:gd name="adj4" fmla="val 9024489"/>
            <a:gd name="adj5" fmla="val 4704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8DA17C7-8C66-4B75-9B84-52CFCE8DBB57}">
      <dsp:nvSpPr>
        <dsp:cNvPr id="0" name=""/>
        <dsp:cNvSpPr/>
      </dsp:nvSpPr>
      <dsp:spPr>
        <a:xfrm>
          <a:off x="7523430" y="2223962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Askeriye</a:t>
          </a:r>
          <a:endParaRPr lang="en-GB" sz="1400" kern="1200" dirty="0"/>
        </a:p>
      </dsp:txBody>
      <dsp:txXfrm>
        <a:off x="7537338" y="2237870"/>
        <a:ext cx="1166326" cy="447054"/>
      </dsp:txXfrm>
    </dsp:sp>
    <dsp:sp modelId="{FCFBA274-E567-4C97-9C1C-49C17E9C08B9}">
      <dsp:nvSpPr>
        <dsp:cNvPr id="0" name=""/>
        <dsp:cNvSpPr/>
      </dsp:nvSpPr>
      <dsp:spPr>
        <a:xfrm>
          <a:off x="9029617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Savaş</a:t>
          </a:r>
          <a:endParaRPr lang="en-GB" sz="1700" kern="1200" dirty="0"/>
        </a:p>
      </dsp:txBody>
      <dsp:txXfrm>
        <a:off x="9055116" y="1616299"/>
        <a:ext cx="1292411" cy="819598"/>
      </dsp:txXfrm>
    </dsp:sp>
    <dsp:sp modelId="{92E80D64-E74A-40A5-A9B8-1691691066F8}">
      <dsp:nvSpPr>
        <dsp:cNvPr id="0" name=""/>
        <dsp:cNvSpPr/>
      </dsp:nvSpPr>
      <dsp:spPr>
        <a:xfrm>
          <a:off x="9328152" y="1115929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Uluslararası Hukuk</a:t>
          </a:r>
          <a:endParaRPr lang="en-GB" sz="1400" kern="1200" dirty="0"/>
        </a:p>
      </dsp:txBody>
      <dsp:txXfrm>
        <a:off x="9342060" y="1129837"/>
        <a:ext cx="1166326" cy="4470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C3E7D6-3F00-40D2-92D3-0C851AF8EF0B}">
      <dsp:nvSpPr>
        <dsp:cNvPr id="0" name=""/>
        <dsp:cNvSpPr/>
      </dsp:nvSpPr>
      <dsp:spPr>
        <a:xfrm>
          <a:off x="6004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İstihdam</a:t>
          </a:r>
          <a:endParaRPr lang="en-GB" sz="1700" kern="1200" dirty="0"/>
        </a:p>
      </dsp:txBody>
      <dsp:txXfrm>
        <a:off x="31503" y="1378864"/>
        <a:ext cx="1292411" cy="819598"/>
      </dsp:txXfrm>
    </dsp:sp>
    <dsp:sp modelId="{7E7051DE-4330-4D41-8713-F3DD26A70638}">
      <dsp:nvSpPr>
        <dsp:cNvPr id="0" name=""/>
        <dsp:cNvSpPr/>
      </dsp:nvSpPr>
      <dsp:spPr>
        <a:xfrm>
          <a:off x="733890" y="1520019"/>
          <a:ext cx="1625191" cy="1625191"/>
        </a:xfrm>
        <a:prstGeom prst="leftCircularArrow">
          <a:avLst>
            <a:gd name="adj1" fmla="val 4032"/>
            <a:gd name="adj2" fmla="val 506733"/>
            <a:gd name="adj3" fmla="val 2282244"/>
            <a:gd name="adj4" fmla="val 9024489"/>
            <a:gd name="adj5" fmla="val 4704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961FE72-3885-4BFE-9955-CD92C62E1AB3}">
      <dsp:nvSpPr>
        <dsp:cNvPr id="0" name=""/>
        <dsp:cNvSpPr/>
      </dsp:nvSpPr>
      <dsp:spPr>
        <a:xfrm>
          <a:off x="304540" y="2223962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Şirketler</a:t>
          </a:r>
          <a:endParaRPr lang="en-GB" sz="1400" kern="1200" dirty="0"/>
        </a:p>
      </dsp:txBody>
      <dsp:txXfrm>
        <a:off x="318448" y="2237870"/>
        <a:ext cx="1166326" cy="447054"/>
      </dsp:txXfrm>
    </dsp:sp>
    <dsp:sp modelId="{21C9B53F-8FA9-41F2-B828-155E47C398D6}">
      <dsp:nvSpPr>
        <dsp:cNvPr id="0" name=""/>
        <dsp:cNvSpPr/>
      </dsp:nvSpPr>
      <dsp:spPr>
        <a:xfrm>
          <a:off x="1810727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2079139"/>
              <a:satOff val="-9594"/>
              <a:lumOff val="35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Sözleşmeler</a:t>
          </a:r>
          <a:endParaRPr lang="en-GB" sz="1700" kern="1200" dirty="0"/>
        </a:p>
      </dsp:txBody>
      <dsp:txXfrm>
        <a:off x="1836226" y="1616299"/>
        <a:ext cx="1292411" cy="819598"/>
      </dsp:txXfrm>
    </dsp:sp>
    <dsp:sp modelId="{43CC3886-A65E-400D-9969-FD61C7852D9D}">
      <dsp:nvSpPr>
        <dsp:cNvPr id="0" name=""/>
        <dsp:cNvSpPr/>
      </dsp:nvSpPr>
      <dsp:spPr>
        <a:xfrm>
          <a:off x="2527417" y="626107"/>
          <a:ext cx="1796849" cy="1796849"/>
        </a:xfrm>
        <a:prstGeom prst="circularArrow">
          <a:avLst>
            <a:gd name="adj1" fmla="val 3647"/>
            <a:gd name="adj2" fmla="val 454089"/>
            <a:gd name="adj3" fmla="val 19370400"/>
            <a:gd name="adj4" fmla="val 12575511"/>
            <a:gd name="adj5" fmla="val 4255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FE16939-D338-4AA1-80B8-EE00636788D5}">
      <dsp:nvSpPr>
        <dsp:cNvPr id="0" name=""/>
        <dsp:cNvSpPr/>
      </dsp:nvSpPr>
      <dsp:spPr>
        <a:xfrm>
          <a:off x="2109262" y="1115929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79139"/>
                <a:satOff val="-9594"/>
                <a:lumOff val="35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079139"/>
                <a:satOff val="-9594"/>
                <a:lumOff val="35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Hukuk</a:t>
          </a:r>
          <a:endParaRPr lang="en-GB" sz="1400" kern="1200" dirty="0"/>
        </a:p>
      </dsp:txBody>
      <dsp:txXfrm>
        <a:off x="2123170" y="1129837"/>
        <a:ext cx="1166326" cy="447054"/>
      </dsp:txXfrm>
    </dsp:sp>
    <dsp:sp modelId="{258F50D4-C9B3-4970-BCCD-BCB0E4830D90}">
      <dsp:nvSpPr>
        <dsp:cNvPr id="0" name=""/>
        <dsp:cNvSpPr/>
      </dsp:nvSpPr>
      <dsp:spPr>
        <a:xfrm>
          <a:off x="3615449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4158277"/>
              <a:satOff val="-19187"/>
              <a:lumOff val="70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Kağıt iş</a:t>
          </a:r>
          <a:r>
            <a:rPr lang="en-GB" sz="1700" kern="1200" dirty="0" smtClean="0"/>
            <a:t>l</a:t>
          </a:r>
          <a:r>
            <a:rPr lang="tr-TR" sz="1700" kern="1200" dirty="0" smtClean="0"/>
            <a:t>eri</a:t>
          </a:r>
          <a:endParaRPr lang="en-GB" sz="1700" kern="1200" dirty="0"/>
        </a:p>
      </dsp:txBody>
      <dsp:txXfrm>
        <a:off x="3640948" y="1378864"/>
        <a:ext cx="1292411" cy="819598"/>
      </dsp:txXfrm>
    </dsp:sp>
    <dsp:sp modelId="{AD38751B-BF9E-4AF8-A62D-686CCB18E485}">
      <dsp:nvSpPr>
        <dsp:cNvPr id="0" name=""/>
        <dsp:cNvSpPr/>
      </dsp:nvSpPr>
      <dsp:spPr>
        <a:xfrm>
          <a:off x="4338833" y="1539898"/>
          <a:ext cx="1581673" cy="1581673"/>
        </a:xfrm>
        <a:prstGeom prst="leftCircularArrow">
          <a:avLst>
            <a:gd name="adj1" fmla="val 4143"/>
            <a:gd name="adj2" fmla="val 522079"/>
            <a:gd name="adj3" fmla="val 2227847"/>
            <a:gd name="adj4" fmla="val 8954747"/>
            <a:gd name="adj5" fmla="val 4834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AF311AA-4062-456E-8940-8DC6261A585D}">
      <dsp:nvSpPr>
        <dsp:cNvPr id="0" name=""/>
        <dsp:cNvSpPr/>
      </dsp:nvSpPr>
      <dsp:spPr>
        <a:xfrm>
          <a:off x="3913985" y="2223962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58277"/>
                <a:satOff val="-19187"/>
                <a:lumOff val="70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158277"/>
                <a:satOff val="-19187"/>
                <a:lumOff val="70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Bürokrasi</a:t>
          </a:r>
          <a:endParaRPr lang="en-GB" sz="1400" kern="1200" dirty="0"/>
        </a:p>
      </dsp:txBody>
      <dsp:txXfrm>
        <a:off x="3927893" y="2237870"/>
        <a:ext cx="1166326" cy="447054"/>
      </dsp:txXfrm>
    </dsp:sp>
    <dsp:sp modelId="{01F3D2F7-3969-428F-95C7-0A6F522573BF}">
      <dsp:nvSpPr>
        <dsp:cNvPr id="0" name=""/>
        <dsp:cNvSpPr/>
      </dsp:nvSpPr>
      <dsp:spPr>
        <a:xfrm>
          <a:off x="5382073" y="1327969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6237415"/>
              <a:satOff val="-28781"/>
              <a:lumOff val="105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Yasalar</a:t>
          </a:r>
          <a:endParaRPr lang="en-GB" sz="1700" kern="1200" dirty="0"/>
        </a:p>
      </dsp:txBody>
      <dsp:txXfrm>
        <a:off x="5407572" y="1590903"/>
        <a:ext cx="1292411" cy="819598"/>
      </dsp:txXfrm>
    </dsp:sp>
    <dsp:sp modelId="{6104DCBA-B105-4934-998A-873FC90DEEAE}">
      <dsp:nvSpPr>
        <dsp:cNvPr id="0" name=""/>
        <dsp:cNvSpPr/>
      </dsp:nvSpPr>
      <dsp:spPr>
        <a:xfrm>
          <a:off x="6136862" y="626107"/>
          <a:ext cx="1796849" cy="1796849"/>
        </a:xfrm>
        <a:prstGeom prst="circularArrow">
          <a:avLst>
            <a:gd name="adj1" fmla="val 3647"/>
            <a:gd name="adj2" fmla="val 454089"/>
            <a:gd name="adj3" fmla="val 19370400"/>
            <a:gd name="adj4" fmla="val 12575511"/>
            <a:gd name="adj5" fmla="val 4255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681E707-4412-410D-BEA4-4EA76E35411E}">
      <dsp:nvSpPr>
        <dsp:cNvPr id="0" name=""/>
        <dsp:cNvSpPr/>
      </dsp:nvSpPr>
      <dsp:spPr>
        <a:xfrm>
          <a:off x="5718707" y="1115929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237415"/>
                <a:satOff val="-28781"/>
                <a:lumOff val="105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237415"/>
                <a:satOff val="-28781"/>
                <a:lumOff val="105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Ulus devlet</a:t>
          </a:r>
          <a:endParaRPr lang="en-GB" sz="1400" kern="1200" dirty="0"/>
        </a:p>
      </dsp:txBody>
      <dsp:txXfrm>
        <a:off x="5732615" y="1129837"/>
        <a:ext cx="1166326" cy="447054"/>
      </dsp:txXfrm>
    </dsp:sp>
    <dsp:sp modelId="{4F232AA0-7154-4129-9878-C43C66C0589E}">
      <dsp:nvSpPr>
        <dsp:cNvPr id="0" name=""/>
        <dsp:cNvSpPr/>
      </dsp:nvSpPr>
      <dsp:spPr>
        <a:xfrm>
          <a:off x="7224894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8316554"/>
              <a:satOff val="-38374"/>
              <a:lumOff val="141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Zor kullanma tekeli</a:t>
          </a:r>
          <a:endParaRPr lang="en-GB" sz="1700" kern="1200" dirty="0"/>
        </a:p>
      </dsp:txBody>
      <dsp:txXfrm>
        <a:off x="7250393" y="1378864"/>
        <a:ext cx="1292411" cy="819598"/>
      </dsp:txXfrm>
    </dsp:sp>
    <dsp:sp modelId="{0CCF018B-A4EC-420E-A495-9B43D1E8F8F6}">
      <dsp:nvSpPr>
        <dsp:cNvPr id="0" name=""/>
        <dsp:cNvSpPr/>
      </dsp:nvSpPr>
      <dsp:spPr>
        <a:xfrm>
          <a:off x="7952780" y="1520019"/>
          <a:ext cx="1625191" cy="1625191"/>
        </a:xfrm>
        <a:prstGeom prst="leftCircularArrow">
          <a:avLst>
            <a:gd name="adj1" fmla="val 4032"/>
            <a:gd name="adj2" fmla="val 506733"/>
            <a:gd name="adj3" fmla="val 2282244"/>
            <a:gd name="adj4" fmla="val 9024489"/>
            <a:gd name="adj5" fmla="val 4704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8DA17C7-8C66-4B75-9B84-52CFCE8DBB57}">
      <dsp:nvSpPr>
        <dsp:cNvPr id="0" name=""/>
        <dsp:cNvSpPr/>
      </dsp:nvSpPr>
      <dsp:spPr>
        <a:xfrm>
          <a:off x="7523430" y="2223962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8316554"/>
                <a:satOff val="-38374"/>
                <a:lumOff val="141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8316554"/>
                <a:satOff val="-38374"/>
                <a:lumOff val="141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Askeriye</a:t>
          </a:r>
          <a:endParaRPr lang="en-GB" sz="1400" kern="1200" dirty="0"/>
        </a:p>
      </dsp:txBody>
      <dsp:txXfrm>
        <a:off x="7537338" y="2237870"/>
        <a:ext cx="1166326" cy="447054"/>
      </dsp:txXfrm>
    </dsp:sp>
    <dsp:sp modelId="{FCFBA274-E567-4C97-9C1C-49C17E9C08B9}">
      <dsp:nvSpPr>
        <dsp:cNvPr id="0" name=""/>
        <dsp:cNvSpPr/>
      </dsp:nvSpPr>
      <dsp:spPr>
        <a:xfrm>
          <a:off x="9029617" y="1353365"/>
          <a:ext cx="1343409" cy="1108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32385" rIns="32385" bIns="3238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Savaş</a:t>
          </a:r>
          <a:endParaRPr lang="en-GB" sz="1700" kern="1200" dirty="0"/>
        </a:p>
      </dsp:txBody>
      <dsp:txXfrm>
        <a:off x="9055116" y="1616299"/>
        <a:ext cx="1292411" cy="819598"/>
      </dsp:txXfrm>
    </dsp:sp>
    <dsp:sp modelId="{92E80D64-E74A-40A5-A9B8-1691691066F8}">
      <dsp:nvSpPr>
        <dsp:cNvPr id="0" name=""/>
        <dsp:cNvSpPr/>
      </dsp:nvSpPr>
      <dsp:spPr>
        <a:xfrm>
          <a:off x="9328152" y="1115929"/>
          <a:ext cx="1194142" cy="474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Uluslararası Hukuk</a:t>
          </a:r>
          <a:endParaRPr lang="en-GB" sz="1400" kern="1200" dirty="0"/>
        </a:p>
      </dsp:txBody>
      <dsp:txXfrm>
        <a:off x="9342060" y="1129837"/>
        <a:ext cx="1166326" cy="4470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8E8829-4842-4821-AA8C-5BC95BBE1997}">
      <dsp:nvSpPr>
        <dsp:cNvPr id="0" name=""/>
        <dsp:cNvSpPr/>
      </dsp:nvSpPr>
      <dsp:spPr>
        <a:xfrm>
          <a:off x="1351702" y="304548"/>
          <a:ext cx="3935709" cy="3935709"/>
        </a:xfrm>
        <a:prstGeom prst="pie">
          <a:avLst>
            <a:gd name="adj1" fmla="val 16200000"/>
            <a:gd name="adj2" fmla="val 18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Alışkanlıklar</a:t>
          </a:r>
          <a:endParaRPr lang="en-GB" sz="2100" kern="1200" dirty="0"/>
        </a:p>
      </dsp:txBody>
      <dsp:txXfrm>
        <a:off x="3425915" y="1138544"/>
        <a:ext cx="1405610" cy="1171342"/>
      </dsp:txXfrm>
    </dsp:sp>
    <dsp:sp modelId="{DB136871-62A1-43D6-AA3B-BAF280C6CB92}">
      <dsp:nvSpPr>
        <dsp:cNvPr id="0" name=""/>
        <dsp:cNvSpPr/>
      </dsp:nvSpPr>
      <dsp:spPr>
        <a:xfrm>
          <a:off x="1270645" y="445109"/>
          <a:ext cx="3935709" cy="3935709"/>
        </a:xfrm>
        <a:prstGeom prst="pie">
          <a:avLst>
            <a:gd name="adj1" fmla="val 1800000"/>
            <a:gd name="adj2" fmla="val 90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Kurumlar</a:t>
          </a:r>
          <a:endParaRPr lang="en-GB" sz="2100" kern="1200" dirty="0"/>
        </a:p>
      </dsp:txBody>
      <dsp:txXfrm>
        <a:off x="2207719" y="2998635"/>
        <a:ext cx="2108415" cy="1030780"/>
      </dsp:txXfrm>
    </dsp:sp>
    <dsp:sp modelId="{29C60315-FA43-4F40-B795-F86D3F505FCE}">
      <dsp:nvSpPr>
        <dsp:cNvPr id="0" name=""/>
        <dsp:cNvSpPr/>
      </dsp:nvSpPr>
      <dsp:spPr>
        <a:xfrm>
          <a:off x="1189589" y="304548"/>
          <a:ext cx="3935709" cy="3935709"/>
        </a:xfrm>
        <a:prstGeom prst="pie">
          <a:avLst>
            <a:gd name="adj1" fmla="val 9000000"/>
            <a:gd name="adj2" fmla="val 162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100" kern="1200" dirty="0" smtClean="0"/>
            <a:t>İçgüdüler</a:t>
          </a:r>
          <a:endParaRPr lang="en-GB" sz="2100" kern="1200" dirty="0"/>
        </a:p>
      </dsp:txBody>
      <dsp:txXfrm>
        <a:off x="1645475" y="1138544"/>
        <a:ext cx="1405610" cy="1171342"/>
      </dsp:txXfrm>
    </dsp:sp>
    <dsp:sp modelId="{851CB69B-A874-4148-9213-2F47B18009D1}">
      <dsp:nvSpPr>
        <dsp:cNvPr id="0" name=""/>
        <dsp:cNvSpPr/>
      </dsp:nvSpPr>
      <dsp:spPr>
        <a:xfrm>
          <a:off x="1108388" y="60909"/>
          <a:ext cx="4422987" cy="4422987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1C1BDB-FE66-4663-AAB5-F3709C402B49}">
      <dsp:nvSpPr>
        <dsp:cNvPr id="0" name=""/>
        <dsp:cNvSpPr/>
      </dsp:nvSpPr>
      <dsp:spPr>
        <a:xfrm>
          <a:off x="1027006" y="201221"/>
          <a:ext cx="4422987" cy="4422987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BF5ED1-91E6-477D-96EB-65EC6306FE8A}">
      <dsp:nvSpPr>
        <dsp:cNvPr id="0" name=""/>
        <dsp:cNvSpPr/>
      </dsp:nvSpPr>
      <dsp:spPr>
        <a:xfrm>
          <a:off x="945625" y="60909"/>
          <a:ext cx="4422987" cy="4422987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F56BC1-1F5A-491F-97A6-A07D6335F225}">
      <dsp:nvSpPr>
        <dsp:cNvPr id="0" name=""/>
        <dsp:cNvSpPr/>
      </dsp:nvSpPr>
      <dsp:spPr>
        <a:xfrm>
          <a:off x="1286811" y="209470"/>
          <a:ext cx="4157186" cy="1443736"/>
        </a:xfrm>
        <a:prstGeom prst="ellipse">
          <a:avLst/>
        </a:prstGeom>
        <a:solidFill>
          <a:schemeClr val="accent4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AB85A3-CCC3-43EF-84D0-20B28559C712}">
      <dsp:nvSpPr>
        <dsp:cNvPr id="0" name=""/>
        <dsp:cNvSpPr/>
      </dsp:nvSpPr>
      <dsp:spPr>
        <a:xfrm>
          <a:off x="2969021" y="3744690"/>
          <a:ext cx="805656" cy="515620"/>
        </a:xfrm>
        <a:prstGeom prst="down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F16E1E-8D0C-437C-BDAA-305498C97FB6}">
      <dsp:nvSpPr>
        <dsp:cNvPr id="0" name=""/>
        <dsp:cNvSpPr/>
      </dsp:nvSpPr>
      <dsp:spPr>
        <a:xfrm>
          <a:off x="583924" y="4157186"/>
          <a:ext cx="5575850" cy="9667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Bireysel ve Toplumsal Davranış</a:t>
          </a:r>
          <a:endParaRPr lang="en-GB" sz="3200" kern="1200" dirty="0"/>
        </a:p>
      </dsp:txBody>
      <dsp:txXfrm>
        <a:off x="583924" y="4157186"/>
        <a:ext cx="5575850" cy="966787"/>
      </dsp:txXfrm>
    </dsp:sp>
    <dsp:sp modelId="{0DAD31D2-4469-4A8C-AE16-BCF49559E6D5}">
      <dsp:nvSpPr>
        <dsp:cNvPr id="0" name=""/>
        <dsp:cNvSpPr/>
      </dsp:nvSpPr>
      <dsp:spPr>
        <a:xfrm>
          <a:off x="2798222" y="1764709"/>
          <a:ext cx="1450181" cy="145018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İçgüdüler</a:t>
          </a:r>
          <a:endParaRPr lang="en-GB" sz="1600" kern="1200" dirty="0"/>
        </a:p>
      </dsp:txBody>
      <dsp:txXfrm>
        <a:off x="3010596" y="1977083"/>
        <a:ext cx="1025433" cy="1025433"/>
      </dsp:txXfrm>
    </dsp:sp>
    <dsp:sp modelId="{F6499497-C669-4E56-BAE6-D419006D610E}">
      <dsp:nvSpPr>
        <dsp:cNvPr id="0" name=""/>
        <dsp:cNvSpPr/>
      </dsp:nvSpPr>
      <dsp:spPr>
        <a:xfrm>
          <a:off x="1760537" y="676751"/>
          <a:ext cx="1450181" cy="1450181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Alışkanlıklar</a:t>
          </a:r>
          <a:endParaRPr lang="en-GB" sz="1600" kern="1200" dirty="0"/>
        </a:p>
      </dsp:txBody>
      <dsp:txXfrm>
        <a:off x="1972911" y="889125"/>
        <a:ext cx="1025433" cy="1025433"/>
      </dsp:txXfrm>
    </dsp:sp>
    <dsp:sp modelId="{C7511E6E-CA76-4116-9EF7-58B41CDE0ACF}">
      <dsp:nvSpPr>
        <dsp:cNvPr id="0" name=""/>
        <dsp:cNvSpPr/>
      </dsp:nvSpPr>
      <dsp:spPr>
        <a:xfrm>
          <a:off x="3242945" y="326129"/>
          <a:ext cx="1450181" cy="1450181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Kurumlar</a:t>
          </a:r>
          <a:endParaRPr lang="en-GB" sz="1600" kern="1200" dirty="0"/>
        </a:p>
      </dsp:txBody>
      <dsp:txXfrm>
        <a:off x="3455319" y="538503"/>
        <a:ext cx="1025433" cy="1025433"/>
      </dsp:txXfrm>
    </dsp:sp>
    <dsp:sp modelId="{2FE85BFC-F683-4E38-B570-8E45AC1DA398}">
      <dsp:nvSpPr>
        <dsp:cNvPr id="0" name=""/>
        <dsp:cNvSpPr/>
      </dsp:nvSpPr>
      <dsp:spPr>
        <a:xfrm>
          <a:off x="1089032" y="25404"/>
          <a:ext cx="4511675" cy="360934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A11C69-CA5A-42EF-87EB-3A5C62C69FC9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2C881-408F-4318-8091-2A98E7F6EE6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192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1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7B77958-56F1-47E4-A7B8-914027B15247}" type="slidenum">
              <a:rPr lang="tr-TR" altLang="tr-TR"/>
              <a:pPr eaLnBrk="1" hangingPunct="1"/>
              <a:t>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04928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67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694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6775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037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590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55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7567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4886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31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1732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8847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37627-3E41-4088-94BB-F5DCBE6AE562}" type="datetimeFigureOut">
              <a:rPr lang="tr-TR" smtClean="0"/>
              <a:t>30.05.2019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A4F61-27AD-46DA-85C4-69F7427B5B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286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44600" y="444500"/>
            <a:ext cx="9715500" cy="6096000"/>
          </a:xfrm>
        </p:spPr>
        <p:txBody>
          <a:bodyPr>
            <a:normAutofit/>
          </a:bodyPr>
          <a:lstStyle/>
          <a:p>
            <a:r>
              <a:rPr lang="tr-TR" dirty="0" smtClean="0"/>
              <a:t>İKT 216 İktisadi Düşünceler Tarihi</a:t>
            </a:r>
            <a:br>
              <a:rPr lang="tr-TR" dirty="0" smtClean="0"/>
            </a:br>
            <a:r>
              <a:rPr lang="tr-TR" sz="4400" i="1" dirty="0" smtClean="0"/>
              <a:t>Ankara Üniversitesi SBF II. Sınıf İktisat</a:t>
            </a:r>
            <a:br>
              <a:rPr lang="tr-TR" sz="4400" i="1" dirty="0" smtClean="0"/>
            </a:br>
            <a:r>
              <a:rPr lang="tr-TR" sz="4400" i="1" dirty="0" smtClean="0"/>
              <a:t/>
            </a:r>
            <a:br>
              <a:rPr lang="tr-TR" sz="4400" i="1" dirty="0" smtClean="0"/>
            </a:br>
            <a:r>
              <a:rPr lang="tr-TR" sz="4400" b="1" dirty="0" smtClean="0"/>
              <a:t>Ders 1</a:t>
            </a:r>
            <a:r>
              <a:rPr lang="en-GB" sz="4400" b="1" dirty="0"/>
              <a:t>3</a:t>
            </a:r>
            <a:r>
              <a:rPr lang="tr-TR" sz="4400" b="1" dirty="0" smtClean="0"/>
              <a:t/>
            </a:r>
            <a:br>
              <a:rPr lang="tr-TR" sz="4400" b="1" dirty="0" smtClean="0"/>
            </a:br>
            <a:r>
              <a:rPr lang="tr-TR" sz="3100" i="1" dirty="0" smtClean="0"/>
              <a:t/>
            </a:r>
            <a:br>
              <a:rPr lang="tr-TR" sz="3100" i="1" dirty="0" smtClean="0"/>
            </a:br>
            <a:r>
              <a:rPr lang="tr-TR" sz="4000" dirty="0" smtClean="0"/>
              <a:t>Altuğ Yalçıntaş</a:t>
            </a:r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3100" dirty="0" smtClean="0">
                <a:hlinkClick r:id="rId2"/>
              </a:rPr>
              <a:t>http://ayalcintas.blogspot.com.tr/</a:t>
            </a:r>
            <a:br>
              <a:rPr lang="tr-TR" sz="3100" dirty="0" smtClean="0">
                <a:hlinkClick r:id="rId2"/>
              </a:rPr>
            </a:br>
            <a:r>
              <a:rPr lang="tr-TR" sz="3100" dirty="0" smtClean="0">
                <a:hlinkClick r:id="rId2"/>
              </a:rPr>
              <a:t>altug.yalcintas@politics.ankara.edu.tr</a:t>
            </a:r>
            <a:r>
              <a:rPr lang="tr-TR" sz="3100" dirty="0" smtClean="0"/>
              <a:t> 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8822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51435" cy="1325563"/>
          </a:xfrm>
        </p:spPr>
        <p:txBody>
          <a:bodyPr/>
          <a:lstStyle/>
          <a:p>
            <a:r>
              <a:rPr lang="en-GB" dirty="0" err="1" smtClean="0"/>
              <a:t>Amerikan</a:t>
            </a:r>
            <a:r>
              <a:rPr lang="en-GB" dirty="0" smtClean="0"/>
              <a:t> </a:t>
            </a:r>
            <a:r>
              <a:rPr lang="en-GB" dirty="0" err="1" smtClean="0"/>
              <a:t>İstisnalığı</a:t>
            </a:r>
            <a:r>
              <a:rPr lang="en-GB" dirty="0" smtClean="0"/>
              <a:t> (</a:t>
            </a:r>
            <a:r>
              <a:rPr lang="en-GB" i="1" dirty="0" smtClean="0"/>
              <a:t>American </a:t>
            </a:r>
            <a:r>
              <a:rPr lang="en-GB" i="1" dirty="0" err="1" smtClean="0"/>
              <a:t>Exceptionalism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 smtClean="0"/>
              <a:t>Eleştiri</a:t>
            </a:r>
            <a:r>
              <a:rPr lang="en-GB" dirty="0" smtClean="0"/>
              <a:t>:</a:t>
            </a:r>
          </a:p>
          <a:p>
            <a:endParaRPr lang="en-GB" dirty="0" smtClean="0"/>
          </a:p>
          <a:p>
            <a:r>
              <a:rPr lang="en-GB" dirty="0" err="1" smtClean="0"/>
              <a:t>Somut</a:t>
            </a:r>
            <a:r>
              <a:rPr lang="en-GB" dirty="0" smtClean="0"/>
              <a:t> </a:t>
            </a:r>
            <a:r>
              <a:rPr lang="en-GB" dirty="0" err="1" smtClean="0"/>
              <a:t>verilerle</a:t>
            </a:r>
            <a:r>
              <a:rPr lang="en-GB" dirty="0" smtClean="0"/>
              <a:t> </a:t>
            </a:r>
            <a:r>
              <a:rPr lang="en-GB" dirty="0" err="1" smtClean="0"/>
              <a:t>ispat</a:t>
            </a:r>
            <a:r>
              <a:rPr lang="en-GB" dirty="0" smtClean="0"/>
              <a:t> </a:t>
            </a:r>
            <a:r>
              <a:rPr lang="en-GB" dirty="0" err="1" smtClean="0"/>
              <a:t>edemediğimiz</a:t>
            </a:r>
            <a:r>
              <a:rPr lang="en-GB" dirty="0" smtClean="0"/>
              <a:t> </a:t>
            </a:r>
            <a:r>
              <a:rPr lang="en-GB" dirty="0" err="1" smtClean="0"/>
              <a:t>toplumsal</a:t>
            </a:r>
            <a:r>
              <a:rPr lang="en-GB" dirty="0" smtClean="0"/>
              <a:t> </a:t>
            </a:r>
            <a:r>
              <a:rPr lang="en-GB" dirty="0" err="1" smtClean="0"/>
              <a:t>mobilite</a:t>
            </a:r>
            <a:endParaRPr lang="en-GB" dirty="0" smtClean="0"/>
          </a:p>
          <a:p>
            <a:r>
              <a:rPr lang="en-GB" dirty="0" err="1" smtClean="0"/>
              <a:t>Uluslararası</a:t>
            </a:r>
            <a:r>
              <a:rPr lang="en-GB" dirty="0" smtClean="0"/>
              <a:t> hegemon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güç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ABD’nin</a:t>
            </a:r>
            <a:r>
              <a:rPr lang="en-GB" dirty="0" smtClean="0"/>
              <a:t> </a:t>
            </a:r>
            <a:r>
              <a:rPr lang="en-GB" dirty="0" err="1" smtClean="0"/>
              <a:t>hesap</a:t>
            </a:r>
            <a:r>
              <a:rPr lang="en-GB" dirty="0" smtClean="0"/>
              <a:t> </a:t>
            </a:r>
            <a:r>
              <a:rPr lang="en-GB" dirty="0" err="1" smtClean="0"/>
              <a:t>vermeyen</a:t>
            </a:r>
            <a:r>
              <a:rPr lang="en-GB" dirty="0" smtClean="0"/>
              <a:t> </a:t>
            </a:r>
            <a:r>
              <a:rPr lang="en-GB" dirty="0" err="1" smtClean="0"/>
              <a:t>tavrı</a:t>
            </a:r>
            <a:endParaRPr lang="en-GB" dirty="0" smtClean="0"/>
          </a:p>
          <a:p>
            <a:pPr lvl="1"/>
            <a:r>
              <a:rPr lang="en-GB" dirty="0" err="1" smtClean="0"/>
              <a:t>Çevre</a:t>
            </a:r>
            <a:r>
              <a:rPr lang="en-GB" dirty="0" smtClean="0"/>
              <a:t> </a:t>
            </a:r>
            <a:r>
              <a:rPr lang="en-GB" dirty="0" err="1" smtClean="0"/>
              <a:t>konuları</a:t>
            </a:r>
            <a:endParaRPr lang="en-GB" dirty="0" smtClean="0"/>
          </a:p>
          <a:p>
            <a:pPr lvl="1"/>
            <a:r>
              <a:rPr lang="en-GB" dirty="0" err="1" smtClean="0"/>
              <a:t>Savaş</a:t>
            </a:r>
            <a:r>
              <a:rPr lang="en-GB" dirty="0" smtClean="0"/>
              <a:t> </a:t>
            </a:r>
            <a:r>
              <a:rPr lang="en-GB" dirty="0" err="1" smtClean="0"/>
              <a:t>ekonomisi</a:t>
            </a:r>
            <a:endParaRPr lang="en-GB" dirty="0" smtClean="0"/>
          </a:p>
          <a:p>
            <a:r>
              <a:rPr lang="en-GB" dirty="0" err="1" smtClean="0"/>
              <a:t>Belirgin</a:t>
            </a:r>
            <a:r>
              <a:rPr lang="en-GB" dirty="0" smtClean="0"/>
              <a:t> </a:t>
            </a:r>
            <a:r>
              <a:rPr lang="en-GB" dirty="0" err="1" smtClean="0"/>
              <a:t>gelir</a:t>
            </a:r>
            <a:r>
              <a:rPr lang="en-GB" dirty="0" smtClean="0"/>
              <a:t> </a:t>
            </a:r>
            <a:r>
              <a:rPr lang="en-GB" dirty="0" err="1" smtClean="0"/>
              <a:t>adaletsizliği</a:t>
            </a:r>
            <a:endParaRPr lang="en-GB" dirty="0" smtClean="0"/>
          </a:p>
          <a:p>
            <a:r>
              <a:rPr lang="en-GB" dirty="0" err="1" smtClean="0"/>
              <a:t>Irak</a:t>
            </a:r>
            <a:r>
              <a:rPr lang="en-GB" dirty="0" smtClean="0"/>
              <a:t> </a:t>
            </a:r>
            <a:r>
              <a:rPr lang="en-GB" dirty="0" err="1" smtClean="0"/>
              <a:t>Savaşı</a:t>
            </a:r>
            <a:r>
              <a:rPr lang="en-GB" dirty="0"/>
              <a:t>,</a:t>
            </a:r>
            <a:r>
              <a:rPr lang="en-GB" dirty="0" smtClean="0"/>
              <a:t> 2008 </a:t>
            </a:r>
            <a:r>
              <a:rPr lang="en-GB" dirty="0" err="1" smtClean="0"/>
              <a:t>Finansal</a:t>
            </a:r>
            <a:r>
              <a:rPr lang="en-GB" dirty="0" smtClean="0"/>
              <a:t> </a:t>
            </a:r>
            <a:r>
              <a:rPr lang="en-GB" dirty="0" err="1" smtClean="0"/>
              <a:t>Krizi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D. </a:t>
            </a:r>
            <a:r>
              <a:rPr lang="en-GB" dirty="0" err="1" smtClean="0"/>
              <a:t>Trump’ın</a:t>
            </a:r>
            <a:r>
              <a:rPr lang="en-GB" dirty="0" smtClean="0"/>
              <a:t> </a:t>
            </a:r>
            <a:r>
              <a:rPr lang="en-GB" dirty="0" err="1" smtClean="0"/>
              <a:t>seçimi</a:t>
            </a:r>
            <a:r>
              <a:rPr lang="en-GB" dirty="0" smtClean="0"/>
              <a:t> </a:t>
            </a:r>
            <a:r>
              <a:rPr lang="en-GB" dirty="0" err="1" smtClean="0"/>
              <a:t>kazanması</a:t>
            </a:r>
            <a:r>
              <a:rPr lang="en-GB" dirty="0" smtClean="0"/>
              <a:t> </a:t>
            </a:r>
            <a:r>
              <a:rPr lang="en-GB" dirty="0" smtClean="0">
                <a:sym typeface="Wingdings" panose="05000000000000000000" pitchFamily="2" charset="2"/>
              </a:rPr>
              <a:t> “</a:t>
            </a:r>
            <a:r>
              <a:rPr lang="en-GB" dirty="0" err="1" smtClean="0">
                <a:sym typeface="Wingdings" panose="05000000000000000000" pitchFamily="2" charset="2"/>
              </a:rPr>
              <a:t>Amerikan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Rüyası”nın</a:t>
            </a:r>
            <a:r>
              <a:rPr lang="en-GB" dirty="0" smtClean="0">
                <a:sym typeface="Wingdings" panose="05000000000000000000" pitchFamily="2" charset="2"/>
              </a:rPr>
              <a:t> </a:t>
            </a:r>
            <a:r>
              <a:rPr lang="en-GB" dirty="0" err="1" smtClean="0">
                <a:sym typeface="Wingdings" panose="05000000000000000000" pitchFamily="2" charset="2"/>
              </a:rPr>
              <a:t>çöküşü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726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51435" cy="1325563"/>
          </a:xfrm>
        </p:spPr>
        <p:txBody>
          <a:bodyPr/>
          <a:lstStyle/>
          <a:p>
            <a:r>
              <a:rPr lang="en-GB" dirty="0" err="1" smtClean="0"/>
              <a:t>Amerikan</a:t>
            </a:r>
            <a:r>
              <a:rPr lang="en-GB" dirty="0" smtClean="0"/>
              <a:t> </a:t>
            </a:r>
            <a:r>
              <a:rPr lang="en-GB" dirty="0" err="1" smtClean="0"/>
              <a:t>İstisnalığı</a:t>
            </a:r>
            <a:r>
              <a:rPr lang="en-GB" dirty="0" smtClean="0"/>
              <a:t> (</a:t>
            </a:r>
            <a:r>
              <a:rPr lang="en-GB" i="1" dirty="0" smtClean="0"/>
              <a:t>American </a:t>
            </a:r>
            <a:r>
              <a:rPr lang="en-GB" i="1" dirty="0" err="1" smtClean="0"/>
              <a:t>Exceptionalism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76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 smtClean="0"/>
              <a:t>Amerikan</a:t>
            </a:r>
            <a:r>
              <a:rPr lang="en-GB" dirty="0" smtClean="0"/>
              <a:t> </a:t>
            </a:r>
            <a:r>
              <a:rPr lang="en-GB" dirty="0" err="1" smtClean="0"/>
              <a:t>kültürünün</a:t>
            </a:r>
            <a:r>
              <a:rPr lang="en-GB" dirty="0" smtClean="0"/>
              <a:t> (“</a:t>
            </a:r>
            <a:r>
              <a:rPr lang="en-GB" dirty="0" err="1" smtClean="0"/>
              <a:t>emperyalizm”inin</a:t>
            </a:r>
            <a:r>
              <a:rPr lang="en-GB" dirty="0" smtClean="0"/>
              <a:t> ?) </a:t>
            </a:r>
            <a:r>
              <a:rPr lang="en-GB" dirty="0" err="1" smtClean="0"/>
              <a:t>Osmanlı</a:t>
            </a:r>
            <a:r>
              <a:rPr lang="en-GB" dirty="0" smtClean="0"/>
              <a:t> </a:t>
            </a:r>
            <a:r>
              <a:rPr lang="en-GB" dirty="0" err="1" smtClean="0"/>
              <a:t>coğrafyasına</a:t>
            </a:r>
            <a:r>
              <a:rPr lang="en-GB" dirty="0" smtClean="0"/>
              <a:t> </a:t>
            </a:r>
            <a:r>
              <a:rPr lang="en-GB" dirty="0" err="1" smtClean="0"/>
              <a:t>gelişi</a:t>
            </a:r>
            <a:endParaRPr lang="en-GB" dirty="0" smtClean="0"/>
          </a:p>
          <a:p>
            <a:r>
              <a:rPr lang="en-GB" dirty="0" smtClean="0"/>
              <a:t>1820’lerden </a:t>
            </a:r>
            <a:r>
              <a:rPr lang="en-GB" dirty="0" err="1" smtClean="0"/>
              <a:t>günümüze</a:t>
            </a:r>
            <a:endParaRPr lang="en-GB" dirty="0" smtClean="0"/>
          </a:p>
          <a:p>
            <a:r>
              <a:rPr lang="en-GB" dirty="0" err="1" smtClean="0"/>
              <a:t>Başta</a:t>
            </a:r>
            <a:r>
              <a:rPr lang="en-GB" dirty="0" smtClean="0"/>
              <a:t> İzmir </a:t>
            </a:r>
            <a:r>
              <a:rPr lang="en-GB" dirty="0" err="1" smtClean="0"/>
              <a:t>ve</a:t>
            </a:r>
            <a:r>
              <a:rPr lang="en-GB" dirty="0" smtClean="0"/>
              <a:t> İstanbul, </a:t>
            </a:r>
            <a:r>
              <a:rPr lang="en-GB" dirty="0" err="1" smtClean="0"/>
              <a:t>sonrasında</a:t>
            </a:r>
            <a:r>
              <a:rPr lang="en-GB" dirty="0" smtClean="0"/>
              <a:t> </a:t>
            </a:r>
            <a:r>
              <a:rPr lang="en-GB" dirty="0" err="1" smtClean="0"/>
              <a:t>Balkanlar</a:t>
            </a:r>
            <a:r>
              <a:rPr lang="en-GB" dirty="0" smtClean="0"/>
              <a:t>, </a:t>
            </a:r>
            <a:r>
              <a:rPr lang="en-GB" dirty="0" err="1" smtClean="0"/>
              <a:t>Anadolu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Orta</a:t>
            </a:r>
            <a:r>
              <a:rPr lang="en-GB" dirty="0" smtClean="0"/>
              <a:t> </a:t>
            </a:r>
            <a:r>
              <a:rPr lang="en-GB" dirty="0" err="1" smtClean="0"/>
              <a:t>Doğu’da</a:t>
            </a:r>
            <a:r>
              <a:rPr lang="en-GB" dirty="0" smtClean="0"/>
              <a:t> </a:t>
            </a:r>
            <a:r>
              <a:rPr lang="en-GB" dirty="0" err="1" smtClean="0"/>
              <a:t>açılan</a:t>
            </a:r>
            <a:r>
              <a:rPr lang="en-GB" dirty="0" smtClean="0"/>
              <a:t> </a:t>
            </a:r>
            <a:r>
              <a:rPr lang="en-GB" dirty="0" err="1" smtClean="0"/>
              <a:t>okullar</a:t>
            </a:r>
            <a:r>
              <a:rPr lang="en-GB" dirty="0" smtClean="0"/>
              <a:t>, </a:t>
            </a:r>
            <a:r>
              <a:rPr lang="en-GB" dirty="0" err="1" smtClean="0"/>
              <a:t>matbaalar</a:t>
            </a:r>
            <a:r>
              <a:rPr lang="en-GB" dirty="0" smtClean="0"/>
              <a:t>, hastahaneler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Protestan</a:t>
            </a:r>
            <a:r>
              <a:rPr lang="en-GB" dirty="0" smtClean="0"/>
              <a:t> </a:t>
            </a:r>
            <a:r>
              <a:rPr lang="en-GB" dirty="0" err="1" smtClean="0"/>
              <a:t>kiliseleri</a:t>
            </a:r>
            <a:endParaRPr lang="en-GB" dirty="0" smtClean="0"/>
          </a:p>
          <a:p>
            <a:r>
              <a:rPr lang="en-GB" dirty="0" smtClean="0"/>
              <a:t>John </a:t>
            </a:r>
            <a:r>
              <a:rPr lang="en-GB" dirty="0" err="1" smtClean="0"/>
              <a:t>Dewey’nin</a:t>
            </a:r>
            <a:r>
              <a:rPr lang="en-GB" dirty="0" smtClean="0"/>
              <a:t> </a:t>
            </a:r>
            <a:r>
              <a:rPr lang="en-GB" dirty="0" err="1" smtClean="0"/>
              <a:t>Atatürk’ün</a:t>
            </a:r>
            <a:r>
              <a:rPr lang="en-GB" dirty="0" smtClean="0"/>
              <a:t> </a:t>
            </a:r>
            <a:r>
              <a:rPr lang="en-GB" dirty="0" err="1" smtClean="0"/>
              <a:t>davetlisi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Türkiye’ye</a:t>
            </a:r>
            <a:r>
              <a:rPr lang="en-GB" dirty="0" smtClean="0"/>
              <a:t> </a:t>
            </a:r>
            <a:r>
              <a:rPr lang="en-GB" dirty="0" err="1" smtClean="0"/>
              <a:t>gelişi</a:t>
            </a:r>
            <a:r>
              <a:rPr lang="en-GB" dirty="0" smtClean="0"/>
              <a:t> (1924)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Türkiye</a:t>
            </a:r>
            <a:r>
              <a:rPr lang="en-GB" dirty="0" smtClean="0"/>
              <a:t> </a:t>
            </a:r>
            <a:r>
              <a:rPr lang="en-GB" dirty="0" err="1" smtClean="0"/>
              <a:t>Cumhuriyet</a:t>
            </a:r>
            <a:r>
              <a:rPr lang="en-GB" dirty="0" smtClean="0"/>
              <a:t> </a:t>
            </a:r>
            <a:r>
              <a:rPr lang="en-GB" dirty="0" err="1" smtClean="0"/>
              <a:t>üzerindeki</a:t>
            </a:r>
            <a:r>
              <a:rPr lang="en-GB" dirty="0" smtClean="0"/>
              <a:t> </a:t>
            </a:r>
            <a:r>
              <a:rPr lang="en-GB" dirty="0" err="1" smtClean="0"/>
              <a:t>kalıcı</a:t>
            </a:r>
            <a:r>
              <a:rPr lang="en-GB" dirty="0" smtClean="0"/>
              <a:t> </a:t>
            </a:r>
            <a:r>
              <a:rPr lang="en-GB" dirty="0" err="1" smtClean="0"/>
              <a:t>bazı</a:t>
            </a:r>
            <a:r>
              <a:rPr lang="en-GB" dirty="0" smtClean="0"/>
              <a:t> </a:t>
            </a:r>
            <a:r>
              <a:rPr lang="en-GB" dirty="0" err="1" smtClean="0"/>
              <a:t>Amerikan</a:t>
            </a:r>
            <a:r>
              <a:rPr lang="en-GB" dirty="0" smtClean="0"/>
              <a:t> </a:t>
            </a:r>
            <a:r>
              <a:rPr lang="en-GB" dirty="0" err="1" smtClean="0"/>
              <a:t>etkileri</a:t>
            </a:r>
            <a:r>
              <a:rPr lang="en-GB" dirty="0" smtClean="0"/>
              <a:t>:</a:t>
            </a:r>
          </a:p>
          <a:p>
            <a:r>
              <a:rPr lang="en-GB" dirty="0" err="1" smtClean="0"/>
              <a:t>Türkiye</a:t>
            </a:r>
            <a:r>
              <a:rPr lang="en-GB" dirty="0" smtClean="0"/>
              <a:t> </a:t>
            </a:r>
            <a:r>
              <a:rPr lang="en-GB" dirty="0" err="1" smtClean="0"/>
              <a:t>eğitim</a:t>
            </a:r>
            <a:r>
              <a:rPr lang="en-GB" dirty="0" smtClean="0"/>
              <a:t> </a:t>
            </a:r>
            <a:r>
              <a:rPr lang="en-GB" dirty="0" err="1" smtClean="0"/>
              <a:t>sisteminden</a:t>
            </a:r>
            <a:r>
              <a:rPr lang="en-GB" dirty="0" smtClean="0"/>
              <a:t> (</a:t>
            </a:r>
            <a:r>
              <a:rPr lang="en-GB" dirty="0" err="1" smtClean="0"/>
              <a:t>Köy</a:t>
            </a:r>
            <a:r>
              <a:rPr lang="en-GB" dirty="0" smtClean="0"/>
              <a:t> </a:t>
            </a:r>
            <a:r>
              <a:rPr lang="en-GB" dirty="0" err="1" smtClean="0"/>
              <a:t>Enstitüleri</a:t>
            </a:r>
            <a:r>
              <a:rPr lang="en-GB" dirty="0"/>
              <a:t>,</a:t>
            </a:r>
            <a:r>
              <a:rPr lang="en-GB" dirty="0" smtClean="0"/>
              <a:t> </a:t>
            </a:r>
            <a:r>
              <a:rPr lang="en-GB" dirty="0" err="1" smtClean="0"/>
              <a:t>Amerikan</a:t>
            </a:r>
            <a:r>
              <a:rPr lang="en-GB" dirty="0" smtClean="0"/>
              <a:t> </a:t>
            </a:r>
            <a:r>
              <a:rPr lang="en-GB" dirty="0" err="1" smtClean="0"/>
              <a:t>okulları</a:t>
            </a:r>
            <a:r>
              <a:rPr lang="en-GB" dirty="0" smtClean="0"/>
              <a:t> vs.)</a:t>
            </a:r>
          </a:p>
          <a:p>
            <a:r>
              <a:rPr lang="en-GB" dirty="0" smtClean="0"/>
              <a:t>“</a:t>
            </a:r>
            <a:r>
              <a:rPr lang="en-GB" dirty="0" err="1" smtClean="0"/>
              <a:t>Partili</a:t>
            </a:r>
            <a:r>
              <a:rPr lang="en-GB" dirty="0" smtClean="0"/>
              <a:t> </a:t>
            </a:r>
            <a:r>
              <a:rPr lang="en-GB" dirty="0" err="1" smtClean="0"/>
              <a:t>Cumhurbaşkanılı</a:t>
            </a:r>
            <a:r>
              <a:rPr lang="en-GB" dirty="0" smtClean="0"/>
              <a:t> </a:t>
            </a:r>
            <a:r>
              <a:rPr lang="en-GB" dirty="0" err="1" smtClean="0"/>
              <a:t>Sistemi</a:t>
            </a:r>
            <a:r>
              <a:rPr lang="en-GB" dirty="0" smtClean="0"/>
              <a:t>”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iki</a:t>
            </a:r>
            <a:r>
              <a:rPr lang="en-GB" dirty="0" smtClean="0"/>
              <a:t> </a:t>
            </a:r>
            <a:r>
              <a:rPr lang="en-GB" dirty="0" err="1" smtClean="0"/>
              <a:t>partili</a:t>
            </a:r>
            <a:r>
              <a:rPr lang="en-GB" dirty="0" smtClean="0"/>
              <a:t> </a:t>
            </a:r>
            <a:r>
              <a:rPr lang="en-GB" dirty="0" err="1" smtClean="0"/>
              <a:t>parlamento</a:t>
            </a:r>
            <a:r>
              <a:rPr lang="en-GB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853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38200" y="1690688"/>
            <a:ext cx="109093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600" b="1" dirty="0" smtClean="0"/>
          </a:p>
          <a:p>
            <a:r>
              <a:rPr lang="tr-TR" sz="2600" b="1" dirty="0" smtClean="0"/>
              <a:t>Bir toplum eleştirmeni (</a:t>
            </a:r>
            <a:r>
              <a:rPr lang="tr-TR" sz="2600" b="1" i="1" dirty="0" err="1" smtClean="0"/>
              <a:t>social</a:t>
            </a:r>
            <a:r>
              <a:rPr lang="tr-TR" sz="2600" b="1" i="1" dirty="0" smtClean="0"/>
              <a:t> </a:t>
            </a:r>
            <a:r>
              <a:rPr lang="tr-TR" sz="2600" b="1" i="1" dirty="0" err="1" smtClean="0"/>
              <a:t>critic</a:t>
            </a:r>
            <a:r>
              <a:rPr lang="tr-TR" sz="2600" b="1" dirty="0" smtClean="0"/>
              <a:t>) olarak </a:t>
            </a:r>
            <a:r>
              <a:rPr lang="tr-TR" sz="2600" b="1" dirty="0" err="1" smtClean="0"/>
              <a:t>Veblen</a:t>
            </a:r>
            <a:endParaRPr lang="tr-TR" sz="26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6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dirty="0" smtClean="0"/>
              <a:t>Amerikan toplumuna ve özellikle de </a:t>
            </a:r>
            <a:r>
              <a:rPr lang="tr-TR" sz="2600" i="1" dirty="0" err="1" smtClean="0"/>
              <a:t>captains</a:t>
            </a:r>
            <a:r>
              <a:rPr lang="tr-TR" sz="2600" i="1" dirty="0" smtClean="0"/>
              <a:t> of </a:t>
            </a:r>
            <a:r>
              <a:rPr lang="tr-TR" sz="2600" i="1" dirty="0" err="1" smtClean="0"/>
              <a:t>industry</a:t>
            </a:r>
            <a:r>
              <a:rPr lang="tr-TR" sz="2600" dirty="0" smtClean="0"/>
              <a:t> ve </a:t>
            </a:r>
            <a:r>
              <a:rPr lang="tr-TR" sz="2600" i="1" dirty="0" err="1" smtClean="0"/>
              <a:t>leisure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class</a:t>
            </a:r>
            <a:r>
              <a:rPr lang="tr-TR" sz="2600" dirty="0" smtClean="0"/>
              <a:t> eleştirisi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dirty="0" smtClean="0"/>
              <a:t>Mühendisler vs. işadamları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dirty="0" smtClean="0"/>
              <a:t>Sabotaj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i="1" dirty="0" err="1" smtClean="0"/>
              <a:t>Workmanship</a:t>
            </a:r>
            <a:r>
              <a:rPr lang="tr-TR" sz="2600" i="1" dirty="0" smtClean="0"/>
              <a:t> </a:t>
            </a:r>
            <a:r>
              <a:rPr lang="tr-TR" sz="2600" dirty="0" smtClean="0"/>
              <a:t>(ustalık) vs. </a:t>
            </a:r>
            <a:r>
              <a:rPr lang="tr-TR" sz="2600" i="1" dirty="0" err="1" smtClean="0"/>
              <a:t>predatory</a:t>
            </a:r>
            <a:r>
              <a:rPr lang="tr-TR" sz="2600" i="1" dirty="0" smtClean="0"/>
              <a:t> </a:t>
            </a:r>
            <a:r>
              <a:rPr lang="tr-TR" sz="2600" dirty="0" smtClean="0"/>
              <a:t>(yağmacı) içgüdüler</a:t>
            </a:r>
          </a:p>
        </p:txBody>
      </p:sp>
    </p:spTree>
    <p:extLst>
      <p:ext uri="{BB962C8B-B14F-4D97-AF65-F5344CB8AC3E}">
        <p14:creationId xmlns:p14="http://schemas.microsoft.com/office/powerpoint/2010/main" val="266775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38200" y="1690688"/>
            <a:ext cx="109093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600" b="1" dirty="0" smtClean="0"/>
          </a:p>
          <a:p>
            <a:r>
              <a:rPr lang="tr-TR" sz="2600" b="1" dirty="0" err="1" smtClean="0"/>
              <a:t>Heretik</a:t>
            </a:r>
            <a:r>
              <a:rPr lang="tr-TR" sz="2600" b="1" dirty="0" smtClean="0"/>
              <a:t> bir toplum bilimci olarak </a:t>
            </a:r>
            <a:r>
              <a:rPr lang="tr-TR" sz="2600" b="1" dirty="0" err="1" smtClean="0"/>
              <a:t>olarak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Veblen</a:t>
            </a:r>
            <a:r>
              <a:rPr lang="tr-TR" sz="2600" b="1" dirty="0" smtClean="0"/>
              <a:t> (1) </a:t>
            </a:r>
          </a:p>
          <a:p>
            <a:endParaRPr lang="tr-TR" sz="2600" b="1" dirty="0" smtClean="0"/>
          </a:p>
          <a:p>
            <a:r>
              <a:rPr lang="tr-TR" sz="2600" b="1" dirty="0" smtClean="0"/>
              <a:t>İktisada (</a:t>
            </a:r>
            <a:r>
              <a:rPr lang="tr-TR" sz="2600" b="1" dirty="0" err="1" smtClean="0"/>
              <a:t>marjinalizme</a:t>
            </a:r>
            <a:r>
              <a:rPr lang="tr-TR" sz="2600" b="1" dirty="0" smtClean="0"/>
              <a:t>) yönelik eleştirisi: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err="1" smtClean="0"/>
              <a:t>Hedonism</a:t>
            </a:r>
            <a:r>
              <a:rPr lang="tr-TR" sz="2600" dirty="0" smtClean="0"/>
              <a:t> ve «ışık hızında hesap yapabilen bireyler»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Tarihsiz, soyut modeller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Denge kavramsallaştırması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Kurumlar, alışkanlıklar, içgüdüler ve değerler </a:t>
            </a:r>
          </a:p>
          <a:p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125822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38200" y="1690688"/>
            <a:ext cx="109093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600" b="1" dirty="0" smtClean="0"/>
          </a:p>
          <a:p>
            <a:r>
              <a:rPr lang="tr-TR" sz="2600" b="1" dirty="0" err="1" smtClean="0"/>
              <a:t>Heretik</a:t>
            </a:r>
            <a:r>
              <a:rPr lang="tr-TR" sz="2600" b="1" dirty="0" smtClean="0"/>
              <a:t> bir toplum bilimci olarak </a:t>
            </a:r>
            <a:r>
              <a:rPr lang="tr-TR" sz="2600" b="1" dirty="0" err="1" smtClean="0"/>
              <a:t>olarak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Veblen</a:t>
            </a:r>
            <a:r>
              <a:rPr lang="tr-TR" sz="2600" b="1" dirty="0" smtClean="0"/>
              <a:t> (2) </a:t>
            </a:r>
          </a:p>
          <a:p>
            <a:endParaRPr lang="tr-TR" sz="2600" b="1" dirty="0" smtClean="0"/>
          </a:p>
          <a:p>
            <a:r>
              <a:rPr lang="tr-TR" sz="2600" b="1" dirty="0" err="1" smtClean="0"/>
              <a:t>Marx’a</a:t>
            </a:r>
            <a:r>
              <a:rPr lang="tr-TR" sz="2600" b="1" dirty="0" smtClean="0"/>
              <a:t> yönelik eleştirisi: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Teleolojik (</a:t>
            </a:r>
            <a:r>
              <a:rPr lang="tr-TR" sz="2600" dirty="0" err="1" smtClean="0"/>
              <a:t>erekselci</a:t>
            </a:r>
            <a:r>
              <a:rPr lang="tr-TR" sz="2600" dirty="0" smtClean="0"/>
              <a:t>) tarih anlayışı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Sınıf çatışması ve biçimi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Sınıflar arası öykünme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Rasyonel sermaye birikimi</a:t>
            </a:r>
          </a:p>
        </p:txBody>
      </p:sp>
    </p:spTree>
    <p:extLst>
      <p:ext uri="{BB962C8B-B14F-4D97-AF65-F5344CB8AC3E}">
        <p14:creationId xmlns:p14="http://schemas.microsoft.com/office/powerpoint/2010/main" val="113603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38200" y="1690688"/>
            <a:ext cx="109093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600" b="1" dirty="0" smtClean="0"/>
          </a:p>
          <a:p>
            <a:r>
              <a:rPr lang="tr-TR" sz="2600" b="1" dirty="0" smtClean="0"/>
              <a:t>İlk evrimci toplum bilimci olarak </a:t>
            </a:r>
            <a:r>
              <a:rPr lang="tr-TR" sz="2600" b="1" dirty="0" err="1" smtClean="0"/>
              <a:t>Veblen</a:t>
            </a:r>
            <a:endParaRPr lang="tr-TR" sz="26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İçgüdüler (</a:t>
            </a:r>
            <a:r>
              <a:rPr lang="tr-TR" sz="2600" i="1" dirty="0" err="1" smtClean="0"/>
              <a:t>workmanship</a:t>
            </a:r>
            <a:r>
              <a:rPr lang="tr-TR" sz="2600" dirty="0" smtClean="0"/>
              <a:t>, </a:t>
            </a:r>
            <a:r>
              <a:rPr lang="tr-TR" sz="2600" i="1" dirty="0" err="1" smtClean="0"/>
              <a:t>idle</a:t>
            </a:r>
            <a:r>
              <a:rPr lang="tr-TR" sz="2600" dirty="0" smtClean="0"/>
              <a:t> </a:t>
            </a:r>
            <a:r>
              <a:rPr lang="tr-TR" sz="2600" i="1" dirty="0" err="1" smtClean="0"/>
              <a:t>curiosity</a:t>
            </a:r>
            <a:r>
              <a:rPr lang="tr-TR" sz="2600" dirty="0" smtClean="0"/>
              <a:t>, ebeveynlik vd.)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Toplumsal atalet ve birikimli nedensellik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Kurumsal ve evrimci iktisat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i="1" dirty="0" err="1" smtClean="0"/>
              <a:t>Heterodoxy</a:t>
            </a:r>
            <a:r>
              <a:rPr lang="tr-TR" sz="2600" dirty="0" err="1" smtClean="0"/>
              <a:t>’nin</a:t>
            </a:r>
            <a:r>
              <a:rPr lang="tr-TR" sz="2600" dirty="0" smtClean="0"/>
              <a:t> kuruluşu, iktisatta </a:t>
            </a:r>
            <a:r>
              <a:rPr lang="tr-TR" sz="2600" i="1" dirty="0" err="1" smtClean="0"/>
              <a:t>iconoclasm</a:t>
            </a:r>
            <a:r>
              <a:rPr lang="tr-TR" sz="2600" dirty="0" smtClean="0"/>
              <a:t> ve ironi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199101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38200" y="1690688"/>
            <a:ext cx="109093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600" b="1" dirty="0" smtClean="0"/>
          </a:p>
          <a:p>
            <a:r>
              <a:rPr lang="tr-TR" sz="2600" b="1" dirty="0" smtClean="0"/>
              <a:t>Güçlü bir </a:t>
            </a:r>
            <a:r>
              <a:rPr lang="tr-TR" sz="2600" b="1" dirty="0" err="1" smtClean="0"/>
              <a:t>retor</a:t>
            </a:r>
            <a:r>
              <a:rPr lang="tr-TR" sz="2600" b="1" dirty="0" smtClean="0"/>
              <a:t> olarak </a:t>
            </a:r>
            <a:r>
              <a:rPr lang="tr-TR" sz="2600" b="1" dirty="0" err="1" smtClean="0"/>
              <a:t>Veblen</a:t>
            </a:r>
            <a:endParaRPr lang="tr-TR" sz="26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err="1" smtClean="0"/>
              <a:t>Veblen’in</a:t>
            </a:r>
            <a:r>
              <a:rPr lang="tr-TR" sz="2600" dirty="0" smtClean="0"/>
              <a:t> dili ve genel olarak retorik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«Şeker kağıdına sarılı bir dinamit lokumu»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İroni ve </a:t>
            </a:r>
            <a:r>
              <a:rPr lang="tr-TR" sz="2600" dirty="0" err="1" smtClean="0"/>
              <a:t>sarcasm</a:t>
            </a:r>
            <a:endParaRPr lang="tr-TR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Örnekler: </a:t>
            </a:r>
            <a:r>
              <a:rPr lang="tr-TR" sz="2600" i="1" dirty="0" err="1" smtClean="0"/>
              <a:t>leisure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class</a:t>
            </a:r>
            <a:r>
              <a:rPr lang="tr-TR" sz="2600" i="1" dirty="0" smtClean="0"/>
              <a:t>, </a:t>
            </a:r>
            <a:r>
              <a:rPr lang="tr-TR" sz="2600" i="1" dirty="0" err="1" smtClean="0"/>
              <a:t>conspicuous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consumption</a:t>
            </a:r>
            <a:r>
              <a:rPr lang="tr-TR" sz="2600" i="1" dirty="0" smtClean="0"/>
              <a:t>, </a:t>
            </a:r>
            <a:r>
              <a:rPr lang="tr-TR" sz="2600" i="1" dirty="0" err="1" smtClean="0"/>
              <a:t>absentee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workmanship</a:t>
            </a:r>
            <a:r>
              <a:rPr lang="tr-TR" sz="2600" i="1" dirty="0" smtClean="0"/>
              <a:t>, </a:t>
            </a:r>
            <a:r>
              <a:rPr lang="tr-TR" sz="2600" i="1" dirty="0" err="1" smtClean="0"/>
              <a:t>emulation</a:t>
            </a:r>
            <a:r>
              <a:rPr lang="tr-TR" sz="2600" i="1" dirty="0" smtClean="0"/>
              <a:t>, </a:t>
            </a:r>
            <a:r>
              <a:rPr lang="tr-TR" sz="2600" i="1" dirty="0" err="1" smtClean="0"/>
              <a:t>idle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curiosity</a:t>
            </a:r>
            <a:r>
              <a:rPr lang="tr-TR" sz="2600" dirty="0" smtClean="0"/>
              <a:t> vd.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340607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38200" y="1690688"/>
            <a:ext cx="111633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Kitapları (Seçilmiş)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i="1" dirty="0" err="1" smtClean="0"/>
              <a:t>The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Theory</a:t>
            </a:r>
            <a:r>
              <a:rPr lang="tr-TR" sz="2800" i="1" dirty="0" smtClean="0"/>
              <a:t> of </a:t>
            </a:r>
            <a:r>
              <a:rPr lang="tr-TR" sz="2800" i="1" dirty="0" err="1" smtClean="0"/>
              <a:t>Leisure</a:t>
            </a:r>
            <a:r>
              <a:rPr lang="tr-TR" sz="2800" i="1" dirty="0" smtClean="0"/>
              <a:t> Class </a:t>
            </a:r>
            <a:r>
              <a:rPr lang="tr-TR" sz="2800" dirty="0" smtClean="0"/>
              <a:t>(1899)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i="1" dirty="0" err="1" smtClean="0"/>
              <a:t>Theory</a:t>
            </a:r>
            <a:r>
              <a:rPr lang="tr-TR" sz="2800" i="1" dirty="0" smtClean="0"/>
              <a:t> of Business Enterprise </a:t>
            </a:r>
            <a:r>
              <a:rPr lang="tr-TR" sz="2800" dirty="0" smtClean="0"/>
              <a:t>(1904)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i="1" dirty="0" err="1" smtClean="0"/>
              <a:t>Absentee</a:t>
            </a:r>
            <a:r>
              <a:rPr lang="tr-TR" sz="2800" i="1" dirty="0" smtClean="0"/>
              <a:t> </a:t>
            </a:r>
            <a:r>
              <a:rPr lang="tr-TR" sz="2800" i="1" dirty="0" err="1" smtClean="0"/>
              <a:t>Ownership</a:t>
            </a:r>
            <a:r>
              <a:rPr lang="tr-TR" sz="2800" dirty="0" smtClean="0"/>
              <a:t> (1923)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r>
              <a:rPr lang="tr-TR" sz="2800" b="1" dirty="0" smtClean="0"/>
              <a:t>Makaleleri (Seçilmiş)</a:t>
            </a:r>
            <a:endParaRPr lang="tr-TR" sz="28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«</a:t>
            </a:r>
            <a:r>
              <a:rPr lang="tr-TR" sz="2800" dirty="0" err="1" smtClean="0"/>
              <a:t>Why</a:t>
            </a:r>
            <a:r>
              <a:rPr lang="tr-TR" sz="2800" dirty="0" smtClean="0"/>
              <a:t> is </a:t>
            </a:r>
            <a:r>
              <a:rPr lang="tr-TR" sz="2800" dirty="0" err="1" smtClean="0"/>
              <a:t>Economics</a:t>
            </a:r>
            <a:r>
              <a:rPr lang="tr-TR" sz="2800" dirty="0" smtClean="0"/>
              <a:t> not an </a:t>
            </a:r>
            <a:r>
              <a:rPr lang="tr-TR" sz="2800" dirty="0" err="1" smtClean="0"/>
              <a:t>Evolutionary</a:t>
            </a:r>
            <a:r>
              <a:rPr lang="tr-TR" sz="2800" dirty="0" smtClean="0"/>
              <a:t> </a:t>
            </a:r>
            <a:r>
              <a:rPr lang="tr-TR" sz="2800" dirty="0" err="1" smtClean="0"/>
              <a:t>Science</a:t>
            </a:r>
            <a:r>
              <a:rPr lang="tr-TR" sz="2800" dirty="0" smtClean="0"/>
              <a:t>?» (1898)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«</a:t>
            </a:r>
            <a:r>
              <a:rPr lang="tr-TR" sz="2800" dirty="0" err="1" smtClean="0"/>
              <a:t>Preconceptions</a:t>
            </a:r>
            <a:r>
              <a:rPr lang="tr-TR" sz="2800" dirty="0" smtClean="0"/>
              <a:t> of </a:t>
            </a:r>
            <a:r>
              <a:rPr lang="tr-TR" sz="2800" dirty="0" err="1" smtClean="0"/>
              <a:t>Economic</a:t>
            </a:r>
            <a:r>
              <a:rPr lang="tr-TR" sz="2800" dirty="0" smtClean="0"/>
              <a:t> </a:t>
            </a:r>
            <a:r>
              <a:rPr lang="tr-TR" sz="2800" dirty="0" err="1" smtClean="0"/>
              <a:t>Science</a:t>
            </a:r>
            <a:r>
              <a:rPr lang="tr-TR" sz="2800" dirty="0" smtClean="0"/>
              <a:t>» (1899)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«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Socialist</a:t>
            </a:r>
            <a:r>
              <a:rPr lang="tr-TR" sz="2800" dirty="0" smtClean="0"/>
              <a:t> </a:t>
            </a:r>
            <a:r>
              <a:rPr lang="tr-TR" sz="2800" dirty="0" err="1" smtClean="0"/>
              <a:t>Economics</a:t>
            </a:r>
            <a:r>
              <a:rPr lang="tr-TR" sz="2800" dirty="0" smtClean="0"/>
              <a:t> of K </a:t>
            </a:r>
            <a:r>
              <a:rPr lang="tr-TR" sz="2800" dirty="0" err="1" smtClean="0"/>
              <a:t>Marx</a:t>
            </a:r>
            <a:r>
              <a:rPr lang="tr-TR" sz="2800" dirty="0" smtClean="0"/>
              <a:t> </a:t>
            </a:r>
            <a:r>
              <a:rPr lang="tr-TR" sz="2800" dirty="0" err="1" smtClean="0"/>
              <a:t>and</a:t>
            </a:r>
            <a:r>
              <a:rPr lang="tr-TR" sz="2800" dirty="0" smtClean="0"/>
              <a:t> His </a:t>
            </a:r>
            <a:r>
              <a:rPr lang="tr-TR" sz="2800" dirty="0" err="1" smtClean="0"/>
              <a:t>Followers</a:t>
            </a:r>
            <a:r>
              <a:rPr lang="tr-TR" sz="2800" dirty="0" smtClean="0"/>
              <a:t>» (1906)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«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Limitations</a:t>
            </a:r>
            <a:r>
              <a:rPr lang="tr-TR" sz="2800" dirty="0" smtClean="0"/>
              <a:t> of </a:t>
            </a:r>
            <a:r>
              <a:rPr lang="tr-TR" sz="2800" dirty="0" err="1" smtClean="0"/>
              <a:t>Marginal</a:t>
            </a:r>
            <a:r>
              <a:rPr lang="tr-TR" sz="2800" dirty="0" smtClean="0"/>
              <a:t> </a:t>
            </a:r>
            <a:r>
              <a:rPr lang="tr-TR" sz="2800" dirty="0" err="1" smtClean="0"/>
              <a:t>Utility</a:t>
            </a:r>
            <a:r>
              <a:rPr lang="tr-TR" sz="2800" dirty="0" smtClean="0"/>
              <a:t>» (1909)</a:t>
            </a:r>
          </a:p>
        </p:txBody>
      </p:sp>
    </p:spTree>
    <p:extLst>
      <p:ext uri="{BB962C8B-B14F-4D97-AF65-F5344CB8AC3E}">
        <p14:creationId xmlns:p14="http://schemas.microsoft.com/office/powerpoint/2010/main" val="35654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38200" y="1690688"/>
            <a:ext cx="109093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tr-TR" sz="28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dirty="0" err="1" smtClean="0"/>
              <a:t>Marx’ın</a:t>
            </a:r>
            <a:r>
              <a:rPr lang="tr-TR" sz="2800" b="1" dirty="0" smtClean="0"/>
              <a:t> etkisi</a:t>
            </a:r>
          </a:p>
          <a:p>
            <a:pPr marL="400050" lvl="1" indent="0"/>
            <a:r>
              <a:rPr lang="tr-TR" sz="2800" dirty="0" smtClean="0"/>
              <a:t>Sınıf analizi: Proletarya vs. kapitalistler </a:t>
            </a:r>
            <a:r>
              <a:rPr lang="tr-TR" sz="2800" dirty="0" smtClean="0">
                <a:sym typeface="Wingdings" panose="05000000000000000000" pitchFamily="2" charset="2"/>
              </a:rPr>
              <a:t></a:t>
            </a:r>
            <a:r>
              <a:rPr lang="tr-TR" sz="2800" dirty="0" smtClean="0"/>
              <a:t> İşverenler vs. mühendisler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dirty="0" smtClean="0"/>
              <a:t>Darwin’in etkisi</a:t>
            </a:r>
          </a:p>
          <a:p>
            <a:pPr marL="400050" lvl="1" indent="0"/>
            <a:r>
              <a:rPr lang="tr-TR" sz="2800" dirty="0" smtClean="0"/>
              <a:t>Fizik yerine biyoloji, teleolojinin eleştirisi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i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b="1" i="1" dirty="0" err="1" smtClean="0"/>
              <a:t>Pragmatism</a:t>
            </a:r>
            <a:r>
              <a:rPr lang="tr-TR" sz="2800" b="1" dirty="0" err="1" smtClean="0"/>
              <a:t>’in</a:t>
            </a:r>
            <a:r>
              <a:rPr lang="tr-TR" sz="2800" b="1" dirty="0" smtClean="0"/>
              <a:t> ve psikolojinin etkisi</a:t>
            </a:r>
          </a:p>
          <a:p>
            <a:pPr marL="400050" lvl="1" indent="0"/>
            <a:r>
              <a:rPr lang="tr-TR" sz="2800" dirty="0" smtClean="0"/>
              <a:t>Felsefede Amerikan etkisi (</a:t>
            </a:r>
            <a:r>
              <a:rPr lang="tr-TR" sz="2800" dirty="0" err="1" smtClean="0"/>
              <a:t>reformizm</a:t>
            </a:r>
            <a:r>
              <a:rPr lang="tr-TR" sz="2800" dirty="0" smtClean="0"/>
              <a:t>, </a:t>
            </a:r>
            <a:r>
              <a:rPr lang="tr-TR" sz="2800" dirty="0" err="1" smtClean="0"/>
              <a:t>ilerlemecilik</a:t>
            </a:r>
            <a:r>
              <a:rPr lang="tr-TR" sz="2800" dirty="0" smtClean="0"/>
              <a:t> ve </a:t>
            </a:r>
            <a:r>
              <a:rPr lang="tr-TR" sz="2800" dirty="0" err="1" smtClean="0"/>
              <a:t>ampricism</a:t>
            </a:r>
            <a:r>
              <a:rPr lang="tr-TR" sz="2800" dirty="0" smtClean="0"/>
              <a:t>), değerler, içgüdüler</a:t>
            </a:r>
          </a:p>
        </p:txBody>
      </p:sp>
    </p:spTree>
    <p:extLst>
      <p:ext uri="{BB962C8B-B14F-4D97-AF65-F5344CB8AC3E}">
        <p14:creationId xmlns:p14="http://schemas.microsoft.com/office/powerpoint/2010/main" val="179278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Darwin ve bazı hatırlatmalar: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Evrimci epistemoloji</a:t>
            </a:r>
          </a:p>
          <a:p>
            <a:r>
              <a:rPr lang="tr-TR" dirty="0" smtClean="0"/>
              <a:t>Sürekli </a:t>
            </a:r>
            <a:r>
              <a:rPr lang="tr-TR" dirty="0" err="1" smtClean="0"/>
              <a:t>ilerlemecilik</a:t>
            </a:r>
            <a:r>
              <a:rPr lang="tr-TR" dirty="0" smtClean="0"/>
              <a:t> (yani: </a:t>
            </a:r>
            <a:r>
              <a:rPr lang="tr-TR" dirty="0" err="1" smtClean="0"/>
              <a:t>mükemmelciliğin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da “</a:t>
            </a:r>
            <a:r>
              <a:rPr lang="en-GB" dirty="0" err="1" smtClean="0"/>
              <a:t>tekamül</a:t>
            </a:r>
            <a:r>
              <a:rPr lang="en-GB" dirty="0" smtClean="0"/>
              <a:t> </a:t>
            </a:r>
            <a:r>
              <a:rPr lang="en-GB" dirty="0" err="1" smtClean="0"/>
              <a:t>anlayışı”nın</a:t>
            </a:r>
            <a:r>
              <a:rPr lang="tr-TR" dirty="0" smtClean="0"/>
              <a:t>) imkânsızlığı</a:t>
            </a:r>
          </a:p>
          <a:p>
            <a:r>
              <a:rPr lang="tr-TR" dirty="0" smtClean="0"/>
              <a:t>Patikaya bağımlılık kuramı</a:t>
            </a:r>
          </a:p>
          <a:p>
            <a:r>
              <a:rPr lang="tr-TR" dirty="0" smtClean="0"/>
              <a:t>Tasarımcının yokluğunda tasarım</a:t>
            </a:r>
          </a:p>
          <a:p>
            <a:r>
              <a:rPr lang="tr-TR" dirty="0" smtClean="0"/>
              <a:t>Alışkanlıklar ve içgüdüler</a:t>
            </a:r>
          </a:p>
        </p:txBody>
      </p:sp>
    </p:spTree>
    <p:extLst>
      <p:ext uri="{BB962C8B-B14F-4D97-AF65-F5344CB8AC3E}">
        <p14:creationId xmlns:p14="http://schemas.microsoft.com/office/powerpoint/2010/main" val="186917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Bunde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pic>
        <p:nvPicPr>
          <p:cNvPr id="4" name="Picture 2" descr="http://upload.wikimedia.org/wikipedia/commons/e/e9/Veblen3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3613600" cy="473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9238" y="1661221"/>
            <a:ext cx="3761232" cy="24524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5" descr="veblen"/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7908" y="1716462"/>
            <a:ext cx="3196297" cy="498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760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810280"/>
              </p:ext>
            </p:extLst>
          </p:nvPr>
        </p:nvGraphicFramePr>
        <p:xfrm>
          <a:off x="2870199" y="2907744"/>
          <a:ext cx="6238876" cy="15849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119438"/>
                <a:gridCol w="3119438"/>
              </a:tblGrid>
              <a:tr h="667028">
                <a:tc>
                  <a:txBody>
                    <a:bodyPr/>
                    <a:lstStyle/>
                    <a:p>
                      <a:pPr algn="ctr"/>
                      <a:r>
                        <a:rPr lang="tr-TR" sz="4800" dirty="0" smtClean="0"/>
                        <a:t>Biyoloji</a:t>
                      </a:r>
                      <a:endParaRPr lang="tr-TR" sz="4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800" dirty="0" smtClean="0"/>
                        <a:t>İktisat</a:t>
                      </a:r>
                      <a:endParaRPr lang="tr-TR" sz="4800" dirty="0"/>
                    </a:p>
                  </a:txBody>
                  <a:tcPr anchor="ctr"/>
                </a:tc>
              </a:tr>
              <a:tr h="667028">
                <a:tc>
                  <a:txBody>
                    <a:bodyPr/>
                    <a:lstStyle/>
                    <a:p>
                      <a:pPr algn="ctr"/>
                      <a:r>
                        <a:rPr lang="tr-TR" sz="4400" dirty="0" smtClean="0"/>
                        <a:t>Türler</a:t>
                      </a:r>
                      <a:endParaRPr lang="tr-TR" sz="4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400" dirty="0" smtClean="0"/>
                        <a:t>Kurumlar</a:t>
                      </a:r>
                      <a:endParaRPr lang="tr-TR" sz="4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136775" y="1993900"/>
            <a:ext cx="7769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Hayatta kalma yarışında hayatta kalan nedir?</a:t>
            </a:r>
            <a:endParaRPr lang="tr-TR" sz="3200" b="1" dirty="0"/>
          </a:p>
        </p:txBody>
      </p:sp>
      <p:cxnSp>
        <p:nvCxnSpPr>
          <p:cNvPr id="7" name="Düz Ok Bağlayıcısı 6"/>
          <p:cNvCxnSpPr/>
          <p:nvPr/>
        </p:nvCxnSpPr>
        <p:spPr>
          <a:xfrm flipH="1">
            <a:off x="3314700" y="4546600"/>
            <a:ext cx="990600" cy="7747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7759700" y="4546600"/>
            <a:ext cx="863600" cy="7493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1377950" y="5321300"/>
            <a:ext cx="3873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u="sng" dirty="0" smtClean="0"/>
              <a:t>Yaşayan doğa</a:t>
            </a:r>
          </a:p>
          <a:p>
            <a:r>
              <a:rPr lang="tr-TR" i="1" dirty="0" smtClean="0"/>
              <a:t>On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Origin</a:t>
            </a:r>
            <a:r>
              <a:rPr lang="tr-TR" i="1" dirty="0" smtClean="0"/>
              <a:t> of </a:t>
            </a:r>
            <a:r>
              <a:rPr lang="tr-TR" i="1" dirty="0" err="1" smtClean="0"/>
              <a:t>Species</a:t>
            </a:r>
            <a:r>
              <a:rPr lang="tr-TR" i="1" dirty="0" smtClean="0"/>
              <a:t> </a:t>
            </a:r>
            <a:r>
              <a:rPr lang="tr-TR" dirty="0" smtClean="0"/>
              <a:t>(Darwin, 1859)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6242050" y="5321299"/>
            <a:ext cx="4667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u="sng" dirty="0" smtClean="0"/>
              <a:t>Ekonomi ve </a:t>
            </a:r>
            <a:r>
              <a:rPr lang="en-GB" b="1" u="sng" dirty="0" smtClean="0"/>
              <a:t>t</a:t>
            </a:r>
            <a:r>
              <a:rPr lang="tr-TR" b="1" u="sng" dirty="0" err="1" smtClean="0"/>
              <a:t>oplum</a:t>
            </a:r>
            <a:endParaRPr lang="tr-TR" b="1" u="sng" dirty="0" smtClean="0"/>
          </a:p>
          <a:p>
            <a:pPr algn="ctr"/>
            <a:r>
              <a:rPr lang="tr-TR" dirty="0" smtClean="0"/>
              <a:t>Kurumların kökeni nedir? (</a:t>
            </a:r>
            <a:r>
              <a:rPr lang="tr-TR" dirty="0" err="1" smtClean="0"/>
              <a:t>Veblen</a:t>
            </a:r>
            <a:r>
              <a:rPr lang="en-GB" dirty="0" smtClean="0"/>
              <a:t>, 1899</a:t>
            </a:r>
            <a:r>
              <a:rPr lang="tr-TR" dirty="0" smtClean="0"/>
              <a:t>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2637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Kurum Nedir?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Örnekler</a:t>
            </a:r>
            <a:r>
              <a:rPr lang="tr-TR" dirty="0" smtClean="0"/>
              <a:t>: Aile, üniversite, dinler, bilimler, bürokrasi, hukuk, şirketler, STK’lar, uluslar, konvansiyonlar, gelenekler, görenekler, adetler, bayramlar, ideolojiler, insan bedeni, dil</a:t>
            </a:r>
            <a:r>
              <a:rPr lang="tr-TR" dirty="0"/>
              <a:t> </a:t>
            </a:r>
            <a:r>
              <a:rPr lang="tr-TR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9739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Kurumlar Neden Önemlidir?</a:t>
            </a:r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Önerme 1</a:t>
            </a:r>
            <a:r>
              <a:rPr lang="tr-TR" dirty="0" smtClean="0"/>
              <a:t>: Piyasalar ve toplumlar kurumlardan bağımsız düşünülemez.</a:t>
            </a:r>
          </a:p>
          <a:p>
            <a:pPr marL="0" indent="0">
              <a:buNone/>
            </a:pPr>
            <a:r>
              <a:rPr lang="tr-TR" b="1" dirty="0" smtClean="0"/>
              <a:t>Önerme 2</a:t>
            </a:r>
            <a:r>
              <a:rPr lang="tr-TR" dirty="0" smtClean="0"/>
              <a:t>: Kurumlar her zaman en iyi sonucu vermek üzere işlev görmezler.</a:t>
            </a:r>
          </a:p>
          <a:p>
            <a:pPr marL="0" indent="0">
              <a:buNone/>
            </a:pPr>
            <a:r>
              <a:rPr lang="tr-TR" b="1" dirty="0" smtClean="0"/>
              <a:t>Önerme 3</a:t>
            </a:r>
            <a:r>
              <a:rPr lang="tr-TR" dirty="0" smtClean="0"/>
              <a:t>: Her zaman tasarım</a:t>
            </a:r>
            <a:r>
              <a:rPr lang="en-GB" dirty="0" err="1" smtClean="0"/>
              <a:t>cı</a:t>
            </a:r>
            <a:r>
              <a:rPr lang="tr-TR" dirty="0" smtClean="0"/>
              <a:t> ürünü değildirler.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3073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Kurumlar arasındaki karşılıklı etkileşim ve hiyerarşi: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185146680"/>
              </p:ext>
            </p:extLst>
          </p:nvPr>
        </p:nvGraphicFramePr>
        <p:xfrm>
          <a:off x="825500" y="2598737"/>
          <a:ext cx="10528300" cy="3814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977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Kurumlar arasındaki karşılıklı etkileşim ve hiyerarşi: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863790531"/>
              </p:ext>
            </p:extLst>
          </p:nvPr>
        </p:nvGraphicFramePr>
        <p:xfrm>
          <a:off x="825500" y="2598737"/>
          <a:ext cx="10528300" cy="3814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Yukarı Bükülü Ok 4"/>
          <p:cNvSpPr/>
          <p:nvPr/>
        </p:nvSpPr>
        <p:spPr>
          <a:xfrm rot="10800000">
            <a:off x="2667000" y="711200"/>
            <a:ext cx="8178800" cy="290830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90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Kurumlar arasındaki karşılıklı etkileşim ve hiyerarşi: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743818938"/>
              </p:ext>
            </p:extLst>
          </p:nvPr>
        </p:nvGraphicFramePr>
        <p:xfrm>
          <a:off x="825500" y="2598737"/>
          <a:ext cx="10528300" cy="3814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Yukarı Bükülü Ok 4"/>
          <p:cNvSpPr/>
          <p:nvPr/>
        </p:nvSpPr>
        <p:spPr>
          <a:xfrm rot="10800000">
            <a:off x="2667000" y="711200"/>
            <a:ext cx="8178800" cy="290830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Yukarı Bükülü Ok 5"/>
          <p:cNvSpPr/>
          <p:nvPr/>
        </p:nvSpPr>
        <p:spPr>
          <a:xfrm>
            <a:off x="3644900" y="5232400"/>
            <a:ext cx="3441700" cy="124936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Yukarı Bükülü Ok 6"/>
          <p:cNvSpPr/>
          <p:nvPr/>
        </p:nvSpPr>
        <p:spPr>
          <a:xfrm>
            <a:off x="2984500" y="5232400"/>
            <a:ext cx="7518400" cy="1249363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Yukarı Bükülü Ok 7"/>
          <p:cNvSpPr/>
          <p:nvPr/>
        </p:nvSpPr>
        <p:spPr>
          <a:xfrm rot="10800000">
            <a:off x="6197600" y="1104900"/>
            <a:ext cx="4864100" cy="2514601"/>
          </a:xfrm>
          <a:prstGeom prst="curvedUp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Yukarı Bükülü Ok 8"/>
          <p:cNvSpPr/>
          <p:nvPr/>
        </p:nvSpPr>
        <p:spPr>
          <a:xfrm rot="10800000">
            <a:off x="698500" y="584199"/>
            <a:ext cx="6629400" cy="2846388"/>
          </a:xfrm>
          <a:prstGeom prst="curvedUp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Yukarı Bükülü Ok 9"/>
          <p:cNvSpPr/>
          <p:nvPr/>
        </p:nvSpPr>
        <p:spPr>
          <a:xfrm>
            <a:off x="1295400" y="5359400"/>
            <a:ext cx="7518400" cy="1249363"/>
          </a:xfrm>
          <a:prstGeom prst="curvedUp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2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Kurumlar arasındaki karşılıklı etkileşim ve hiyerarşi:</a:t>
            </a:r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Sonuç: B</a:t>
            </a:r>
            <a:r>
              <a:rPr lang="tr-TR" dirty="0" smtClean="0"/>
              <a:t>u etkileşim ve hiyerarşi </a:t>
            </a:r>
          </a:p>
          <a:p>
            <a:r>
              <a:rPr lang="tr-TR" dirty="0" smtClean="0"/>
              <a:t>Karmaşık</a:t>
            </a:r>
          </a:p>
          <a:p>
            <a:r>
              <a:rPr lang="tr-TR" dirty="0" smtClean="0"/>
              <a:t>Çok yönlü ve </a:t>
            </a:r>
          </a:p>
          <a:p>
            <a:r>
              <a:rPr lang="tr-TR" dirty="0" smtClean="0"/>
              <a:t>Kümülatiftir (ya da daireseldir)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07700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Kurum Nedir?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Alışkanlıkların ve içgüdülerin (sonuçlarının) birikmiş hali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4199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546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Alışkanlık ve İçgüdü Nedir?</a:t>
            </a: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Alışkanlıklar </a:t>
            </a:r>
          </a:p>
          <a:p>
            <a:r>
              <a:rPr lang="tr-TR" dirty="0" smtClean="0"/>
              <a:t>Doğum sonrasında öğrenilirler</a:t>
            </a:r>
          </a:p>
          <a:p>
            <a:r>
              <a:rPr lang="tr-TR" dirty="0" smtClean="0"/>
              <a:t>Kültür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eğitim</a:t>
            </a:r>
            <a:r>
              <a:rPr lang="en-GB" dirty="0" smtClean="0"/>
              <a:t> </a:t>
            </a:r>
            <a:r>
              <a:rPr lang="tr-TR" dirty="0" smtClean="0"/>
              <a:t>yoluyla aktarılır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İçgüdüler</a:t>
            </a:r>
            <a:endParaRPr lang="tr-TR" dirty="0" smtClean="0"/>
          </a:p>
          <a:p>
            <a:r>
              <a:rPr lang="tr-TR" dirty="0" smtClean="0"/>
              <a:t>(Çoğunlukla) Öğrenilmez</a:t>
            </a:r>
          </a:p>
          <a:p>
            <a:r>
              <a:rPr lang="tr-TR" dirty="0" smtClean="0"/>
              <a:t>Genetik yollarla aktarılırlar</a:t>
            </a:r>
          </a:p>
          <a:p>
            <a:r>
              <a:rPr lang="tr-TR" dirty="0" smtClean="0"/>
              <a:t>Farklı toplumlardaki ve zamanlardaki farklı bireylerde benzer şekilde vardır</a:t>
            </a:r>
            <a:endParaRPr lang="en-GB" dirty="0" smtClean="0"/>
          </a:p>
          <a:p>
            <a:r>
              <a:rPr lang="en-GB" dirty="0" err="1" smtClean="0"/>
              <a:t>İnsan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hayvan</a:t>
            </a:r>
            <a:r>
              <a:rPr lang="en-GB" dirty="0" smtClean="0"/>
              <a:t> </a:t>
            </a:r>
            <a:r>
              <a:rPr lang="en-GB" dirty="0" err="1" smtClean="0"/>
              <a:t>toplumlarındaki</a:t>
            </a:r>
            <a:r>
              <a:rPr lang="en-GB" dirty="0" smtClean="0"/>
              <a:t> </a:t>
            </a:r>
            <a:r>
              <a:rPr lang="en-GB" dirty="0" err="1" smtClean="0"/>
              <a:t>ortak</a:t>
            </a:r>
            <a:r>
              <a:rPr lang="en-GB" dirty="0" smtClean="0"/>
              <a:t> </a:t>
            </a:r>
            <a:r>
              <a:rPr lang="en-GB" dirty="0" err="1" smtClean="0"/>
              <a:t>içgüdüler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2347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Alışkanlık ve İçgüdü Nedir?</a:t>
            </a: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Örnek (alışkanlıklar): </a:t>
            </a:r>
            <a:r>
              <a:rPr lang="tr-TR" dirty="0"/>
              <a:t>Y</a:t>
            </a:r>
            <a:r>
              <a:rPr lang="tr-TR" dirty="0" smtClean="0"/>
              <a:t>atmadan önce dişlerimizi fırçalamamız, eve gelir gelmez televizyonu ve bilgisayarı açmak, ofise ya da okula gelir gelmez </a:t>
            </a:r>
            <a:r>
              <a:rPr lang="tr-TR" dirty="0" err="1" smtClean="0"/>
              <a:t>imeyilleri</a:t>
            </a:r>
            <a:r>
              <a:rPr lang="tr-TR" dirty="0" smtClean="0"/>
              <a:t> kontrol etmek, yıldönümlerinde arkadaşlarımıza kutlama mesajı göndermek, bayramlarda aile büyüklerini ziyaret etmek, faturalarımızı aynı bankadan ödemek, Internet Explorer ya da </a:t>
            </a:r>
            <a:r>
              <a:rPr lang="tr-TR" dirty="0" err="1" smtClean="0"/>
              <a:t>Chrome</a:t>
            </a:r>
            <a:r>
              <a:rPr lang="tr-TR" dirty="0" smtClean="0"/>
              <a:t> kullanmak, sınıfta aynı sıraya oturmak …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Örnek (içgüdüler)</a:t>
            </a:r>
            <a:r>
              <a:rPr lang="tr-TR" dirty="0" smtClean="0"/>
              <a:t>: </a:t>
            </a:r>
            <a:r>
              <a:rPr lang="en-GB" dirty="0" smtClean="0"/>
              <a:t>… </a:t>
            </a:r>
            <a:r>
              <a:rPr lang="tr-TR" dirty="0" smtClean="0"/>
              <a:t>ebeveynlik</a:t>
            </a:r>
            <a:r>
              <a:rPr lang="tr-TR" dirty="0" smtClean="0"/>
              <a:t>, ustalık, «boş merak», yaratıcılık …  </a:t>
            </a:r>
          </a:p>
        </p:txBody>
      </p:sp>
    </p:spTree>
    <p:extLst>
      <p:ext uri="{BB962C8B-B14F-4D97-AF65-F5344CB8AC3E}">
        <p14:creationId xmlns:p14="http://schemas.microsoft.com/office/powerpoint/2010/main" val="126691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31950" y="-100013"/>
            <a:ext cx="9036050" cy="1470026"/>
          </a:xfrm>
        </p:spPr>
        <p:txBody>
          <a:bodyPr/>
          <a:lstStyle/>
          <a:p>
            <a:pPr algn="l" eaLnBrk="1" hangingPunct="1"/>
            <a:r>
              <a:rPr lang="tr-TR" altLang="tr-TR" sz="4000" dirty="0"/>
              <a:t>Marjinal Devrim (1871 – 1874) ve </a:t>
            </a:r>
            <a:br>
              <a:rPr lang="tr-TR" altLang="tr-TR" sz="4000" dirty="0"/>
            </a:br>
            <a:r>
              <a:rPr lang="tr-TR" altLang="tr-TR" sz="4000" dirty="0"/>
              <a:t>Neo-Klasik İktisat Okulu</a:t>
            </a:r>
            <a:endParaRPr lang="en-US" altLang="tr-TR" sz="4000" dirty="0"/>
          </a:p>
        </p:txBody>
      </p:sp>
      <p:sp>
        <p:nvSpPr>
          <p:cNvPr id="2052" name="Line 5"/>
          <p:cNvSpPr>
            <a:spLocks noChangeShapeType="1"/>
          </p:cNvSpPr>
          <p:nvPr/>
        </p:nvSpPr>
        <p:spPr bwMode="auto">
          <a:xfrm>
            <a:off x="3432176" y="4941888"/>
            <a:ext cx="5832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3646488" y="2395538"/>
            <a:ext cx="3529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>
                <a:solidFill>
                  <a:srgbClr val="FF0000"/>
                </a:solidFill>
              </a:rPr>
              <a:t>Marxist Politik İktisat, Marxism ve Neo-Marxism</a:t>
            </a:r>
          </a:p>
          <a:p>
            <a:pPr eaLnBrk="1" hangingPunct="1"/>
            <a:endParaRPr lang="en-US" altLang="tr-TR" sz="1200">
              <a:solidFill>
                <a:srgbClr val="FF0000"/>
              </a:solidFill>
            </a:endParaRP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>
            <a:off x="3432175" y="2708275"/>
            <a:ext cx="6985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5" name="Line 10"/>
          <p:cNvSpPr>
            <a:spLocks noChangeShapeType="1"/>
          </p:cNvSpPr>
          <p:nvPr/>
        </p:nvSpPr>
        <p:spPr bwMode="auto">
          <a:xfrm>
            <a:off x="6888163" y="1700212"/>
            <a:ext cx="2376488" cy="14289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6" name="Line 11"/>
          <p:cNvSpPr>
            <a:spLocks noChangeShapeType="1"/>
          </p:cNvSpPr>
          <p:nvPr/>
        </p:nvSpPr>
        <p:spPr bwMode="auto">
          <a:xfrm flipH="1">
            <a:off x="1703389" y="1700213"/>
            <a:ext cx="2160587" cy="0"/>
          </a:xfrm>
          <a:prstGeom prst="line">
            <a:avLst/>
          </a:prstGeom>
          <a:noFill/>
          <a:ln w="9525">
            <a:solidFill>
              <a:srgbClr val="3333FF"/>
            </a:solidFill>
            <a:prstDash val="dash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7" name="Text Box 12"/>
          <p:cNvSpPr txBox="1">
            <a:spLocks noChangeArrowheads="1"/>
          </p:cNvSpPr>
          <p:nvPr/>
        </p:nvSpPr>
        <p:spPr bwMode="auto">
          <a:xfrm>
            <a:off x="1716088" y="1406526"/>
            <a:ext cx="2076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>
                <a:solidFill>
                  <a:srgbClr val="3333FF"/>
                </a:solidFill>
              </a:rPr>
              <a:t>Marjinalist Öncüler</a:t>
            </a:r>
            <a:endParaRPr lang="en-US" altLang="tr-TR">
              <a:solidFill>
                <a:srgbClr val="3333FF"/>
              </a:solidFill>
            </a:endParaRPr>
          </a:p>
        </p:txBody>
      </p:sp>
      <p:sp>
        <p:nvSpPr>
          <p:cNvPr id="2058" name="Line 13"/>
          <p:cNvSpPr>
            <a:spLocks noChangeShapeType="1"/>
          </p:cNvSpPr>
          <p:nvPr/>
        </p:nvSpPr>
        <p:spPr bwMode="auto">
          <a:xfrm flipH="1">
            <a:off x="1703389" y="494188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9" name="Text Box 14"/>
          <p:cNvSpPr txBox="1">
            <a:spLocks noChangeArrowheads="1"/>
          </p:cNvSpPr>
          <p:nvPr/>
        </p:nvSpPr>
        <p:spPr bwMode="auto">
          <a:xfrm>
            <a:off x="1631950" y="4941888"/>
            <a:ext cx="99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1750’ler</a:t>
            </a:r>
            <a:endParaRPr lang="en-US" altLang="tr-TR"/>
          </a:p>
        </p:txBody>
      </p:sp>
      <p:sp>
        <p:nvSpPr>
          <p:cNvPr id="2060" name="Text Box 15"/>
          <p:cNvSpPr txBox="1">
            <a:spLocks noChangeArrowheads="1"/>
          </p:cNvSpPr>
          <p:nvPr/>
        </p:nvSpPr>
        <p:spPr bwMode="auto">
          <a:xfrm>
            <a:off x="6816725" y="1406526"/>
            <a:ext cx="1949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>
                <a:solidFill>
                  <a:srgbClr val="3333FF"/>
                </a:solidFill>
              </a:rPr>
              <a:t>Neo-Klasik İktisat</a:t>
            </a:r>
            <a:endParaRPr lang="en-US" altLang="tr-TR" dirty="0">
              <a:solidFill>
                <a:srgbClr val="3333FF"/>
              </a:solidFill>
            </a:endParaRPr>
          </a:p>
        </p:txBody>
      </p:sp>
      <p:sp>
        <p:nvSpPr>
          <p:cNvPr id="2061" name="Text Box 16"/>
          <p:cNvSpPr txBox="1">
            <a:spLocks noChangeArrowheads="1"/>
          </p:cNvSpPr>
          <p:nvPr/>
        </p:nvSpPr>
        <p:spPr bwMode="auto">
          <a:xfrm>
            <a:off x="9551988" y="4933951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1930’lar</a:t>
            </a:r>
            <a:endParaRPr lang="en-US" altLang="tr-TR"/>
          </a:p>
        </p:txBody>
      </p:sp>
      <p:sp>
        <p:nvSpPr>
          <p:cNvPr id="2062" name="Line 17"/>
          <p:cNvSpPr>
            <a:spLocks noChangeShapeType="1"/>
          </p:cNvSpPr>
          <p:nvPr/>
        </p:nvSpPr>
        <p:spPr bwMode="auto">
          <a:xfrm>
            <a:off x="9191625" y="4941888"/>
            <a:ext cx="1296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3" name="Line 18"/>
          <p:cNvSpPr>
            <a:spLocks noChangeShapeType="1"/>
          </p:cNvSpPr>
          <p:nvPr/>
        </p:nvSpPr>
        <p:spPr bwMode="auto">
          <a:xfrm>
            <a:off x="9264651" y="2060575"/>
            <a:ext cx="1152525" cy="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4" name="Text Box 19"/>
          <p:cNvSpPr txBox="1">
            <a:spLocks noChangeArrowheads="1"/>
          </p:cNvSpPr>
          <p:nvPr/>
        </p:nvSpPr>
        <p:spPr bwMode="auto">
          <a:xfrm>
            <a:off x="9156701" y="1785939"/>
            <a:ext cx="13319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>
                <a:solidFill>
                  <a:srgbClr val="FF9900"/>
                </a:solidFill>
              </a:rPr>
              <a:t>Keynesçi Devrim</a:t>
            </a:r>
            <a:endParaRPr lang="en-US" altLang="tr-TR" sz="1200">
              <a:solidFill>
                <a:srgbClr val="FF9900"/>
              </a:solidFill>
            </a:endParaRPr>
          </a:p>
        </p:txBody>
      </p:sp>
      <p:sp>
        <p:nvSpPr>
          <p:cNvPr id="2065" name="Text Box 20"/>
          <p:cNvSpPr txBox="1">
            <a:spLocks noChangeArrowheads="1"/>
          </p:cNvSpPr>
          <p:nvPr/>
        </p:nvSpPr>
        <p:spPr bwMode="auto">
          <a:xfrm>
            <a:off x="4079875" y="2909888"/>
            <a:ext cx="2520950" cy="37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1871</a:t>
            </a:r>
            <a:r>
              <a:rPr lang="tr-TR" altLang="tr-TR" sz="900" i="1"/>
              <a:t> – </a:t>
            </a:r>
            <a:r>
              <a:rPr lang="tr-TR" altLang="tr-TR" sz="900"/>
              <a:t>W. Stanley Jevons,</a:t>
            </a:r>
            <a:r>
              <a:rPr lang="tr-TR" altLang="tr-TR" sz="900" i="1"/>
              <a:t> Politik İktisat Teorisi </a:t>
            </a:r>
            <a:r>
              <a:rPr lang="tr-TR" altLang="tr-TR" sz="900"/>
              <a:t>(</a:t>
            </a:r>
            <a:r>
              <a:rPr lang="tr-TR" altLang="tr-TR" sz="900" i="1"/>
              <a:t>Theory of Political Economy</a:t>
            </a:r>
            <a:r>
              <a:rPr lang="tr-TR" altLang="tr-TR" sz="900"/>
              <a:t>)</a:t>
            </a:r>
            <a:endParaRPr lang="en-US" altLang="tr-TR" sz="900" i="1"/>
          </a:p>
        </p:txBody>
      </p:sp>
      <p:sp>
        <p:nvSpPr>
          <p:cNvPr id="2066" name="Line 21"/>
          <p:cNvSpPr>
            <a:spLocks noChangeShapeType="1"/>
          </p:cNvSpPr>
          <p:nvPr/>
        </p:nvSpPr>
        <p:spPr bwMode="auto">
          <a:xfrm>
            <a:off x="4079875" y="2924176"/>
            <a:ext cx="0" cy="201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7" name="Text Box 22"/>
          <p:cNvSpPr txBox="1">
            <a:spLocks noChangeArrowheads="1"/>
          </p:cNvSpPr>
          <p:nvPr/>
        </p:nvSpPr>
        <p:spPr bwMode="auto">
          <a:xfrm>
            <a:off x="4079875" y="3573463"/>
            <a:ext cx="2520950" cy="37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1871</a:t>
            </a:r>
            <a:r>
              <a:rPr lang="tr-TR" altLang="tr-TR" sz="900" i="1"/>
              <a:t> – </a:t>
            </a:r>
            <a:r>
              <a:rPr lang="tr-TR" altLang="tr-TR" sz="900"/>
              <a:t>C. Menger,</a:t>
            </a:r>
            <a:r>
              <a:rPr lang="tr-TR" altLang="tr-TR" sz="900" i="1"/>
              <a:t> İktisadın İlkeleri </a:t>
            </a:r>
            <a:r>
              <a:rPr lang="tr-TR" altLang="tr-TR" sz="900"/>
              <a:t>(</a:t>
            </a:r>
            <a:r>
              <a:rPr lang="en-US" altLang="tr-TR" sz="900" i="1"/>
              <a:t>Grundsätze der Volkswirtschaftslehre</a:t>
            </a:r>
            <a:r>
              <a:rPr lang="tr-TR" altLang="tr-TR" sz="900"/>
              <a:t>)</a:t>
            </a:r>
            <a:endParaRPr lang="en-US" altLang="tr-TR" sz="900" i="1"/>
          </a:p>
        </p:txBody>
      </p:sp>
      <p:sp>
        <p:nvSpPr>
          <p:cNvPr id="2068" name="Text Box 23"/>
          <p:cNvSpPr txBox="1">
            <a:spLocks noChangeArrowheads="1"/>
          </p:cNvSpPr>
          <p:nvPr/>
        </p:nvSpPr>
        <p:spPr bwMode="auto">
          <a:xfrm>
            <a:off x="4081463" y="4278313"/>
            <a:ext cx="2519362" cy="37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1874</a:t>
            </a:r>
            <a:r>
              <a:rPr lang="tr-TR" altLang="tr-TR" sz="900" i="1"/>
              <a:t> – </a:t>
            </a:r>
            <a:r>
              <a:rPr lang="tr-TR" altLang="tr-TR" sz="900"/>
              <a:t>L. Walras,</a:t>
            </a:r>
            <a:r>
              <a:rPr lang="tr-TR" altLang="tr-TR" sz="900" i="1"/>
              <a:t> Pür Politik İktisadın Öğeleri </a:t>
            </a:r>
            <a:r>
              <a:rPr lang="tr-TR" altLang="tr-TR" sz="900"/>
              <a:t>(</a:t>
            </a:r>
            <a:r>
              <a:rPr lang="en-US" altLang="tr-TR" sz="900" i="1"/>
              <a:t>Éléments d'Économie </a:t>
            </a:r>
            <a:r>
              <a:rPr lang="tr-TR" altLang="tr-TR" sz="900" i="1"/>
              <a:t>P</a:t>
            </a:r>
            <a:r>
              <a:rPr lang="en-US" altLang="tr-TR" sz="900" i="1"/>
              <a:t>olitique </a:t>
            </a:r>
            <a:r>
              <a:rPr lang="tr-TR" altLang="tr-TR" sz="900" i="1"/>
              <a:t>P</a:t>
            </a:r>
            <a:r>
              <a:rPr lang="en-US" altLang="tr-TR" sz="900" i="1"/>
              <a:t>ure</a:t>
            </a:r>
            <a:r>
              <a:rPr lang="tr-TR" altLang="tr-TR" sz="900"/>
              <a:t>)</a:t>
            </a:r>
            <a:r>
              <a:rPr lang="en-US" altLang="tr-TR" sz="900"/>
              <a:t> </a:t>
            </a:r>
          </a:p>
        </p:txBody>
      </p:sp>
      <p:sp>
        <p:nvSpPr>
          <p:cNvPr id="2069" name="Text Box 30"/>
          <p:cNvSpPr txBox="1">
            <a:spLocks noChangeArrowheads="1"/>
          </p:cNvSpPr>
          <p:nvPr/>
        </p:nvSpPr>
        <p:spPr bwMode="auto">
          <a:xfrm>
            <a:off x="4006851" y="1484313"/>
            <a:ext cx="26654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1400">
                <a:solidFill>
                  <a:srgbClr val="3333FF"/>
                </a:solidFill>
              </a:rPr>
              <a:t>Marjinal Devrim  (1871 – 1874)</a:t>
            </a:r>
            <a:endParaRPr lang="en-US" altLang="tr-TR" sz="1400">
              <a:solidFill>
                <a:srgbClr val="3333FF"/>
              </a:solidFill>
            </a:endParaRPr>
          </a:p>
        </p:txBody>
      </p:sp>
      <p:sp>
        <p:nvSpPr>
          <p:cNvPr id="2070" name="Text Box 31"/>
          <p:cNvSpPr txBox="1">
            <a:spLocks noChangeArrowheads="1"/>
          </p:cNvSpPr>
          <p:nvPr/>
        </p:nvSpPr>
        <p:spPr bwMode="auto">
          <a:xfrm>
            <a:off x="1774825" y="3068639"/>
            <a:ext cx="2160588" cy="1330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1838</a:t>
            </a:r>
            <a:r>
              <a:rPr lang="tr-TR" altLang="tr-TR" sz="900"/>
              <a:t> – A. A. Cournot, </a:t>
            </a:r>
            <a:r>
              <a:rPr lang="en-US" altLang="tr-TR" sz="900" i="1"/>
              <a:t>Recherches sur les principes mathématiques de la théories des richesses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1844</a:t>
            </a:r>
            <a:r>
              <a:rPr lang="tr-TR" altLang="tr-TR" sz="900"/>
              <a:t> – J. J. Dupuit, </a:t>
            </a:r>
            <a:r>
              <a:rPr lang="en-US" altLang="tr-TR" sz="900" i="1"/>
              <a:t>De la mesure de l'utilité des travaux publics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1850</a:t>
            </a:r>
            <a:r>
              <a:rPr lang="tr-TR" altLang="tr-TR" sz="900"/>
              <a:t> – J. H. von Thünen, </a:t>
            </a:r>
            <a:r>
              <a:rPr lang="en-US" altLang="tr-TR" sz="900" i="1"/>
              <a:t>Des </a:t>
            </a:r>
            <a:r>
              <a:rPr lang="tr-TR" altLang="tr-TR" sz="900" i="1"/>
              <a:t>I</a:t>
            </a:r>
            <a:r>
              <a:rPr lang="en-US" altLang="tr-TR" sz="900" i="1"/>
              <a:t>solierte Staat</a:t>
            </a:r>
            <a:r>
              <a:rPr lang="en-US" altLang="tr-TR" sz="900"/>
              <a:t> </a:t>
            </a:r>
            <a:r>
              <a:rPr lang="tr-TR" altLang="tr-TR" sz="900"/>
              <a:t> </a:t>
            </a:r>
          </a:p>
          <a:p>
            <a:pPr eaLnBrk="1" hangingPunct="1"/>
            <a:r>
              <a:rPr lang="tr-TR" altLang="tr-TR" sz="900" b="1" i="1"/>
              <a:t>1854</a:t>
            </a:r>
            <a:r>
              <a:rPr lang="tr-TR" altLang="tr-TR" sz="900"/>
              <a:t> – H. H. Gossen, </a:t>
            </a:r>
            <a:r>
              <a:rPr lang="en-US" altLang="tr-TR" sz="900" i="1"/>
              <a:t>Entwicklung der Gesetze des menschlichen Verkerhs</a:t>
            </a:r>
            <a:r>
              <a:rPr lang="en-US" altLang="tr-TR" sz="900"/>
              <a:t> </a:t>
            </a:r>
          </a:p>
        </p:txBody>
      </p:sp>
      <p:sp>
        <p:nvSpPr>
          <p:cNvPr id="2071" name="Text Box 32"/>
          <p:cNvSpPr txBox="1">
            <a:spLocks noChangeArrowheads="1"/>
          </p:cNvSpPr>
          <p:nvPr/>
        </p:nvSpPr>
        <p:spPr bwMode="auto">
          <a:xfrm>
            <a:off x="6888163" y="2924175"/>
            <a:ext cx="2159000" cy="173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1881 </a:t>
            </a:r>
            <a:r>
              <a:rPr lang="tr-TR" altLang="tr-TR" sz="900"/>
              <a:t>–</a:t>
            </a:r>
            <a:r>
              <a:rPr lang="tr-TR" altLang="tr-TR" sz="900" b="1" i="1"/>
              <a:t> </a:t>
            </a:r>
            <a:r>
              <a:rPr lang="tr-TR" altLang="tr-TR" sz="900"/>
              <a:t>F. Y. Edgeworth, </a:t>
            </a:r>
            <a:r>
              <a:rPr lang="tr-TR" altLang="tr-TR" sz="900" i="1"/>
              <a:t>Mathematical Physics</a:t>
            </a:r>
            <a:endParaRPr lang="tr-TR" altLang="tr-TR" sz="900" b="1" i="1"/>
          </a:p>
          <a:p>
            <a:pPr eaLnBrk="1" hangingPunct="1"/>
            <a:r>
              <a:rPr lang="tr-TR" altLang="tr-TR" sz="900" b="1" i="1"/>
              <a:t>1890</a:t>
            </a:r>
            <a:r>
              <a:rPr lang="tr-TR" altLang="tr-TR" sz="900" i="1"/>
              <a:t> – </a:t>
            </a:r>
            <a:r>
              <a:rPr lang="tr-TR" altLang="tr-TR" sz="900"/>
              <a:t>A. Marshall, </a:t>
            </a:r>
            <a:r>
              <a:rPr lang="tr-TR" altLang="tr-TR" sz="900" i="1"/>
              <a:t>İktisadın İlkeleri </a:t>
            </a:r>
            <a:r>
              <a:rPr lang="tr-TR" altLang="tr-TR" sz="900"/>
              <a:t>(</a:t>
            </a:r>
            <a:r>
              <a:rPr lang="tr-TR" altLang="tr-TR" sz="900" i="1"/>
              <a:t>Principles of Economics</a:t>
            </a:r>
            <a:r>
              <a:rPr lang="tr-TR" altLang="tr-TR" sz="900"/>
              <a:t>)</a:t>
            </a:r>
            <a:endParaRPr lang="en-US" altLang="tr-TR" sz="900" i="1"/>
          </a:p>
          <a:p>
            <a:pPr eaLnBrk="1" hangingPunct="1"/>
            <a:r>
              <a:rPr lang="tr-TR" altLang="tr-TR" sz="900" b="1" i="1"/>
              <a:t>1891 </a:t>
            </a:r>
            <a:r>
              <a:rPr lang="tr-TR" altLang="tr-TR" sz="900"/>
              <a:t>– J. B. Clark, “</a:t>
            </a:r>
            <a:r>
              <a:rPr lang="en-US" altLang="tr-TR" sz="900"/>
              <a:t>Distribution as Determined by a Law of Rent</a:t>
            </a:r>
            <a:r>
              <a:rPr lang="tr-TR" altLang="tr-TR" sz="900"/>
              <a:t>”</a:t>
            </a:r>
          </a:p>
          <a:p>
            <a:pPr eaLnBrk="1" hangingPunct="1"/>
            <a:r>
              <a:rPr lang="tr-TR" altLang="tr-TR" sz="900" b="1" i="1"/>
              <a:t>1893</a:t>
            </a:r>
            <a:r>
              <a:rPr lang="tr-TR" altLang="tr-TR" sz="900"/>
              <a:t> – K. Wicksell, </a:t>
            </a:r>
            <a:r>
              <a:rPr lang="en-US" altLang="tr-TR" sz="900" i="1"/>
              <a:t>Über Wert, Kapital und Rente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1894</a:t>
            </a:r>
            <a:r>
              <a:rPr lang="tr-TR" altLang="tr-TR" sz="900"/>
              <a:t> – P. H. Wicksteed, </a:t>
            </a:r>
            <a:r>
              <a:rPr lang="en-US" altLang="tr-TR" sz="900" i="1"/>
              <a:t>Co-ordination of the Laws of Distribution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1896</a:t>
            </a:r>
            <a:r>
              <a:rPr lang="tr-TR" altLang="tr-TR" sz="900"/>
              <a:t> – V. Pareto, </a:t>
            </a:r>
            <a:r>
              <a:rPr lang="en-US" altLang="tr-TR" sz="900" i="1"/>
              <a:t>Cours d'économie politique</a:t>
            </a:r>
            <a:r>
              <a:rPr lang="en-US" altLang="tr-TR" sz="900"/>
              <a:t> </a:t>
            </a:r>
          </a:p>
        </p:txBody>
      </p:sp>
      <p:sp>
        <p:nvSpPr>
          <p:cNvPr id="2072" name="Text Box 33"/>
          <p:cNvSpPr txBox="1">
            <a:spLocks noChangeArrowheads="1"/>
          </p:cNvSpPr>
          <p:nvPr/>
        </p:nvSpPr>
        <p:spPr bwMode="auto">
          <a:xfrm>
            <a:off x="9336088" y="5734051"/>
            <a:ext cx="102711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1929 Büyük BuhranI</a:t>
            </a:r>
            <a:endParaRPr lang="en-US" altLang="tr-TR" sz="1200"/>
          </a:p>
        </p:txBody>
      </p:sp>
      <p:sp>
        <p:nvSpPr>
          <p:cNvPr id="2073" name="Text Box 34"/>
          <p:cNvSpPr txBox="1">
            <a:spLocks noChangeArrowheads="1"/>
          </p:cNvSpPr>
          <p:nvPr/>
        </p:nvSpPr>
        <p:spPr bwMode="auto">
          <a:xfrm>
            <a:off x="8112126" y="5314951"/>
            <a:ext cx="22336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/>
              <a:t>1917 Sovyet Devrimi</a:t>
            </a:r>
            <a:endParaRPr lang="en-US" altLang="tr-TR" sz="1600"/>
          </a:p>
        </p:txBody>
      </p:sp>
      <p:sp>
        <p:nvSpPr>
          <p:cNvPr id="2074" name="Text Box 35"/>
          <p:cNvSpPr txBox="1">
            <a:spLocks noChangeArrowheads="1"/>
          </p:cNvSpPr>
          <p:nvPr/>
        </p:nvSpPr>
        <p:spPr bwMode="auto">
          <a:xfrm>
            <a:off x="6167439" y="594201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II. Sanayi Devrimi</a:t>
            </a:r>
            <a:endParaRPr lang="en-US" altLang="tr-TR"/>
          </a:p>
        </p:txBody>
      </p:sp>
      <p:sp>
        <p:nvSpPr>
          <p:cNvPr id="2075" name="Text Box 36"/>
          <p:cNvSpPr txBox="1">
            <a:spLocks noChangeArrowheads="1"/>
          </p:cNvSpPr>
          <p:nvPr/>
        </p:nvSpPr>
        <p:spPr bwMode="auto">
          <a:xfrm>
            <a:off x="4008439" y="5314951"/>
            <a:ext cx="201612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/>
              <a:t>1870 Paris Komünü</a:t>
            </a:r>
            <a:endParaRPr lang="en-US" altLang="tr-TR" sz="1600"/>
          </a:p>
        </p:txBody>
      </p:sp>
      <p:sp>
        <p:nvSpPr>
          <p:cNvPr id="2076" name="Line 37"/>
          <p:cNvSpPr>
            <a:spLocks noChangeShapeType="1"/>
          </p:cNvSpPr>
          <p:nvPr/>
        </p:nvSpPr>
        <p:spPr bwMode="auto">
          <a:xfrm>
            <a:off x="6311901" y="6308725"/>
            <a:ext cx="41767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77" name="Line 38"/>
          <p:cNvSpPr>
            <a:spLocks noChangeShapeType="1"/>
          </p:cNvSpPr>
          <p:nvPr/>
        </p:nvSpPr>
        <p:spPr bwMode="auto">
          <a:xfrm flipH="1">
            <a:off x="1703388" y="6308725"/>
            <a:ext cx="4392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78" name="Text Box 39"/>
          <p:cNvSpPr txBox="1">
            <a:spLocks noChangeArrowheads="1"/>
          </p:cNvSpPr>
          <p:nvPr/>
        </p:nvSpPr>
        <p:spPr bwMode="auto">
          <a:xfrm>
            <a:off x="4295776" y="594201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I. Sanayi Devrimi</a:t>
            </a:r>
            <a:endParaRPr lang="en-US" altLang="tr-TR"/>
          </a:p>
        </p:txBody>
      </p:sp>
      <p:sp>
        <p:nvSpPr>
          <p:cNvPr id="2079" name="AutoShape 42"/>
          <p:cNvSpPr>
            <a:spLocks/>
          </p:cNvSpPr>
          <p:nvPr/>
        </p:nvSpPr>
        <p:spPr bwMode="auto">
          <a:xfrm>
            <a:off x="6743701" y="1412876"/>
            <a:ext cx="73025" cy="576263"/>
          </a:xfrm>
          <a:prstGeom prst="rightBrace">
            <a:avLst>
              <a:gd name="adj1" fmla="val 65761"/>
              <a:gd name="adj2" fmla="val 50000"/>
            </a:avLst>
          </a:prstGeom>
          <a:noFill/>
          <a:ln w="9525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80" name="AutoShape 44"/>
          <p:cNvSpPr>
            <a:spLocks/>
          </p:cNvSpPr>
          <p:nvPr/>
        </p:nvSpPr>
        <p:spPr bwMode="auto">
          <a:xfrm>
            <a:off x="3935414" y="1412876"/>
            <a:ext cx="73025" cy="576263"/>
          </a:xfrm>
          <a:prstGeom prst="leftBrace">
            <a:avLst>
              <a:gd name="adj1" fmla="val 65761"/>
              <a:gd name="adj2" fmla="val 50000"/>
            </a:avLst>
          </a:prstGeom>
          <a:noFill/>
          <a:ln w="9525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81" name="Line 45"/>
          <p:cNvSpPr>
            <a:spLocks noChangeShapeType="1"/>
          </p:cNvSpPr>
          <p:nvPr/>
        </p:nvSpPr>
        <p:spPr bwMode="auto">
          <a:xfrm>
            <a:off x="7680325" y="2349500"/>
            <a:ext cx="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82" name="Line 46"/>
          <p:cNvSpPr>
            <a:spLocks noChangeShapeType="1"/>
          </p:cNvSpPr>
          <p:nvPr/>
        </p:nvSpPr>
        <p:spPr bwMode="auto">
          <a:xfrm flipH="1">
            <a:off x="4008439" y="2349500"/>
            <a:ext cx="367188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83" name="Text Box 47"/>
          <p:cNvSpPr txBox="1">
            <a:spLocks noChangeArrowheads="1"/>
          </p:cNvSpPr>
          <p:nvPr/>
        </p:nvSpPr>
        <p:spPr bwMode="auto">
          <a:xfrm>
            <a:off x="4246563" y="2074864"/>
            <a:ext cx="240963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 dirty="0" smtClean="0"/>
              <a:t>Darwin sonrası evrim düşüncesi</a:t>
            </a:r>
            <a:endParaRPr lang="en-US" altLang="tr-TR" sz="1200" dirty="0"/>
          </a:p>
        </p:txBody>
      </p:sp>
      <p:sp>
        <p:nvSpPr>
          <p:cNvPr id="2084" name="Line 48"/>
          <p:cNvSpPr>
            <a:spLocks noChangeShapeType="1"/>
          </p:cNvSpPr>
          <p:nvPr/>
        </p:nvSpPr>
        <p:spPr bwMode="auto">
          <a:xfrm flipH="1">
            <a:off x="1703388" y="2349500"/>
            <a:ext cx="33845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cxnSp>
        <p:nvCxnSpPr>
          <p:cNvPr id="3" name="Düz Bağlayıcı 2"/>
          <p:cNvCxnSpPr/>
          <p:nvPr/>
        </p:nvCxnSpPr>
        <p:spPr>
          <a:xfrm>
            <a:off x="9264651" y="1714501"/>
            <a:ext cx="1152524" cy="0"/>
          </a:xfrm>
          <a:prstGeom prst="line">
            <a:avLst/>
          </a:prstGeom>
          <a:ln w="952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47"/>
          <p:cNvSpPr txBox="1">
            <a:spLocks noChangeArrowheads="1"/>
          </p:cNvSpPr>
          <p:nvPr/>
        </p:nvSpPr>
        <p:spPr bwMode="auto">
          <a:xfrm>
            <a:off x="1531286" y="2073683"/>
            <a:ext cx="233269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 dirty="0" smtClean="0"/>
              <a:t>Darwin Öncesi evrim </a:t>
            </a:r>
            <a:r>
              <a:rPr lang="tr-TR" altLang="tr-TR" sz="1200" dirty="0"/>
              <a:t>d</a:t>
            </a:r>
            <a:r>
              <a:rPr lang="tr-TR" altLang="tr-TR" sz="1200" dirty="0" smtClean="0"/>
              <a:t>üşüncesi</a:t>
            </a:r>
            <a:endParaRPr lang="en-US" altLang="tr-TR" sz="1200" dirty="0"/>
          </a:p>
        </p:txBody>
      </p:sp>
      <p:sp>
        <p:nvSpPr>
          <p:cNvPr id="38" name="Line 46"/>
          <p:cNvSpPr>
            <a:spLocks noChangeShapeType="1"/>
          </p:cNvSpPr>
          <p:nvPr/>
        </p:nvSpPr>
        <p:spPr bwMode="auto">
          <a:xfrm flipH="1">
            <a:off x="7680325" y="2349498"/>
            <a:ext cx="2736850" cy="1"/>
          </a:xfrm>
          <a:prstGeom prst="line">
            <a:avLst/>
          </a:prstGeom>
          <a:noFill/>
          <a:ln w="9525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9" name="Text Box 47"/>
          <p:cNvSpPr txBox="1">
            <a:spLocks noChangeArrowheads="1"/>
          </p:cNvSpPr>
          <p:nvPr/>
        </p:nvSpPr>
        <p:spPr bwMode="auto">
          <a:xfrm>
            <a:off x="7640829" y="2072095"/>
            <a:ext cx="25053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 dirty="0" err="1" smtClean="0"/>
              <a:t>Thorstein</a:t>
            </a:r>
            <a:r>
              <a:rPr lang="tr-TR" altLang="tr-TR" sz="1200" dirty="0" smtClean="0"/>
              <a:t> </a:t>
            </a:r>
            <a:r>
              <a:rPr lang="tr-TR" altLang="tr-TR" sz="1200" dirty="0" err="1" smtClean="0"/>
              <a:t>Veblen</a:t>
            </a:r>
            <a:r>
              <a:rPr lang="tr-TR" altLang="tr-TR" sz="1200" dirty="0" smtClean="0"/>
              <a:t> ve evrimci iktisat</a:t>
            </a:r>
            <a:endParaRPr lang="en-US" altLang="tr-TR" sz="1200" dirty="0"/>
          </a:p>
        </p:txBody>
      </p:sp>
    </p:spTree>
    <p:extLst>
      <p:ext uri="{BB962C8B-B14F-4D97-AF65-F5344CB8AC3E}">
        <p14:creationId xmlns:p14="http://schemas.microsoft.com/office/powerpoint/2010/main" val="379801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dirty="0" smtClean="0"/>
              <a:t>Alışkanlıklar ve İçgüdüler Nasıl İşler?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</p:txBody>
      </p:sp>
      <p:graphicFrame>
        <p:nvGraphicFramePr>
          <p:cNvPr id="4" name="İçerik Yer Tutucus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470876"/>
              </p:ext>
            </p:extLst>
          </p:nvPr>
        </p:nvGraphicFramePr>
        <p:xfrm>
          <a:off x="2920999" y="2172632"/>
          <a:ext cx="6477001" cy="4685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43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graphicFrame>
        <p:nvGraphicFramePr>
          <p:cNvPr id="5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6283827"/>
              </p:ext>
            </p:extLst>
          </p:nvPr>
        </p:nvGraphicFramePr>
        <p:xfrm>
          <a:off x="2667000" y="1828800"/>
          <a:ext cx="674370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706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Alışkanlıklar, içgüdüler ve kurumlar tarafından belirlenen bireysel ve toplumsal davranışın temel özellikleri nelerdir? («</a:t>
            </a:r>
            <a:r>
              <a:rPr lang="tr-TR" b="1" dirty="0" err="1" smtClean="0"/>
              <a:t>Ee</a:t>
            </a:r>
            <a:r>
              <a:rPr lang="tr-TR" b="1" dirty="0" smtClean="0"/>
              <a:t> </a:t>
            </a:r>
            <a:r>
              <a:rPr lang="tr-TR" b="1" dirty="0" err="1" smtClean="0"/>
              <a:t>n’olmuş</a:t>
            </a:r>
            <a:r>
              <a:rPr lang="tr-TR" b="1" dirty="0" smtClean="0"/>
              <a:t>»?)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 smtClean="0"/>
              <a:t>1. İnsan davranışlarının sonuçları her zaman öngörülemez</a:t>
            </a:r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b="1" dirty="0" smtClean="0"/>
              <a:t>Sonuçların öngörülemez oluşu </a:t>
            </a:r>
            <a:r>
              <a:rPr lang="tr-TR" dirty="0" smtClean="0"/>
              <a:t>ve </a:t>
            </a:r>
            <a:r>
              <a:rPr lang="tr-TR" b="1" dirty="0" smtClean="0"/>
              <a:t>kendiliğindenlik</a:t>
            </a:r>
            <a:r>
              <a:rPr lang="tr-TR" dirty="0" smtClean="0"/>
              <a:t> (</a:t>
            </a:r>
            <a:r>
              <a:rPr lang="tr-TR" i="1" dirty="0" err="1" smtClean="0"/>
              <a:t>Spontaneity</a:t>
            </a:r>
            <a:r>
              <a:rPr lang="tr-TR" i="1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2. Değişimin yönü yoktur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b="1" dirty="0" err="1" smtClean="0"/>
              <a:t>Ereksellik</a:t>
            </a:r>
            <a:r>
              <a:rPr lang="tr-TR" b="1" dirty="0" smtClean="0"/>
              <a:t> yoktur</a:t>
            </a:r>
            <a:r>
              <a:rPr lang="tr-TR" dirty="0" smtClean="0"/>
              <a:t> (</a:t>
            </a:r>
            <a:r>
              <a:rPr lang="tr-TR" i="1" dirty="0" err="1" smtClean="0"/>
              <a:t>Non-teleology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3. Değişim (çoğunlukla) muhafazakâr niteliği haizdir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b="1" dirty="0" smtClean="0"/>
              <a:t>Toplumsal atalet</a:t>
            </a:r>
            <a:r>
              <a:rPr lang="tr-TR" dirty="0" smtClean="0"/>
              <a:t> (</a:t>
            </a:r>
            <a:r>
              <a:rPr lang="tr-TR" i="1" dirty="0" err="1"/>
              <a:t>I</a:t>
            </a:r>
            <a:r>
              <a:rPr lang="tr-TR" i="1" dirty="0" err="1" smtClean="0"/>
              <a:t>ntertia</a:t>
            </a:r>
            <a:r>
              <a:rPr lang="tr-TR" dirty="0" smtClean="0"/>
              <a:t> ya da patikaya bağımlılık)</a:t>
            </a:r>
          </a:p>
        </p:txBody>
      </p:sp>
    </p:spTree>
    <p:extLst>
      <p:ext uri="{BB962C8B-B14F-4D97-AF65-F5344CB8AC3E}">
        <p14:creationId xmlns:p14="http://schemas.microsoft.com/office/powerpoint/2010/main" val="239119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Alışkanlıklar, içgüdüler ve kurumlar tarafından belirlenen bireysel ve toplumsal davranışın temel özellikleri nelerdir? («</a:t>
            </a:r>
            <a:r>
              <a:rPr lang="tr-TR" b="1" dirty="0" err="1" smtClean="0"/>
              <a:t>So</a:t>
            </a:r>
            <a:r>
              <a:rPr lang="tr-TR" b="1" dirty="0" smtClean="0"/>
              <a:t> </a:t>
            </a:r>
            <a:r>
              <a:rPr lang="tr-TR" b="1" dirty="0" err="1" smtClean="0"/>
              <a:t>what</a:t>
            </a:r>
            <a:r>
              <a:rPr lang="tr-TR" b="1" dirty="0" smtClean="0"/>
              <a:t>»?)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/>
              <a:t>4</a:t>
            </a:r>
            <a:r>
              <a:rPr lang="tr-TR" dirty="0" smtClean="0"/>
              <a:t>. Piyasalar kurumlar, alışkanlıklar ve içgüdüler tarafından belirlenir.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Piyasalar </a:t>
            </a:r>
            <a:r>
              <a:rPr lang="tr-TR" i="1" dirty="0" err="1" smtClean="0"/>
              <a:t>vacuum</a:t>
            </a:r>
            <a:r>
              <a:rPr lang="tr-TR" dirty="0" smtClean="0"/>
              <a:t> demek değildir.</a:t>
            </a:r>
          </a:p>
          <a:p>
            <a:pPr marL="0" indent="0">
              <a:buNone/>
            </a:pPr>
            <a:r>
              <a:rPr lang="tr-TR" dirty="0" smtClean="0"/>
              <a:t>5. Bireyler ve toplumlar her zaman </a:t>
            </a:r>
            <a:r>
              <a:rPr lang="tr-TR" b="1" dirty="0" smtClean="0"/>
              <a:t>rasyonel değildir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b="1" dirty="0" smtClean="0"/>
              <a:t>	</a:t>
            </a:r>
            <a:r>
              <a:rPr lang="tr-TR" b="1" dirty="0" err="1" smtClean="0"/>
              <a:t>Contingency</a:t>
            </a:r>
            <a:r>
              <a:rPr lang="tr-TR" dirty="0" err="1" smtClean="0"/>
              <a:t>’lerin</a:t>
            </a:r>
            <a:r>
              <a:rPr lang="tr-TR" dirty="0" smtClean="0"/>
              <a:t> rolü ve önemi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6. Bireysel ve toplumsal davranışın sonuçları her zaman </a:t>
            </a:r>
            <a:r>
              <a:rPr lang="tr-TR" b="1" dirty="0" smtClean="0"/>
              <a:t>optimal</a:t>
            </a:r>
            <a:r>
              <a:rPr lang="tr-TR" dirty="0" smtClean="0"/>
              <a:t> ve </a:t>
            </a:r>
            <a:r>
              <a:rPr lang="tr-TR" b="1" dirty="0" smtClean="0"/>
              <a:t>verimli</a:t>
            </a:r>
            <a:r>
              <a:rPr lang="tr-TR" dirty="0" smtClean="0"/>
              <a:t> değildir.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b="1" dirty="0" smtClean="0"/>
              <a:t>İkinci en iyiler ve </a:t>
            </a:r>
            <a:r>
              <a:rPr lang="tr-TR" b="1" dirty="0" err="1" smtClean="0"/>
              <a:t>sub-optimalite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54886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Bir kurum olarak TÜKETİM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İktisadın Ortodoks tanımı: </a:t>
            </a:r>
            <a:r>
              <a:rPr lang="tr-TR" dirty="0" smtClean="0"/>
              <a:t>İktisat kıt kaynaklar ve sonsuz ihtiyaçlar arasındaki tahsisinin bilimidir. (</a:t>
            </a:r>
            <a:r>
              <a:rPr lang="tr-TR" i="1" dirty="0" err="1" smtClean="0"/>
              <a:t>sic</a:t>
            </a:r>
            <a:r>
              <a:rPr lang="tr-TR" i="1" dirty="0" smtClean="0"/>
              <a:t>. </a:t>
            </a:r>
            <a:r>
              <a:rPr lang="tr-TR" dirty="0" err="1" smtClean="0"/>
              <a:t>Lionnel</a:t>
            </a:r>
            <a:r>
              <a:rPr lang="tr-TR" dirty="0" smtClean="0"/>
              <a:t> </a:t>
            </a:r>
            <a:r>
              <a:rPr lang="tr-TR" dirty="0" err="1" smtClean="0"/>
              <a:t>Robbins</a:t>
            </a:r>
            <a:r>
              <a:rPr lang="tr-TR" dirty="0" smtClean="0"/>
              <a:t>, LSE, 1932)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Tüketim sadece </a:t>
            </a:r>
            <a:r>
              <a:rPr lang="tr-TR" b="1" dirty="0" smtClean="0"/>
              <a:t>ihtiyaç</a:t>
            </a:r>
            <a:r>
              <a:rPr lang="tr-TR" dirty="0" smtClean="0"/>
              <a:t> saikıyla mi yapılır?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Arzular ve istekler </a:t>
            </a:r>
            <a:r>
              <a:rPr lang="tr-TR" dirty="0" smtClean="0"/>
              <a:t>hiç mi etkili değil?</a:t>
            </a:r>
          </a:p>
        </p:txBody>
      </p:sp>
    </p:spTree>
    <p:extLst>
      <p:ext uri="{BB962C8B-B14F-4D97-AF65-F5344CB8AC3E}">
        <p14:creationId xmlns:p14="http://schemas.microsoft.com/office/powerpoint/2010/main" val="421038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Bir kurum olarak TÜKETİM</a:t>
            </a:r>
            <a:endParaRPr lang="tr-TR" dirty="0" smtClean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Eğer arzular ve istekler mevzu bahis olursa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TÜKETİM sadece TÜKETİM değildir!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Bireyler </a:t>
            </a:r>
            <a:r>
              <a:rPr lang="tr-TR" b="1" u="sng" dirty="0" smtClean="0"/>
              <a:t>Gösteriş Amaçlı Tüketim </a:t>
            </a:r>
            <a:r>
              <a:rPr lang="tr-TR" dirty="0" smtClean="0"/>
              <a:t>yaparlar</a:t>
            </a:r>
          </a:p>
          <a:p>
            <a:pPr marL="0" indent="0" algn="ctr">
              <a:buNone/>
            </a:pPr>
            <a:r>
              <a:rPr lang="tr-TR" dirty="0" smtClean="0"/>
              <a:t>(</a:t>
            </a:r>
            <a:r>
              <a:rPr lang="tr-TR" i="1" dirty="0" err="1" smtClean="0"/>
              <a:t>conspicuous</a:t>
            </a:r>
            <a:r>
              <a:rPr lang="tr-TR" i="1" dirty="0" smtClean="0"/>
              <a:t> </a:t>
            </a:r>
            <a:r>
              <a:rPr lang="tr-TR" i="1" dirty="0" err="1" smtClean="0"/>
              <a:t>consumption</a:t>
            </a:r>
            <a:r>
              <a:rPr lang="tr-TR" dirty="0" smtClean="0"/>
              <a:t>)</a:t>
            </a:r>
          </a:p>
        </p:txBody>
      </p:sp>
      <p:sp>
        <p:nvSpPr>
          <p:cNvPr id="4" name="Aşağı Ok 3"/>
          <p:cNvSpPr/>
          <p:nvPr/>
        </p:nvSpPr>
        <p:spPr>
          <a:xfrm>
            <a:off x="5524500" y="3276600"/>
            <a:ext cx="1181100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>
            <a:off x="5524500" y="4343399"/>
            <a:ext cx="1181100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60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Gösteriş Amaçlı Tüketim Nedir?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Teşhir amaçlı olarak </a:t>
            </a:r>
          </a:p>
          <a:p>
            <a:pPr marL="0" indent="0">
              <a:buNone/>
            </a:pPr>
            <a:r>
              <a:rPr lang="tr-TR" dirty="0" smtClean="0"/>
              <a:t>lüks tüketime harcama yapmak</a:t>
            </a:r>
          </a:p>
          <a:p>
            <a:r>
              <a:rPr lang="tr-TR" dirty="0" smtClean="0"/>
              <a:t>Bir evrimci mekanizma olarak </a:t>
            </a:r>
          </a:p>
          <a:p>
            <a:pPr marL="0" indent="0">
              <a:buNone/>
            </a:pPr>
            <a:r>
              <a:rPr lang="tr-TR" b="1" dirty="0" smtClean="0"/>
              <a:t>öykünme</a:t>
            </a:r>
            <a:r>
              <a:rPr lang="tr-TR" dirty="0" smtClean="0"/>
              <a:t> (</a:t>
            </a:r>
            <a:r>
              <a:rPr lang="tr-TR" i="1" dirty="0" err="1" smtClean="0"/>
              <a:t>emulation</a:t>
            </a:r>
            <a:r>
              <a:rPr lang="tr-TR" dirty="0" smtClean="0"/>
              <a:t>)</a:t>
            </a:r>
          </a:p>
          <a:p>
            <a:r>
              <a:rPr lang="tr-TR" dirty="0" smtClean="0"/>
              <a:t>Toplumsal statü ve şöhret arzusu,</a:t>
            </a:r>
          </a:p>
          <a:p>
            <a:pPr marL="0" indent="0">
              <a:buNone/>
            </a:pPr>
            <a:r>
              <a:rPr lang="tr-TR" dirty="0" smtClean="0"/>
              <a:t>seremoni, kıskançlık…</a:t>
            </a:r>
          </a:p>
          <a:p>
            <a:r>
              <a:rPr lang="tr-TR" dirty="0" smtClean="0"/>
              <a:t>Moda, makyaj, alkol, uyuşturucu, </a:t>
            </a:r>
          </a:p>
          <a:p>
            <a:pPr marL="0" indent="0">
              <a:buNone/>
            </a:pPr>
            <a:r>
              <a:rPr lang="tr-TR" dirty="0" smtClean="0"/>
              <a:t>spor, yüksek öğrenim</a:t>
            </a:r>
          </a:p>
        </p:txBody>
      </p:sp>
      <p:sp>
        <p:nvSpPr>
          <p:cNvPr id="4" name="Sağ Ayraç 3"/>
          <p:cNvSpPr/>
          <p:nvPr/>
        </p:nvSpPr>
        <p:spPr>
          <a:xfrm>
            <a:off x="5829300" y="2692398"/>
            <a:ext cx="736600" cy="386080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7004050" y="4161133"/>
            <a:ext cx="391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 err="1" smtClean="0"/>
              <a:t>Leisure</a:t>
            </a:r>
            <a:r>
              <a:rPr lang="tr-TR" sz="5400" dirty="0" smtClean="0"/>
              <a:t> Class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321034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Gösteriş Amaçlı Tüketim Nedir?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Teşhir amaçlı olarak </a:t>
            </a:r>
          </a:p>
          <a:p>
            <a:pPr marL="0" indent="0">
              <a:buNone/>
            </a:pPr>
            <a:r>
              <a:rPr lang="tr-TR" dirty="0" smtClean="0"/>
              <a:t>lüks tüketime harcama yapmak</a:t>
            </a:r>
          </a:p>
          <a:p>
            <a:r>
              <a:rPr lang="tr-TR" dirty="0" smtClean="0"/>
              <a:t>Bir evrimci mekanizma olarak </a:t>
            </a:r>
          </a:p>
          <a:p>
            <a:pPr marL="0" indent="0">
              <a:buNone/>
            </a:pPr>
            <a:r>
              <a:rPr lang="tr-TR" b="1" dirty="0" smtClean="0"/>
              <a:t>öykünme</a:t>
            </a:r>
            <a:r>
              <a:rPr lang="tr-TR" dirty="0" smtClean="0"/>
              <a:t> (</a:t>
            </a:r>
            <a:r>
              <a:rPr lang="tr-TR" i="1" dirty="0" err="1" smtClean="0"/>
              <a:t>emulation</a:t>
            </a:r>
            <a:r>
              <a:rPr lang="tr-TR" dirty="0" smtClean="0"/>
              <a:t>)</a:t>
            </a:r>
          </a:p>
          <a:p>
            <a:r>
              <a:rPr lang="tr-TR" dirty="0" smtClean="0"/>
              <a:t>Toplumsal statü ve şöhret arzusu,</a:t>
            </a:r>
          </a:p>
          <a:p>
            <a:pPr marL="0" indent="0">
              <a:buNone/>
            </a:pPr>
            <a:r>
              <a:rPr lang="tr-TR" dirty="0" smtClean="0"/>
              <a:t>seremoni, kıskançlık…</a:t>
            </a:r>
          </a:p>
          <a:p>
            <a:r>
              <a:rPr lang="tr-TR" dirty="0" smtClean="0"/>
              <a:t>Moda, makyaj, alkol, uyuşturucu, </a:t>
            </a:r>
          </a:p>
          <a:p>
            <a:pPr marL="0" indent="0">
              <a:buNone/>
            </a:pPr>
            <a:r>
              <a:rPr lang="tr-TR" dirty="0" smtClean="0"/>
              <a:t>spor, yüksek öğrenim</a:t>
            </a:r>
          </a:p>
        </p:txBody>
      </p:sp>
      <p:sp>
        <p:nvSpPr>
          <p:cNvPr id="4" name="Sağ Ayraç 3"/>
          <p:cNvSpPr/>
          <p:nvPr/>
        </p:nvSpPr>
        <p:spPr>
          <a:xfrm>
            <a:off x="5829300" y="2692398"/>
            <a:ext cx="736600" cy="386080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7004050" y="4161133"/>
            <a:ext cx="391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 err="1" smtClean="0"/>
              <a:t>Leisure</a:t>
            </a:r>
            <a:r>
              <a:rPr lang="tr-TR" sz="5400" dirty="0" smtClean="0"/>
              <a:t> Class</a:t>
            </a:r>
            <a:endParaRPr lang="tr-TR" sz="5400" dirty="0"/>
          </a:p>
        </p:txBody>
      </p:sp>
      <p:sp>
        <p:nvSpPr>
          <p:cNvPr id="6" name="Oval 5"/>
          <p:cNvSpPr/>
          <p:nvPr/>
        </p:nvSpPr>
        <p:spPr>
          <a:xfrm>
            <a:off x="1497496" y="5950226"/>
            <a:ext cx="2716696" cy="58309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52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Yaz</a:t>
            </a:r>
            <a:r>
              <a:rPr lang="en-GB" dirty="0"/>
              <a:t> </a:t>
            </a:r>
            <a:r>
              <a:rPr lang="en-GB" dirty="0" err="1"/>
              <a:t>Dönemi</a:t>
            </a:r>
            <a:r>
              <a:rPr lang="en-GB" dirty="0"/>
              <a:t> </a:t>
            </a:r>
            <a:r>
              <a:rPr lang="en-GB" dirty="0" err="1"/>
              <a:t>İçin</a:t>
            </a:r>
            <a:r>
              <a:rPr lang="en-GB" dirty="0"/>
              <a:t> </a:t>
            </a:r>
            <a:r>
              <a:rPr lang="en-GB" dirty="0" err="1"/>
              <a:t>Okumalar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5031" y="1325216"/>
            <a:ext cx="6514742" cy="538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70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err="1" smtClean="0"/>
              <a:t>Leisure</a:t>
            </a:r>
            <a:r>
              <a:rPr lang="tr-TR" b="1" i="1" dirty="0" smtClean="0"/>
              <a:t> Class </a:t>
            </a:r>
            <a:r>
              <a:rPr lang="tr-TR" b="1" dirty="0" smtClean="0"/>
              <a:t>Nedir (Kimdir)?</a:t>
            </a:r>
          </a:p>
          <a:p>
            <a:endParaRPr lang="tr-TR" dirty="0"/>
          </a:p>
          <a:p>
            <a:r>
              <a:rPr lang="tr-TR" dirty="0" smtClean="0"/>
              <a:t>Bireyleri hayatta kalmak için çalışmak ve çabalamak zorunda olmayan toplumsal tabaka</a:t>
            </a:r>
          </a:p>
          <a:p>
            <a:r>
              <a:rPr lang="tr-TR" dirty="0" smtClean="0"/>
              <a:t>Faydasız ve savurgan tüketim faaliyeti içinde olanlar</a:t>
            </a:r>
          </a:p>
          <a:p>
            <a:r>
              <a:rPr lang="tr-TR" b="1" i="1" dirty="0" err="1" smtClean="0"/>
              <a:t>Hedonism</a:t>
            </a:r>
            <a:r>
              <a:rPr lang="tr-TR" dirty="0" smtClean="0"/>
              <a:t>: Sadece ve her zaman haz peşinde olmak</a:t>
            </a:r>
          </a:p>
        </p:txBody>
      </p:sp>
    </p:spTree>
    <p:extLst>
      <p:ext uri="{BB962C8B-B14F-4D97-AF65-F5344CB8AC3E}">
        <p14:creationId xmlns:p14="http://schemas.microsoft.com/office/powerpoint/2010/main" val="161248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pic>
        <p:nvPicPr>
          <p:cNvPr id="4" name="Picture 2" descr="http://upload.wikimedia.org/wikipedia/commons/e/e9/Veblen3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3613600" cy="473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4762500" y="1564243"/>
            <a:ext cx="69850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Norveç kökenli, Amerikalı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err="1" smtClean="0"/>
              <a:t>PhD</a:t>
            </a:r>
            <a:r>
              <a:rPr lang="tr-TR" sz="2600" dirty="0" smtClean="0"/>
              <a:t>, Yale </a:t>
            </a:r>
            <a:r>
              <a:rPr lang="tr-TR" sz="2600" dirty="0" err="1" smtClean="0"/>
              <a:t>University</a:t>
            </a:r>
            <a:endParaRPr lang="tr-TR" sz="26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Kant üzerine (tez kayıp)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Cornell, Stanford, </a:t>
            </a:r>
            <a:r>
              <a:rPr lang="tr-TR" sz="2600" dirty="0" err="1" smtClean="0"/>
              <a:t>Missouri</a:t>
            </a:r>
            <a:r>
              <a:rPr lang="tr-TR" sz="2600" dirty="0" smtClean="0"/>
              <a:t>, Chicago, </a:t>
            </a:r>
            <a:r>
              <a:rPr lang="tr-TR" sz="2600" dirty="0" err="1" smtClean="0"/>
              <a:t>Newschool</a:t>
            </a:r>
            <a:r>
              <a:rPr lang="tr-TR" sz="2600" dirty="0" smtClean="0"/>
              <a:t> vd.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Özel hayatı ve kadınlarla olan ilişkileri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tr-TR" sz="2600" dirty="0" smtClean="0"/>
              <a:t>Hiçbir zaman «</a:t>
            </a:r>
            <a:r>
              <a:rPr lang="tr-TR" sz="2600" dirty="0" err="1" smtClean="0"/>
              <a:t>full</a:t>
            </a:r>
            <a:r>
              <a:rPr lang="tr-TR" sz="2600" dirty="0" smtClean="0"/>
              <a:t> </a:t>
            </a:r>
            <a:r>
              <a:rPr lang="tr-TR" sz="2600" dirty="0" err="1" smtClean="0"/>
              <a:t>professor</a:t>
            </a:r>
            <a:r>
              <a:rPr lang="tr-TR" sz="2600" dirty="0" smtClean="0"/>
              <a:t>» olamadı.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600" i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i="1" dirty="0" err="1" smtClean="0"/>
              <a:t>Journal</a:t>
            </a:r>
            <a:r>
              <a:rPr lang="tr-TR" sz="2600" i="1" dirty="0" smtClean="0"/>
              <a:t> of </a:t>
            </a:r>
            <a:r>
              <a:rPr lang="tr-TR" sz="2600" i="1" dirty="0" err="1" smtClean="0"/>
              <a:t>Political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Economy</a:t>
            </a:r>
            <a:r>
              <a:rPr lang="tr-TR" sz="2600" i="1" dirty="0" smtClean="0"/>
              <a:t> </a:t>
            </a:r>
            <a:r>
              <a:rPr lang="tr-TR" sz="2600" dirty="0" smtClean="0"/>
              <a:t>dergisinin editörü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600" dirty="0" err="1" smtClean="0"/>
              <a:t>American</a:t>
            </a:r>
            <a:r>
              <a:rPr lang="tr-TR" sz="2600" dirty="0" smtClean="0"/>
              <a:t> </a:t>
            </a:r>
            <a:r>
              <a:rPr lang="tr-TR" sz="2600" dirty="0" err="1" smtClean="0"/>
              <a:t>Economic</a:t>
            </a:r>
            <a:r>
              <a:rPr lang="tr-TR" sz="2600" dirty="0" smtClean="0"/>
              <a:t> </a:t>
            </a:r>
            <a:r>
              <a:rPr lang="tr-TR" sz="2600" dirty="0" err="1" smtClean="0"/>
              <a:t>Association</a:t>
            </a:r>
            <a:r>
              <a:rPr lang="tr-TR" sz="2600" dirty="0" smtClean="0"/>
              <a:t> başkanlığını reddediyor. </a:t>
            </a:r>
          </a:p>
        </p:txBody>
      </p:sp>
    </p:spTree>
    <p:extLst>
      <p:ext uri="{BB962C8B-B14F-4D97-AF65-F5344CB8AC3E}">
        <p14:creationId xmlns:p14="http://schemas.microsoft.com/office/powerpoint/2010/main" val="84626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err="1" smtClean="0"/>
              <a:t>Leisure</a:t>
            </a:r>
            <a:r>
              <a:rPr lang="tr-TR" b="1" i="1" dirty="0" smtClean="0"/>
              <a:t> Class </a:t>
            </a:r>
            <a:r>
              <a:rPr lang="tr-TR" b="1" dirty="0" smtClean="0"/>
              <a:t>Nedir (Kimdir)?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Veblen’in</a:t>
            </a:r>
            <a:r>
              <a:rPr lang="tr-TR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Theory</a:t>
            </a:r>
            <a:r>
              <a:rPr lang="tr-TR" i="1" dirty="0" smtClean="0"/>
              <a:t> of </a:t>
            </a:r>
            <a:r>
              <a:rPr lang="tr-TR" i="1" dirty="0" err="1" smtClean="0"/>
              <a:t>Leisure</a:t>
            </a:r>
            <a:r>
              <a:rPr lang="tr-TR" i="1" dirty="0" smtClean="0"/>
              <a:t> Class</a:t>
            </a:r>
          </a:p>
          <a:p>
            <a:pPr marL="0" indent="0">
              <a:buNone/>
            </a:pPr>
            <a:r>
              <a:rPr lang="tr-TR" dirty="0" smtClean="0"/>
              <a:t>kitabının kapakları (seçilmiş)</a:t>
            </a:r>
          </a:p>
        </p:txBody>
      </p:sp>
      <p:pic>
        <p:nvPicPr>
          <p:cNvPr id="4" name="Picture 2" descr="http://theredphoenix.files.wordpress.com/2011/04/1640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166" y="1407120"/>
            <a:ext cx="3364234" cy="5188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ağ Ok 4"/>
          <p:cNvSpPr/>
          <p:nvPr/>
        </p:nvSpPr>
        <p:spPr>
          <a:xfrm>
            <a:off x="6426200" y="3873500"/>
            <a:ext cx="1435100" cy="1282700"/>
          </a:xfrm>
          <a:prstGeom prst="rightArrow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25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err="1" smtClean="0"/>
              <a:t>Leisure</a:t>
            </a:r>
            <a:r>
              <a:rPr lang="tr-TR" b="1" i="1" dirty="0" smtClean="0"/>
              <a:t> Class </a:t>
            </a:r>
            <a:r>
              <a:rPr lang="tr-TR" b="1" dirty="0" smtClean="0"/>
              <a:t>Nedir (Kimdir)?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 smtClean="0"/>
              <a:t>Veblen’in</a:t>
            </a:r>
            <a:r>
              <a:rPr lang="tr-TR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Theory</a:t>
            </a:r>
            <a:r>
              <a:rPr lang="tr-TR" i="1" dirty="0" smtClean="0"/>
              <a:t> of </a:t>
            </a:r>
            <a:r>
              <a:rPr lang="tr-TR" i="1" dirty="0" err="1" smtClean="0"/>
              <a:t>Leisure</a:t>
            </a:r>
            <a:r>
              <a:rPr lang="tr-TR" i="1" dirty="0" smtClean="0"/>
              <a:t> Class</a:t>
            </a:r>
          </a:p>
          <a:p>
            <a:pPr marL="0" indent="0">
              <a:buNone/>
            </a:pPr>
            <a:r>
              <a:rPr lang="tr-TR" dirty="0" smtClean="0"/>
              <a:t>kitabının kapakları (seçilmiş)</a:t>
            </a:r>
          </a:p>
        </p:txBody>
      </p:sp>
      <p:sp>
        <p:nvSpPr>
          <p:cNvPr id="5" name="Sağ Ok 4"/>
          <p:cNvSpPr/>
          <p:nvPr/>
        </p:nvSpPr>
        <p:spPr>
          <a:xfrm>
            <a:off x="6426200" y="3873500"/>
            <a:ext cx="1435100" cy="1282700"/>
          </a:xfrm>
          <a:prstGeom prst="rightArrow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7" name="Picture 2" descr="https://p.gr-assets.com/200x200/scale/books/1387702412/18635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1283841"/>
            <a:ext cx="3447885" cy="5345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094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err="1" smtClean="0"/>
              <a:t>Leisure</a:t>
            </a:r>
            <a:r>
              <a:rPr lang="tr-TR" b="1" i="1" dirty="0" smtClean="0"/>
              <a:t> Class </a:t>
            </a:r>
            <a:r>
              <a:rPr lang="tr-TR" b="1" dirty="0" smtClean="0"/>
              <a:t>Nedir (Kimdir)?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Daha fazla illüstrasyon</a:t>
            </a:r>
            <a:endParaRPr lang="tr-TR" i="1" dirty="0" smtClean="0"/>
          </a:p>
        </p:txBody>
      </p:sp>
      <p:sp>
        <p:nvSpPr>
          <p:cNvPr id="5" name="Sağ Ok 4"/>
          <p:cNvSpPr/>
          <p:nvPr/>
        </p:nvSpPr>
        <p:spPr>
          <a:xfrm>
            <a:off x="4343400" y="3956620"/>
            <a:ext cx="2006600" cy="1282700"/>
          </a:xfrm>
          <a:prstGeom prst="rightArrow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6" name="Picture 2" descr="http://mcspi.ca/wp-content/uploads/2013/03/Sanjay-Economy-of-Viole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6748" y="2428960"/>
            <a:ext cx="5331035" cy="3898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934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err="1" smtClean="0"/>
              <a:t>Leisure</a:t>
            </a:r>
            <a:r>
              <a:rPr lang="tr-TR" b="1" i="1" dirty="0" smtClean="0"/>
              <a:t> Class </a:t>
            </a:r>
            <a:r>
              <a:rPr lang="tr-TR" b="1" dirty="0" smtClean="0"/>
              <a:t>Nedir (Kimdir)?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Daha fazla illüstrasyon</a:t>
            </a:r>
            <a:endParaRPr lang="tr-TR" i="1" dirty="0" smtClean="0"/>
          </a:p>
        </p:txBody>
      </p:sp>
      <p:sp>
        <p:nvSpPr>
          <p:cNvPr id="5" name="Sağ Ok 4"/>
          <p:cNvSpPr/>
          <p:nvPr/>
        </p:nvSpPr>
        <p:spPr>
          <a:xfrm>
            <a:off x="4343400" y="3956620"/>
            <a:ext cx="2006600" cy="1282700"/>
          </a:xfrm>
          <a:prstGeom prst="rightArrow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7" name="Picture 2" descr="http://graphics8.nytimes.com/images/2009/07/05/books/gross-5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100" y="1610129"/>
            <a:ext cx="4203700" cy="515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40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err="1" smtClean="0"/>
              <a:t>Leisure</a:t>
            </a:r>
            <a:r>
              <a:rPr lang="tr-TR" b="1" i="1" dirty="0" smtClean="0"/>
              <a:t> Class </a:t>
            </a:r>
            <a:r>
              <a:rPr lang="tr-TR" b="1" dirty="0" smtClean="0"/>
              <a:t>Nedir (Kimdir)?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Daha fazla illüstrasyon</a:t>
            </a:r>
            <a:endParaRPr lang="tr-TR" i="1" dirty="0" smtClean="0"/>
          </a:p>
        </p:txBody>
      </p:sp>
      <p:sp>
        <p:nvSpPr>
          <p:cNvPr id="5" name="Sağ Ok 4"/>
          <p:cNvSpPr/>
          <p:nvPr/>
        </p:nvSpPr>
        <p:spPr>
          <a:xfrm>
            <a:off x="4343400" y="3956620"/>
            <a:ext cx="2006600" cy="1282700"/>
          </a:xfrm>
          <a:prstGeom prst="rightArrow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6" name="Picture 2" descr="http://cdnimage.zaman.com.tr/2012/01/17/alisver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502" y="2814016"/>
            <a:ext cx="5370674" cy="3567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949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err="1" smtClean="0"/>
              <a:t>Leisure</a:t>
            </a:r>
            <a:r>
              <a:rPr lang="tr-TR" b="1" i="1" dirty="0" smtClean="0"/>
              <a:t> Class </a:t>
            </a:r>
            <a:r>
              <a:rPr lang="tr-TR" b="1" dirty="0" smtClean="0"/>
              <a:t>Nedir (Kimdir)?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Daha fazla illüstrasyon</a:t>
            </a:r>
            <a:endParaRPr lang="tr-TR" i="1" dirty="0" smtClean="0"/>
          </a:p>
        </p:txBody>
      </p:sp>
      <p:sp>
        <p:nvSpPr>
          <p:cNvPr id="5" name="Sağ Ok 4"/>
          <p:cNvSpPr/>
          <p:nvPr/>
        </p:nvSpPr>
        <p:spPr>
          <a:xfrm>
            <a:off x="4343400" y="3956620"/>
            <a:ext cx="2006600" cy="1282700"/>
          </a:xfrm>
          <a:prstGeom prst="rightArrow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7" name="Picture 2" descr="http://sosyalrenkler.org/wp-content/uploads/2013/09/iletisim-teknolojis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9148" y="2842645"/>
            <a:ext cx="5004852" cy="351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55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err="1" smtClean="0"/>
              <a:t>Leisure</a:t>
            </a:r>
            <a:r>
              <a:rPr lang="tr-TR" b="1" i="1" dirty="0" smtClean="0"/>
              <a:t> </a:t>
            </a:r>
            <a:r>
              <a:rPr lang="tr-TR" b="1" i="1" dirty="0" err="1" smtClean="0"/>
              <a:t>Class</a:t>
            </a:r>
            <a:r>
              <a:rPr lang="tr-TR" b="1" dirty="0" err="1" smtClean="0"/>
              <a:t>’ın</a:t>
            </a:r>
            <a:r>
              <a:rPr lang="tr-TR" b="1" dirty="0" smtClean="0"/>
              <a:t> sonuçlar</a:t>
            </a:r>
            <a:r>
              <a:rPr lang="en-GB" b="1" dirty="0" err="1" smtClean="0"/>
              <a:t>ı</a:t>
            </a:r>
            <a:r>
              <a:rPr lang="tr-TR" b="1" dirty="0" smtClean="0"/>
              <a:t> </a:t>
            </a:r>
            <a:r>
              <a:rPr lang="tr-TR" b="1" dirty="0" smtClean="0"/>
              <a:t>(1)</a:t>
            </a:r>
          </a:p>
          <a:p>
            <a:pPr marL="0" indent="0">
              <a:buNone/>
            </a:pPr>
            <a:endParaRPr lang="tr-TR" b="1" i="1" dirty="0"/>
          </a:p>
          <a:p>
            <a:r>
              <a:rPr lang="tr-TR" dirty="0" smtClean="0"/>
              <a:t>Servet (sermaye) rasyonel şekilde birikmeyebilir</a:t>
            </a:r>
          </a:p>
          <a:p>
            <a:pPr lvl="1"/>
            <a:r>
              <a:rPr lang="tr-TR" i="1" dirty="0" err="1" smtClean="0"/>
              <a:t>Contingency</a:t>
            </a:r>
            <a:r>
              <a:rPr lang="tr-TR" dirty="0" err="1" smtClean="0"/>
              <a:t>’nin</a:t>
            </a:r>
            <a:r>
              <a:rPr lang="tr-TR" dirty="0" smtClean="0"/>
              <a:t> toplumsal süreçlerde yarattığı etkiler</a:t>
            </a:r>
          </a:p>
          <a:p>
            <a:r>
              <a:rPr lang="tr-TR" dirty="0" smtClean="0"/>
              <a:t>Toplumsal devrimler mümkün olmayabilir</a:t>
            </a:r>
          </a:p>
          <a:p>
            <a:pPr lvl="1"/>
            <a:r>
              <a:rPr lang="tr-TR" i="1" dirty="0" err="1" smtClean="0"/>
              <a:t>Opportunism</a:t>
            </a:r>
            <a:r>
              <a:rPr lang="tr-TR" i="1" dirty="0" smtClean="0"/>
              <a:t> </a:t>
            </a:r>
            <a:r>
              <a:rPr lang="en-GB" dirty="0" err="1" smtClean="0"/>
              <a:t>ile</a:t>
            </a:r>
            <a:r>
              <a:rPr lang="en-GB" dirty="0" smtClean="0"/>
              <a:t> o</a:t>
            </a:r>
            <a:r>
              <a:rPr lang="tr-TR" dirty="0" err="1" smtClean="0"/>
              <a:t>rta</a:t>
            </a:r>
            <a:r>
              <a:rPr lang="tr-TR" dirty="0" smtClean="0"/>
              <a:t> sınıflar ve sınıflar arası geçişler</a:t>
            </a:r>
          </a:p>
        </p:txBody>
      </p:sp>
    </p:spTree>
    <p:extLst>
      <p:ext uri="{BB962C8B-B14F-4D97-AF65-F5344CB8AC3E}">
        <p14:creationId xmlns:p14="http://schemas.microsoft.com/office/powerpoint/2010/main" val="80672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err="1" smtClean="0"/>
              <a:t>Leisure</a:t>
            </a:r>
            <a:r>
              <a:rPr lang="tr-TR" b="1" i="1" dirty="0" smtClean="0"/>
              <a:t> </a:t>
            </a:r>
            <a:r>
              <a:rPr lang="tr-TR" b="1" i="1" dirty="0" err="1" smtClean="0"/>
              <a:t>Class</a:t>
            </a:r>
            <a:r>
              <a:rPr lang="tr-TR" b="1" dirty="0" err="1" smtClean="0"/>
              <a:t>’ın</a:t>
            </a:r>
            <a:r>
              <a:rPr lang="tr-TR" b="1" dirty="0" smtClean="0"/>
              <a:t> sonuçlar</a:t>
            </a:r>
            <a:r>
              <a:rPr lang="en-GB" b="1" dirty="0" err="1" smtClean="0"/>
              <a:t>ı</a:t>
            </a:r>
            <a:r>
              <a:rPr lang="tr-TR" b="1" dirty="0" smtClean="0"/>
              <a:t> </a:t>
            </a:r>
            <a:r>
              <a:rPr lang="tr-TR" b="1" dirty="0" smtClean="0"/>
              <a:t>(2)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dirty="0" smtClean="0"/>
              <a:t>Sınıf Mücadelesi </a:t>
            </a:r>
            <a:r>
              <a:rPr lang="tr-TR" b="1" dirty="0" smtClean="0">
                <a:sym typeface="Wingdings" panose="05000000000000000000" pitchFamily="2" charset="2"/>
              </a:rPr>
              <a:t> Fikir Mücadelesi</a:t>
            </a:r>
          </a:p>
          <a:p>
            <a:endParaRPr lang="tr-TR" i="1" dirty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İdeolojiler ve zihniyetler</a:t>
            </a:r>
          </a:p>
          <a:p>
            <a:r>
              <a:rPr lang="tr-TR" dirty="0" err="1" smtClean="0">
                <a:sym typeface="Wingdings" panose="05000000000000000000" pitchFamily="2" charset="2"/>
              </a:rPr>
              <a:t>Kültürlerarasılık</a:t>
            </a:r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i="1" dirty="0" err="1" smtClean="0">
                <a:sym typeface="Wingdings" panose="05000000000000000000" pitchFamily="2" charset="2"/>
              </a:rPr>
              <a:t>Oryantalism</a:t>
            </a:r>
            <a:r>
              <a:rPr lang="tr-TR" dirty="0" smtClean="0">
                <a:sym typeface="Wingdings" panose="05000000000000000000" pitchFamily="2" charset="2"/>
              </a:rPr>
              <a:t> (Edward Said) ve </a:t>
            </a:r>
            <a:r>
              <a:rPr lang="tr-TR" i="1" dirty="0" smtClean="0">
                <a:sym typeface="Wingdings" panose="05000000000000000000" pitchFamily="2" charset="2"/>
              </a:rPr>
              <a:t>post-</a:t>
            </a:r>
            <a:r>
              <a:rPr lang="tr-TR" i="1" dirty="0" err="1" smtClean="0">
                <a:sym typeface="Wingdings" panose="05000000000000000000" pitchFamily="2" charset="2"/>
              </a:rPr>
              <a:t>colonialism</a:t>
            </a:r>
            <a:endParaRPr lang="tr-TR" i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tr-TR" i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2500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 err="1" smtClean="0"/>
              <a:t>Leisure</a:t>
            </a:r>
            <a:r>
              <a:rPr lang="tr-TR" b="1" i="1" dirty="0" smtClean="0"/>
              <a:t> </a:t>
            </a:r>
            <a:r>
              <a:rPr lang="tr-TR" b="1" i="1" dirty="0" err="1" smtClean="0"/>
              <a:t>Class</a:t>
            </a:r>
            <a:r>
              <a:rPr lang="tr-TR" b="1" dirty="0" err="1" smtClean="0"/>
              <a:t>’ın</a:t>
            </a:r>
            <a:r>
              <a:rPr lang="tr-TR" b="1" dirty="0" smtClean="0"/>
              <a:t> </a:t>
            </a:r>
            <a:r>
              <a:rPr lang="tr-TR" b="1" dirty="0" smtClean="0"/>
              <a:t>sonuçlar</a:t>
            </a:r>
            <a:r>
              <a:rPr lang="en-GB" b="1" dirty="0" err="1" smtClean="0"/>
              <a:t>ı</a:t>
            </a:r>
            <a:r>
              <a:rPr lang="tr-TR" b="1" dirty="0" smtClean="0"/>
              <a:t> </a:t>
            </a:r>
            <a:r>
              <a:rPr lang="tr-TR" b="1" dirty="0" smtClean="0"/>
              <a:t>(3)</a:t>
            </a:r>
          </a:p>
          <a:p>
            <a:pPr marL="0" indent="0">
              <a:buNone/>
            </a:pPr>
            <a:endParaRPr lang="tr-TR" b="1" i="1" dirty="0" smtClean="0"/>
          </a:p>
          <a:p>
            <a:pPr marL="0" indent="0">
              <a:buNone/>
            </a:pPr>
            <a:r>
              <a:rPr lang="tr-TR" b="1" dirty="0" smtClean="0"/>
              <a:t>Güncel toplumsal akımlar ve ideolojiler üzerindeki etkileri</a:t>
            </a:r>
            <a:endParaRPr lang="tr-TR" b="1" dirty="0" smtClean="0">
              <a:sym typeface="Wingdings" panose="05000000000000000000" pitchFamily="2" charset="2"/>
            </a:endParaRPr>
          </a:p>
          <a:p>
            <a:endParaRPr lang="tr-TR" i="1" dirty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Kadın, kimlik ve </a:t>
            </a:r>
            <a:r>
              <a:rPr lang="tr-TR" dirty="0" err="1" smtClean="0">
                <a:sym typeface="Wingdings" panose="05000000000000000000" pitchFamily="2" charset="2"/>
              </a:rPr>
              <a:t>etnisite</a:t>
            </a:r>
            <a:r>
              <a:rPr lang="tr-TR" dirty="0" smtClean="0">
                <a:sym typeface="Wingdings" panose="05000000000000000000" pitchFamily="2" charset="2"/>
              </a:rPr>
              <a:t> hareketleri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(Özellikle Avrupa’da) Dini özgürlükler meselesi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Yeni sınıf analizleri (</a:t>
            </a:r>
            <a:r>
              <a:rPr lang="tr-TR" dirty="0" err="1" smtClean="0">
                <a:sym typeface="Wingdings" panose="05000000000000000000" pitchFamily="2" charset="2"/>
              </a:rPr>
              <a:t>prekarya</a:t>
            </a:r>
            <a:r>
              <a:rPr lang="tr-TR" dirty="0" smtClean="0">
                <a:sym typeface="Wingdings" panose="05000000000000000000" pitchFamily="2" charset="2"/>
              </a:rPr>
              <a:t>, yaratıcı sınıf vs.)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(H)</a:t>
            </a:r>
            <a:r>
              <a:rPr lang="tr-TR" dirty="0" err="1" smtClean="0">
                <a:sym typeface="Wingdings" panose="05000000000000000000" pitchFamily="2" charset="2"/>
              </a:rPr>
              <a:t>activism</a:t>
            </a:r>
            <a:endParaRPr lang="tr-TR" dirty="0" smtClean="0">
              <a:sym typeface="Wingdings" panose="05000000000000000000" pitchFamily="2" charset="2"/>
            </a:endParaRPr>
          </a:p>
          <a:p>
            <a:r>
              <a:rPr lang="tr-TR" dirty="0" smtClean="0">
                <a:sym typeface="Wingdings" panose="05000000000000000000" pitchFamily="2" charset="2"/>
              </a:rPr>
              <a:t>Psikoloji ve psikiyatrinin toplum bilimleri ile olan güncel ilişkisi</a:t>
            </a:r>
          </a:p>
          <a:p>
            <a:pPr marL="0" indent="0">
              <a:buNone/>
            </a:pPr>
            <a:endParaRPr lang="tr-T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9566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/>
          </p:nvPr>
        </p:nvGraphicFramePr>
        <p:xfrm>
          <a:off x="2870199" y="2907744"/>
          <a:ext cx="6238876" cy="158496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119438"/>
                <a:gridCol w="3119438"/>
              </a:tblGrid>
              <a:tr h="667028">
                <a:tc>
                  <a:txBody>
                    <a:bodyPr/>
                    <a:lstStyle/>
                    <a:p>
                      <a:pPr algn="ctr"/>
                      <a:r>
                        <a:rPr lang="tr-TR" sz="4800" dirty="0" smtClean="0"/>
                        <a:t>Biyoloji</a:t>
                      </a:r>
                      <a:endParaRPr lang="tr-TR" sz="4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800" dirty="0" smtClean="0"/>
                        <a:t>İktisat</a:t>
                      </a:r>
                      <a:endParaRPr lang="tr-TR" sz="4800" dirty="0"/>
                    </a:p>
                  </a:txBody>
                  <a:tcPr anchor="ctr"/>
                </a:tc>
              </a:tr>
              <a:tr h="667028">
                <a:tc>
                  <a:txBody>
                    <a:bodyPr/>
                    <a:lstStyle/>
                    <a:p>
                      <a:pPr algn="ctr"/>
                      <a:r>
                        <a:rPr lang="tr-TR" sz="4400" dirty="0" smtClean="0"/>
                        <a:t>Türler</a:t>
                      </a:r>
                      <a:endParaRPr lang="tr-TR" sz="4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400" dirty="0" smtClean="0"/>
                        <a:t>Kurumlar</a:t>
                      </a:r>
                      <a:endParaRPr lang="tr-TR" sz="4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136775" y="1993900"/>
            <a:ext cx="77692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/>
              <a:t>Hayatta kalma yarışında hayatta kalan nedir?</a:t>
            </a:r>
            <a:endParaRPr lang="tr-TR" sz="3200" b="1" dirty="0"/>
          </a:p>
        </p:txBody>
      </p:sp>
      <p:cxnSp>
        <p:nvCxnSpPr>
          <p:cNvPr id="7" name="Düz Ok Bağlayıcısı 6"/>
          <p:cNvCxnSpPr/>
          <p:nvPr/>
        </p:nvCxnSpPr>
        <p:spPr>
          <a:xfrm flipH="1">
            <a:off x="3314700" y="4546600"/>
            <a:ext cx="990600" cy="7747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7759700" y="4546600"/>
            <a:ext cx="863600" cy="74930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1377950" y="5321300"/>
            <a:ext cx="3873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u="sng" dirty="0" smtClean="0"/>
              <a:t>Yaşayan doğa</a:t>
            </a:r>
          </a:p>
          <a:p>
            <a:r>
              <a:rPr lang="tr-TR" i="1" dirty="0" smtClean="0"/>
              <a:t>On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Origin</a:t>
            </a:r>
            <a:r>
              <a:rPr lang="tr-TR" i="1" dirty="0" smtClean="0"/>
              <a:t> of </a:t>
            </a:r>
            <a:r>
              <a:rPr lang="tr-TR" i="1" dirty="0" err="1" smtClean="0"/>
              <a:t>Species</a:t>
            </a:r>
            <a:r>
              <a:rPr lang="tr-TR" i="1" dirty="0" smtClean="0"/>
              <a:t> </a:t>
            </a:r>
            <a:r>
              <a:rPr lang="tr-TR" dirty="0" smtClean="0"/>
              <a:t>(Darwin, 1859)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6242050" y="5321299"/>
            <a:ext cx="46672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u="sng" dirty="0" smtClean="0"/>
              <a:t>Ekonomi ve </a:t>
            </a:r>
            <a:r>
              <a:rPr lang="en-GB" b="1" u="sng" dirty="0" smtClean="0"/>
              <a:t>t</a:t>
            </a:r>
            <a:r>
              <a:rPr lang="tr-TR" b="1" u="sng" dirty="0" err="1" smtClean="0"/>
              <a:t>oplum</a:t>
            </a:r>
            <a:endParaRPr lang="tr-TR" b="1" u="sng" dirty="0" smtClean="0"/>
          </a:p>
          <a:p>
            <a:r>
              <a:rPr lang="tr-TR" dirty="0" smtClean="0"/>
              <a:t>Kurumların kökeni nedir? (</a:t>
            </a:r>
            <a:r>
              <a:rPr lang="tr-TR" dirty="0" err="1" smtClean="0"/>
              <a:t>Veblen’in</a:t>
            </a:r>
            <a:r>
              <a:rPr lang="tr-TR" dirty="0" smtClean="0"/>
              <a:t> açıklaması)</a:t>
            </a:r>
          </a:p>
        </p:txBody>
      </p:sp>
    </p:spTree>
    <p:extLst>
      <p:ext uri="{BB962C8B-B14F-4D97-AF65-F5344CB8AC3E}">
        <p14:creationId xmlns:p14="http://schemas.microsoft.com/office/powerpoint/2010/main" val="287498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Kurumlar Neden Önemlidir?</a:t>
            </a:r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>Önerme 1</a:t>
            </a:r>
            <a:r>
              <a:rPr lang="tr-TR" dirty="0" smtClean="0"/>
              <a:t>: Piyasalar ve toplumlar kurumlardan bağımsız düşünülemez.</a:t>
            </a:r>
          </a:p>
          <a:p>
            <a:pPr marL="0" indent="0">
              <a:buNone/>
            </a:pPr>
            <a:r>
              <a:rPr lang="tr-TR" b="1" dirty="0" smtClean="0"/>
              <a:t>Önerme 2</a:t>
            </a:r>
            <a:r>
              <a:rPr lang="tr-TR" dirty="0" smtClean="0"/>
              <a:t>: Kurumlar her zaman en iyi sonucu vermek üzere işlev görmezler.</a:t>
            </a:r>
          </a:p>
          <a:p>
            <a:pPr marL="0" indent="0">
              <a:buNone/>
            </a:pPr>
            <a:r>
              <a:rPr lang="tr-TR" b="1" dirty="0" smtClean="0"/>
              <a:t>Önerme 3</a:t>
            </a:r>
            <a:r>
              <a:rPr lang="tr-TR" dirty="0" smtClean="0"/>
              <a:t>: Her zaman tasarım</a:t>
            </a:r>
            <a:r>
              <a:rPr lang="en-GB" dirty="0" err="1" smtClean="0"/>
              <a:t>cı</a:t>
            </a:r>
            <a:r>
              <a:rPr lang="tr-TR" dirty="0" smtClean="0"/>
              <a:t> ürünü değildirler.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1272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Thorstein</a:t>
            </a:r>
            <a:r>
              <a:rPr lang="tr-TR" dirty="0" smtClean="0"/>
              <a:t> </a:t>
            </a:r>
            <a:r>
              <a:rPr lang="tr-TR" dirty="0" err="1" smtClean="0"/>
              <a:t>Veblen</a:t>
            </a:r>
            <a:r>
              <a:rPr lang="tr-TR" dirty="0" smtClean="0"/>
              <a:t> (1857-1929)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838200" y="1690688"/>
            <a:ext cx="109093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600" b="1" dirty="0" smtClean="0"/>
          </a:p>
          <a:p>
            <a:r>
              <a:rPr lang="tr-TR" sz="2600" b="1" dirty="0" smtClean="0"/>
              <a:t>Genel Olarak Dönemin Özellikleri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6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dirty="0" smtClean="0"/>
              <a:t>Tekelleşme ve Amerikan Kapitalizmi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dirty="0" smtClean="0"/>
              <a:t>İşçi sınıfı ve kapitalistlerden ayrı olarak yeni sınıfların </a:t>
            </a:r>
            <a:r>
              <a:rPr lang="en-GB" sz="2600" dirty="0" err="1" smtClean="0"/>
              <a:t>ortaya</a:t>
            </a:r>
            <a:r>
              <a:rPr lang="en-GB" sz="2600" dirty="0" smtClean="0"/>
              <a:t> </a:t>
            </a:r>
            <a:r>
              <a:rPr lang="en-GB" sz="2600" dirty="0" err="1" smtClean="0"/>
              <a:t>çıkması</a:t>
            </a:r>
            <a:endParaRPr lang="tr-TR" sz="26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r-TR" sz="2600" dirty="0" smtClean="0"/>
              <a:t>Mühendisler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r-TR" sz="2600" i="1" dirty="0" err="1" smtClean="0"/>
              <a:t>Leisure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class</a:t>
            </a:r>
            <a:r>
              <a:rPr lang="tr-TR" sz="2600" dirty="0" smtClean="0"/>
              <a:t> ve </a:t>
            </a:r>
            <a:r>
              <a:rPr lang="tr-TR" sz="2600" i="1" dirty="0" err="1" smtClean="0"/>
              <a:t>absentee</a:t>
            </a:r>
            <a:r>
              <a:rPr lang="tr-TR" sz="2600" i="1" dirty="0" smtClean="0"/>
              <a:t> </a:t>
            </a:r>
            <a:r>
              <a:rPr lang="tr-TR" sz="2600" i="1" dirty="0" err="1" smtClean="0"/>
              <a:t>owner</a:t>
            </a:r>
            <a:endParaRPr lang="tr-TR" sz="2600" i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dirty="0" err="1" smtClean="0"/>
              <a:t>Taylorizm</a:t>
            </a:r>
            <a:endParaRPr lang="tr-TR" sz="26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600" dirty="0" smtClean="0"/>
              <a:t>1929 Bunalımına giden süreç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12541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51435" cy="1325563"/>
          </a:xfrm>
        </p:spPr>
        <p:txBody>
          <a:bodyPr/>
          <a:lstStyle/>
          <a:p>
            <a:r>
              <a:rPr lang="en-GB" dirty="0" err="1" smtClean="0"/>
              <a:t>Amerikan</a:t>
            </a:r>
            <a:r>
              <a:rPr lang="en-GB" dirty="0" smtClean="0"/>
              <a:t> </a:t>
            </a:r>
            <a:r>
              <a:rPr lang="en-GB" dirty="0" err="1" smtClean="0"/>
              <a:t>İstisnalığı</a:t>
            </a:r>
            <a:r>
              <a:rPr lang="en-GB" dirty="0" smtClean="0"/>
              <a:t> (</a:t>
            </a:r>
            <a:r>
              <a:rPr lang="en-GB" i="1" dirty="0" smtClean="0"/>
              <a:t>American </a:t>
            </a:r>
            <a:r>
              <a:rPr lang="en-GB" i="1" dirty="0" err="1" smtClean="0"/>
              <a:t>Exceptionalism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76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 smtClean="0"/>
              <a:t>Nedir</a:t>
            </a:r>
            <a:r>
              <a:rPr lang="en-GB" dirty="0" smtClean="0"/>
              <a:t>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ABD </a:t>
            </a:r>
            <a:r>
              <a:rPr lang="en-GB" dirty="0" err="1" smtClean="0"/>
              <a:t>tarihinin</a:t>
            </a:r>
            <a:r>
              <a:rPr lang="en-GB" dirty="0" smtClean="0"/>
              <a:t> </a:t>
            </a:r>
            <a:r>
              <a:rPr lang="en-GB" dirty="0" err="1" smtClean="0"/>
              <a:t>kültürel</a:t>
            </a:r>
            <a:r>
              <a:rPr lang="en-GB" dirty="0" smtClean="0"/>
              <a:t>, </a:t>
            </a:r>
            <a:r>
              <a:rPr lang="en-GB" dirty="0" err="1" smtClean="0"/>
              <a:t>ekonomik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entelektüel</a:t>
            </a:r>
            <a:r>
              <a:rPr lang="en-GB" dirty="0" smtClean="0"/>
              <a:t> </a:t>
            </a:r>
            <a:r>
              <a:rPr lang="en-GB" dirty="0" err="1" smtClean="0"/>
              <a:t>açılardan</a:t>
            </a:r>
            <a:r>
              <a:rPr lang="en-GB" dirty="0" smtClean="0"/>
              <a:t> </a:t>
            </a:r>
            <a:r>
              <a:rPr lang="en-GB" dirty="0" err="1" smtClean="0"/>
              <a:t>Avrupa</a:t>
            </a:r>
            <a:r>
              <a:rPr lang="en-GB" dirty="0" smtClean="0"/>
              <a:t> </a:t>
            </a:r>
            <a:r>
              <a:rPr lang="en-GB" dirty="0" err="1" smtClean="0"/>
              <a:t>ülkelerine</a:t>
            </a:r>
            <a:r>
              <a:rPr lang="en-GB" dirty="0" smtClean="0"/>
              <a:t> </a:t>
            </a:r>
            <a:r>
              <a:rPr lang="en-GB" dirty="0" err="1" smtClean="0"/>
              <a:t>kıyasla</a:t>
            </a:r>
            <a:r>
              <a:rPr lang="en-GB" dirty="0" smtClean="0"/>
              <a:t> </a:t>
            </a:r>
            <a:r>
              <a:rPr lang="en-GB" dirty="0" err="1" smtClean="0"/>
              <a:t>ayrıcalıklı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konumda</a:t>
            </a:r>
            <a:r>
              <a:rPr lang="en-GB" dirty="0" smtClean="0"/>
              <a:t> </a:t>
            </a:r>
            <a:r>
              <a:rPr lang="en-GB" dirty="0" err="1" smtClean="0"/>
              <a:t>olması</a:t>
            </a:r>
            <a:r>
              <a:rPr lang="en-GB" dirty="0" smtClean="0"/>
              <a:t> </a:t>
            </a:r>
            <a:r>
              <a:rPr lang="en-GB" dirty="0" err="1" smtClean="0"/>
              <a:t>argümanı</a:t>
            </a:r>
            <a:r>
              <a:rPr lang="en-GB" dirty="0" smtClean="0"/>
              <a:t>.</a:t>
            </a:r>
          </a:p>
          <a:p>
            <a:endParaRPr lang="en-GB" sz="1600" dirty="0" smtClean="0"/>
          </a:p>
          <a:p>
            <a:r>
              <a:rPr lang="en-GB" dirty="0" smtClean="0"/>
              <a:t>1920’lerde ABD </a:t>
            </a:r>
            <a:r>
              <a:rPr lang="en-GB" dirty="0" err="1" smtClean="0"/>
              <a:t>komünist</a:t>
            </a:r>
            <a:r>
              <a:rPr lang="en-GB" dirty="0" smtClean="0"/>
              <a:t> </a:t>
            </a:r>
            <a:r>
              <a:rPr lang="en-GB" dirty="0" err="1" smtClean="0"/>
              <a:t>partisinin</a:t>
            </a:r>
            <a:r>
              <a:rPr lang="en-GB" dirty="0" smtClean="0"/>
              <a:t> </a:t>
            </a:r>
            <a:r>
              <a:rPr lang="en-GB" dirty="0" err="1" smtClean="0"/>
              <a:t>tespiti</a:t>
            </a:r>
            <a:endParaRPr lang="en-GB" dirty="0" smtClean="0"/>
          </a:p>
          <a:p>
            <a:r>
              <a:rPr lang="en-GB" dirty="0" err="1" smtClean="0"/>
              <a:t>İçeriği</a:t>
            </a:r>
            <a:r>
              <a:rPr lang="en-GB" dirty="0" smtClean="0"/>
              <a:t> </a:t>
            </a:r>
            <a:r>
              <a:rPr lang="en-GB" dirty="0" err="1" smtClean="0"/>
              <a:t>değişen</a:t>
            </a:r>
            <a:r>
              <a:rPr lang="en-GB" dirty="0" smtClean="0"/>
              <a:t> </a:t>
            </a:r>
            <a:r>
              <a:rPr lang="en-GB" dirty="0" err="1" smtClean="0"/>
              <a:t>terimin</a:t>
            </a:r>
            <a:r>
              <a:rPr lang="en-GB" dirty="0" smtClean="0"/>
              <a:t> </a:t>
            </a:r>
            <a:r>
              <a:rPr lang="en-GB" dirty="0" err="1" smtClean="0"/>
              <a:t>bugünkü</a:t>
            </a:r>
            <a:r>
              <a:rPr lang="en-GB" dirty="0" smtClean="0"/>
              <a:t> </a:t>
            </a:r>
            <a:r>
              <a:rPr lang="en-GB" dirty="0" err="1" smtClean="0"/>
              <a:t>olumlu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olumsuz</a:t>
            </a:r>
            <a:r>
              <a:rPr lang="en-GB" dirty="0" smtClean="0"/>
              <a:t> </a:t>
            </a:r>
            <a:r>
              <a:rPr lang="en-GB" dirty="0" err="1" smtClean="0"/>
              <a:t>anlamları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2599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651435" cy="1325563"/>
          </a:xfrm>
        </p:spPr>
        <p:txBody>
          <a:bodyPr/>
          <a:lstStyle/>
          <a:p>
            <a:r>
              <a:rPr lang="en-GB" dirty="0" err="1" smtClean="0"/>
              <a:t>Amerikan</a:t>
            </a:r>
            <a:r>
              <a:rPr lang="en-GB" dirty="0" smtClean="0"/>
              <a:t> </a:t>
            </a:r>
            <a:r>
              <a:rPr lang="en-GB" dirty="0" err="1" smtClean="0"/>
              <a:t>İstisnalığı</a:t>
            </a:r>
            <a:r>
              <a:rPr lang="en-GB" dirty="0" smtClean="0"/>
              <a:t> (</a:t>
            </a:r>
            <a:r>
              <a:rPr lang="en-GB" i="1" dirty="0" smtClean="0"/>
              <a:t>American </a:t>
            </a:r>
            <a:r>
              <a:rPr lang="en-GB" i="1" dirty="0" err="1" smtClean="0"/>
              <a:t>Exceptionalism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err="1" smtClean="0"/>
              <a:t>Ele</a:t>
            </a:r>
            <a:r>
              <a:rPr lang="en-GB" dirty="0" smtClean="0"/>
              <a:t> </a:t>
            </a:r>
            <a:r>
              <a:rPr lang="en-GB" dirty="0" err="1" smtClean="0"/>
              <a:t>alabileceğimiz</a:t>
            </a:r>
            <a:r>
              <a:rPr lang="en-GB" dirty="0" smtClean="0"/>
              <a:t> </a:t>
            </a:r>
            <a:r>
              <a:rPr lang="en-GB" dirty="0" err="1" smtClean="0"/>
              <a:t>bazı</a:t>
            </a:r>
            <a:r>
              <a:rPr lang="en-GB" dirty="0" smtClean="0"/>
              <a:t> </a:t>
            </a:r>
            <a:r>
              <a:rPr lang="en-GB" dirty="0" err="1" smtClean="0"/>
              <a:t>konu</a:t>
            </a:r>
            <a:r>
              <a:rPr lang="en-GB" dirty="0" smtClean="0"/>
              <a:t> </a:t>
            </a:r>
            <a:r>
              <a:rPr lang="en-GB" dirty="0" err="1" smtClean="0"/>
              <a:t>başlıkları</a:t>
            </a:r>
            <a:r>
              <a:rPr lang="en-GB" dirty="0" smtClean="0"/>
              <a:t>:</a:t>
            </a:r>
          </a:p>
          <a:p>
            <a:endParaRPr lang="en-GB" dirty="0" smtClean="0"/>
          </a:p>
          <a:p>
            <a:r>
              <a:rPr lang="en-GB" dirty="0" err="1" smtClean="0"/>
              <a:t>Göçmen</a:t>
            </a:r>
            <a:r>
              <a:rPr lang="en-GB" dirty="0" smtClean="0"/>
              <a:t> </a:t>
            </a:r>
            <a:r>
              <a:rPr lang="en-GB" dirty="0" err="1" smtClean="0"/>
              <a:t>kültürü</a:t>
            </a:r>
            <a:endParaRPr lang="en-GB" dirty="0" smtClean="0"/>
          </a:p>
          <a:p>
            <a:r>
              <a:rPr lang="en-GB" dirty="0" err="1"/>
              <a:t>Doğal</a:t>
            </a:r>
            <a:r>
              <a:rPr lang="en-GB" dirty="0"/>
              <a:t> </a:t>
            </a:r>
            <a:r>
              <a:rPr lang="en-GB" dirty="0" err="1"/>
              <a:t>kaynak</a:t>
            </a:r>
            <a:r>
              <a:rPr lang="en-GB" dirty="0"/>
              <a:t> </a:t>
            </a:r>
            <a:r>
              <a:rPr lang="en-GB" dirty="0" err="1"/>
              <a:t>bolluğu</a:t>
            </a:r>
            <a:r>
              <a:rPr lang="en-GB" dirty="0"/>
              <a:t> (</a:t>
            </a:r>
            <a:r>
              <a:rPr lang="en-GB" dirty="0" err="1"/>
              <a:t>toprak</a:t>
            </a:r>
            <a:r>
              <a:rPr lang="en-GB" dirty="0"/>
              <a:t>, </a:t>
            </a:r>
            <a:r>
              <a:rPr lang="en-GB" dirty="0" err="1"/>
              <a:t>altın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petrol)</a:t>
            </a:r>
          </a:p>
          <a:p>
            <a:r>
              <a:rPr lang="en-GB" dirty="0" err="1" smtClean="0"/>
              <a:t>Uzun</a:t>
            </a:r>
            <a:r>
              <a:rPr lang="en-GB" dirty="0" smtClean="0"/>
              <a:t> </a:t>
            </a:r>
            <a:r>
              <a:rPr lang="en-GB" dirty="0" err="1" smtClean="0"/>
              <a:t>süre</a:t>
            </a:r>
            <a:r>
              <a:rPr lang="en-GB" dirty="0" smtClean="0"/>
              <a:t> </a:t>
            </a:r>
            <a:r>
              <a:rPr lang="en-GB" dirty="0" err="1" smtClean="0"/>
              <a:t>devam</a:t>
            </a:r>
            <a:r>
              <a:rPr lang="en-GB" dirty="0" smtClean="0"/>
              <a:t> </a:t>
            </a:r>
            <a:r>
              <a:rPr lang="en-GB" dirty="0" err="1" smtClean="0"/>
              <a:t>eden</a:t>
            </a:r>
            <a:r>
              <a:rPr lang="en-GB" dirty="0" smtClean="0"/>
              <a:t> </a:t>
            </a:r>
            <a:r>
              <a:rPr lang="en-GB" dirty="0" err="1" smtClean="0"/>
              <a:t>işgücü</a:t>
            </a:r>
            <a:r>
              <a:rPr lang="en-GB" dirty="0" smtClean="0"/>
              <a:t> </a:t>
            </a:r>
            <a:r>
              <a:rPr lang="en-GB" dirty="0" err="1" smtClean="0"/>
              <a:t>ihtiyacının</a:t>
            </a:r>
            <a:r>
              <a:rPr lang="en-GB" dirty="0" smtClean="0"/>
              <a:t> </a:t>
            </a:r>
            <a:r>
              <a:rPr lang="en-GB" dirty="0" err="1" smtClean="0"/>
              <a:t>yarattığı</a:t>
            </a:r>
            <a:r>
              <a:rPr lang="en-GB" dirty="0" smtClean="0"/>
              <a:t> </a:t>
            </a:r>
            <a:r>
              <a:rPr lang="en-GB" dirty="0" err="1" smtClean="0"/>
              <a:t>toplumsal</a:t>
            </a:r>
            <a:r>
              <a:rPr lang="en-GB" dirty="0" smtClean="0"/>
              <a:t> </a:t>
            </a:r>
            <a:r>
              <a:rPr lang="en-GB" dirty="0" err="1" smtClean="0"/>
              <a:t>mobilite</a:t>
            </a:r>
            <a:endParaRPr lang="en-GB" dirty="0" smtClean="0"/>
          </a:p>
          <a:p>
            <a:r>
              <a:rPr lang="en-GB" dirty="0" err="1" smtClean="0"/>
              <a:t>Amerikan</a:t>
            </a:r>
            <a:r>
              <a:rPr lang="en-GB" dirty="0" smtClean="0"/>
              <a:t> Pragmatist </a:t>
            </a:r>
            <a:r>
              <a:rPr lang="en-GB" dirty="0" err="1" smtClean="0"/>
              <a:t>Felsefesi</a:t>
            </a:r>
            <a:r>
              <a:rPr lang="en-GB" dirty="0" smtClean="0"/>
              <a:t> (Peirce, Dewey, James … </a:t>
            </a:r>
            <a:r>
              <a:rPr lang="en-GB" dirty="0" err="1" smtClean="0"/>
              <a:t>Rorty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Protestanlık</a:t>
            </a:r>
            <a:r>
              <a:rPr lang="en-GB" dirty="0" smtClean="0"/>
              <a:t>, </a:t>
            </a:r>
            <a:r>
              <a:rPr lang="en-GB" dirty="0" err="1" smtClean="0"/>
              <a:t>iş</a:t>
            </a:r>
            <a:r>
              <a:rPr lang="en-GB" dirty="0" smtClean="0"/>
              <a:t> </a:t>
            </a:r>
            <a:r>
              <a:rPr lang="en-GB" dirty="0" err="1" smtClean="0"/>
              <a:t>ahlâkı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sekülerizm</a:t>
            </a:r>
            <a:endParaRPr lang="en-GB" dirty="0" smtClean="0"/>
          </a:p>
          <a:p>
            <a:r>
              <a:rPr lang="en-GB" i="1" dirty="0" smtClean="0"/>
              <a:t>Leisure </a:t>
            </a:r>
            <a:r>
              <a:rPr lang="en-GB" i="1" dirty="0" err="1" smtClean="0"/>
              <a:t>Class</a:t>
            </a:r>
            <a:r>
              <a:rPr lang="en-GB" dirty="0" err="1" smtClean="0"/>
              <a:t>’ın</a:t>
            </a:r>
            <a:r>
              <a:rPr lang="en-GB" dirty="0" smtClean="0"/>
              <a:t> </a:t>
            </a:r>
            <a:r>
              <a:rPr lang="en-GB" dirty="0" err="1" smtClean="0"/>
              <a:t>ortaya</a:t>
            </a:r>
            <a:r>
              <a:rPr lang="en-GB" dirty="0" smtClean="0"/>
              <a:t> </a:t>
            </a:r>
            <a:r>
              <a:rPr lang="en-GB" dirty="0" err="1" smtClean="0"/>
              <a:t>çıkışı</a:t>
            </a:r>
            <a:endParaRPr lang="en-GB" dirty="0" smtClean="0"/>
          </a:p>
          <a:p>
            <a:r>
              <a:rPr lang="en-GB" dirty="0" smtClean="0"/>
              <a:t>“</a:t>
            </a:r>
            <a:r>
              <a:rPr lang="en-GB" dirty="0" err="1" smtClean="0"/>
              <a:t>Kazanılmış</a:t>
            </a:r>
            <a:r>
              <a:rPr lang="en-GB" dirty="0" smtClean="0"/>
              <a:t> </a:t>
            </a:r>
            <a:r>
              <a:rPr lang="en-GB" dirty="0" err="1" smtClean="0"/>
              <a:t>haklar”a</a:t>
            </a:r>
            <a:r>
              <a:rPr lang="en-GB" dirty="0" smtClean="0"/>
              <a:t> (</a:t>
            </a:r>
            <a:r>
              <a:rPr lang="en-GB" i="1" dirty="0" smtClean="0"/>
              <a:t>vested interests</a:t>
            </a:r>
            <a:r>
              <a:rPr lang="en-GB" dirty="0" smtClean="0"/>
              <a:t>) </a:t>
            </a:r>
            <a:r>
              <a:rPr lang="en-GB" dirty="0" err="1" smtClean="0"/>
              <a:t>karşı</a:t>
            </a:r>
            <a:r>
              <a:rPr lang="en-GB" dirty="0" smtClean="0"/>
              <a:t> </a:t>
            </a:r>
            <a:r>
              <a:rPr lang="en-GB" dirty="0" err="1" smtClean="0"/>
              <a:t>olmak</a:t>
            </a:r>
            <a:r>
              <a:rPr lang="en-GB" dirty="0" smtClean="0"/>
              <a:t>, </a:t>
            </a:r>
            <a:r>
              <a:rPr lang="en-GB" dirty="0" err="1" smtClean="0"/>
              <a:t>federalizm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kurumlar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751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1029</TotalTime>
  <Words>1933</Words>
  <Application>Microsoft Office PowerPoint</Application>
  <PresentationFormat>Widescreen</PresentationFormat>
  <Paragraphs>418</Paragraphs>
  <Slides>48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Arial</vt:lpstr>
      <vt:lpstr>Calibri</vt:lpstr>
      <vt:lpstr>Calibri Light</vt:lpstr>
      <vt:lpstr>Wingdings</vt:lpstr>
      <vt:lpstr>Office Teması</vt:lpstr>
      <vt:lpstr>İKT 216 İktisadi Düşünceler Tarihi Ankara Üniversitesi SBF II. Sınıf İktisat  Ders 13  Altuğ Yalçıntaş http://ayalcintas.blogspot.com.tr/ altug.yalcintas@politics.ankara.edu.tr </vt:lpstr>
      <vt:lpstr>Thorstein Bunde Veblen (1857-1929)</vt:lpstr>
      <vt:lpstr>Marjinal Devrim (1871 – 1874) ve  Neo-Klasik İktisat Okulu</vt:lpstr>
      <vt:lpstr>Thorstein Veblen (1857-1929)</vt:lpstr>
      <vt:lpstr>Thorstein Veblen (1857-1929)</vt:lpstr>
      <vt:lpstr>Thorstein Veblen (1857-1929)</vt:lpstr>
      <vt:lpstr>Thorstein Veblen (1857-1929)</vt:lpstr>
      <vt:lpstr>Amerikan İstisnalığı (American Exceptionalism)</vt:lpstr>
      <vt:lpstr>Amerikan İstisnalığı (American Exceptionalism)</vt:lpstr>
      <vt:lpstr>Amerikan İstisnalığı (American Exceptionalism)</vt:lpstr>
      <vt:lpstr>Amerikan İstisnalığı (American Exceptionalism)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Yaz Dönemi İçin Okumalar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  <vt:lpstr>Thorstein Veblen (1857-1929)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 216 İktisadi Düşünceler Tarihi Ankara Üniversitesi SBF II. Sınıf İktisat  Ders 13  Altuğ Yalçıntaş http://ayalcintas.blogspot.com.tr/ altug.yalcintas@politics.ankara.edu.tr   http://iktisadidusuncelertarihi.blogspot.com.tr/</dc:title>
  <dc:creator>Altug Yalcintas</dc:creator>
  <cp:lastModifiedBy>Altug Yalcintas</cp:lastModifiedBy>
  <cp:revision>154</cp:revision>
  <dcterms:created xsi:type="dcterms:W3CDTF">2015-05-18T07:27:16Z</dcterms:created>
  <dcterms:modified xsi:type="dcterms:W3CDTF">2019-05-30T09:55:12Z</dcterms:modified>
</cp:coreProperties>
</file>