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81" r:id="rId3"/>
    <p:sldId id="282" r:id="rId4"/>
    <p:sldId id="283" r:id="rId5"/>
    <p:sldId id="284" r:id="rId6"/>
    <p:sldId id="285" r:id="rId7"/>
    <p:sldId id="286" r:id="rId8"/>
    <p:sldId id="287" r:id="rId9"/>
    <p:sldId id="288" r:id="rId10"/>
    <p:sldId id="289" r:id="rId11"/>
    <p:sldId id="290" r:id="rId12"/>
    <p:sldId id="291" r:id="rId13"/>
    <p:sldId id="292" r:id="rId14"/>
    <p:sldId id="293" r:id="rId15"/>
    <p:sldId id="28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17.09.2020</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17.09.2020</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byclb.com/girisimcilik/Girisimciler_icin_is_plani_rehberi.pdf" TargetMode="External"/><Relationship Id="rId2" Type="http://schemas.openxmlformats.org/officeDocument/2006/relationships/hyperlink" Target="http://www.fortune.com.tr/isplani.as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620688"/>
            <a:ext cx="7704856" cy="4896544"/>
          </a:xfrm>
        </p:spPr>
        <p:txBody>
          <a:bodyPr>
            <a:normAutofit/>
          </a:bodyPr>
          <a:lstStyle/>
          <a:p>
            <a:r>
              <a:rPr lang="tr-TR" sz="7200" dirty="0">
                <a:effectLst/>
                <a:latin typeface="Times New Roman"/>
                <a:ea typeface="Calibri"/>
              </a:rPr>
              <a:t>Girişimci için iş planı nedir?</a:t>
            </a:r>
            <a:endParaRPr lang="tr-TR" sz="7200" b="0" dirty="0"/>
          </a:p>
        </p:txBody>
      </p:sp>
    </p:spTree>
    <p:extLst>
      <p:ext uri="{BB962C8B-B14F-4D97-AF65-F5344CB8AC3E}">
        <p14:creationId xmlns:p14="http://schemas.microsoft.com/office/powerpoint/2010/main" val="113910804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Bu bölümün bir diğer amacı girişimcinin kendisine ulaşılabilmesi ve genel olarak sosyal özelliklerinin anlaşılması için gerekli bilgileri vermesidir</a:t>
            </a:r>
            <a:r>
              <a:rPr lang="tr-TR" dirty="0" smtClean="0"/>
              <a:t>.</a:t>
            </a:r>
          </a:p>
          <a:p>
            <a:pPr algn="just"/>
            <a:r>
              <a:rPr lang="tr-TR" dirty="0"/>
              <a:t>Bu bölümde girişimcinin detaylı bir şekilde aktarması gereken bilgilerden biri de iş fikrini seçme nedenleridir.</a:t>
            </a:r>
          </a:p>
        </p:txBody>
      </p:sp>
    </p:spTree>
    <p:extLst>
      <p:ext uri="{BB962C8B-B14F-4D97-AF65-F5344CB8AC3E}">
        <p14:creationId xmlns:p14="http://schemas.microsoft.com/office/powerpoint/2010/main" val="86399477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Girişimcinin hedefleri bu bölümde vurgulanması gereken bir diğer </a:t>
            </a:r>
            <a:r>
              <a:rPr lang="tr-TR" dirty="0" smtClean="0"/>
              <a:t>başlıktır</a:t>
            </a:r>
          </a:p>
          <a:p>
            <a:pPr algn="just"/>
            <a:r>
              <a:rPr lang="tr-TR" dirty="0"/>
              <a:t>Girişimci kısa hedefleri yanında özellikle işletmenin gelişme dönemine karşılık gelen orta vadede ya da bir başka deyişle ilk beş yılda hangi hedeflere ulaşmayı planladığını </a:t>
            </a:r>
            <a:r>
              <a:rPr lang="tr-TR" dirty="0" smtClean="0"/>
              <a:t>aktarmalıdır.</a:t>
            </a:r>
            <a:endParaRPr lang="tr-TR" dirty="0"/>
          </a:p>
        </p:txBody>
      </p:sp>
    </p:spTree>
    <p:extLst>
      <p:ext uri="{BB962C8B-B14F-4D97-AF65-F5344CB8AC3E}">
        <p14:creationId xmlns:p14="http://schemas.microsoft.com/office/powerpoint/2010/main" val="242280855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91264" cy="1143000"/>
          </a:xfrm>
        </p:spPr>
        <p:txBody>
          <a:bodyPr>
            <a:noAutofit/>
          </a:bodyPr>
          <a:lstStyle/>
          <a:p>
            <a:r>
              <a:rPr lang="tr-TR" sz="3600" dirty="0"/>
              <a:t>KURULACAK İŞİN TEMEL NİTELİKLERİ ve KURULUŞ DÖNEMİ PLANI </a:t>
            </a:r>
          </a:p>
        </p:txBody>
      </p:sp>
      <p:sp>
        <p:nvSpPr>
          <p:cNvPr id="3" name="İçerik Yer Tutucusu 2"/>
          <p:cNvSpPr>
            <a:spLocks noGrp="1"/>
          </p:cNvSpPr>
          <p:nvPr>
            <p:ph idx="1"/>
          </p:nvPr>
        </p:nvSpPr>
        <p:spPr/>
        <p:txBody>
          <a:bodyPr/>
          <a:lstStyle/>
          <a:p>
            <a:pPr algn="just"/>
            <a:r>
              <a:rPr lang="tr-TR" dirty="0"/>
              <a:t>Girişimci bu bölümde detaylı yapılabilirlik araştırması ve iş planı hazırlama çalışmaları sonucunda ulaştığı iş modelini özetlemeye devam eder. Öncelikle kurmak istediği işin sahip olacağı yasal statüyü ve bu işletme türünü seçmesinin nedenlerini kısaca belirtir.</a:t>
            </a:r>
          </a:p>
        </p:txBody>
      </p:sp>
    </p:spTree>
    <p:extLst>
      <p:ext uri="{BB962C8B-B14F-4D97-AF65-F5344CB8AC3E}">
        <p14:creationId xmlns:p14="http://schemas.microsoft.com/office/powerpoint/2010/main" val="8762577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628800"/>
            <a:ext cx="7467600" cy="4525963"/>
          </a:xfrm>
        </p:spPr>
        <p:txBody>
          <a:bodyPr/>
          <a:lstStyle/>
          <a:p>
            <a:pPr algn="just"/>
            <a:r>
              <a:rPr lang="tr-TR" dirty="0"/>
              <a:t>Girişimcinin, işletmesini ortaklık yapısında kurması durumunda, bu bölümde ortaklık modelini ve ortakların işletme içindeki konumlarını açıklaması gerekir. Ortakların payları, görevleri ve özellikle işin başarısı açısından işletmeye katkılarının neler olacağının belirtilmesi önemle gerekmektedir. </a:t>
            </a:r>
          </a:p>
        </p:txBody>
      </p:sp>
    </p:spTree>
    <p:extLst>
      <p:ext uri="{BB962C8B-B14F-4D97-AF65-F5344CB8AC3E}">
        <p14:creationId xmlns:p14="http://schemas.microsoft.com/office/powerpoint/2010/main" val="109854235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Girişimci işin temel nitelikleri ve kuruluş dönemi planı başlığı altında son olarak, kuruluş için alınması gerekli izinleri, ruhsatları ve diğer resmi dokümanları belirtir. Ayrıca bu işlemlerin hangi kurumlarla ve yaklaşık hangi sürelerde yapılacağını kaydeder.</a:t>
            </a:r>
          </a:p>
        </p:txBody>
      </p:sp>
    </p:spTree>
    <p:extLst>
      <p:ext uri="{BB962C8B-B14F-4D97-AF65-F5344CB8AC3E}">
        <p14:creationId xmlns:p14="http://schemas.microsoft.com/office/powerpoint/2010/main" val="285352840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1"/>
            <a:ext cx="8507288" cy="3628999"/>
          </a:xfrm>
        </p:spPr>
        <p:txBody>
          <a:bodyPr/>
          <a:lstStyle/>
          <a:p>
            <a:r>
              <a:rPr lang="tr-TR" dirty="0" smtClean="0"/>
              <a:t>KOSGEB, Genç girişimci geliştirme projesi, Girişimciler için iş planı rehberi, Ankara, 2003.</a:t>
            </a:r>
          </a:p>
          <a:p>
            <a:r>
              <a:rPr lang="tr-TR" dirty="0">
                <a:hlinkClick r:id="rId2"/>
              </a:rPr>
              <a:t>http://</a:t>
            </a:r>
            <a:r>
              <a:rPr lang="tr-TR" dirty="0" smtClean="0">
                <a:hlinkClick r:id="rId2"/>
              </a:rPr>
              <a:t>www.fortune.com.tr/isplani.asp</a:t>
            </a:r>
            <a:endParaRPr lang="tr-TR" dirty="0" smtClean="0"/>
          </a:p>
          <a:p>
            <a:r>
              <a:rPr lang="tr-TR" dirty="0">
                <a:hlinkClick r:id="rId3"/>
              </a:rPr>
              <a:t>https://</a:t>
            </a:r>
            <a:r>
              <a:rPr lang="tr-TR" dirty="0" smtClean="0">
                <a:hlinkClick r:id="rId3"/>
              </a:rPr>
              <a:t>www.byclb.com/girisimcilik/Girisimciler_icin_is_plani_rehberi.pdf</a:t>
            </a:r>
            <a:endParaRPr lang="tr-TR" dirty="0" smtClean="0"/>
          </a:p>
          <a:p>
            <a:endParaRPr lang="tr-TR" dirty="0"/>
          </a:p>
        </p:txBody>
      </p:sp>
    </p:spTree>
    <p:extLst>
      <p:ext uri="{BB962C8B-B14F-4D97-AF65-F5344CB8AC3E}">
        <p14:creationId xmlns:p14="http://schemas.microsoft.com/office/powerpoint/2010/main" val="30561517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67744" y="274638"/>
            <a:ext cx="5657056" cy="1143000"/>
          </a:xfrm>
        </p:spPr>
        <p:txBody>
          <a:bodyPr>
            <a:normAutofit/>
          </a:bodyPr>
          <a:lstStyle/>
          <a:p>
            <a:r>
              <a:rPr lang="tr-TR" dirty="0"/>
              <a:t>İŞ PLANI NEDİR</a:t>
            </a:r>
            <a:r>
              <a:rPr lang="tr-TR" dirty="0" smtClean="0"/>
              <a:t>?</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a:t>İşin kurulacağı güne kadar hazırlanan kapsamın ortaya çıkarılması için bir çok aktivite sıralı ve önceden belirlenen niteliklerde gerçekleştirilmelidir. Bunun başarılması için girişimciler iş planı hazırlarlar.</a:t>
            </a:r>
          </a:p>
          <a:p>
            <a:pPr algn="just"/>
            <a:endParaRPr lang="tr-TR" dirty="0"/>
          </a:p>
          <a:p>
            <a:pPr algn="just"/>
            <a:r>
              <a:rPr lang="tr-TR" dirty="0"/>
              <a:t>İş planının temel amacı, iş kuran girişimcilerin, iş kurma sürecinde hangi hedefler için neleri nasıl ve ne zaman yapacağını belirlemesidir.</a:t>
            </a:r>
          </a:p>
        </p:txBody>
      </p:sp>
    </p:spTree>
    <p:extLst>
      <p:ext uri="{BB962C8B-B14F-4D97-AF65-F5344CB8AC3E}">
        <p14:creationId xmlns:p14="http://schemas.microsoft.com/office/powerpoint/2010/main" val="338519634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İŞ PLANI NEDEN GEREKLİDİR?</a:t>
            </a:r>
          </a:p>
        </p:txBody>
      </p:sp>
      <p:sp>
        <p:nvSpPr>
          <p:cNvPr id="3" name="İçerik Yer Tutucusu 2"/>
          <p:cNvSpPr>
            <a:spLocks noGrp="1"/>
          </p:cNvSpPr>
          <p:nvPr>
            <p:ph idx="1"/>
          </p:nvPr>
        </p:nvSpPr>
        <p:spPr>
          <a:xfrm>
            <a:off x="457200" y="2420888"/>
            <a:ext cx="7467600" cy="3705275"/>
          </a:xfrm>
        </p:spPr>
        <p:txBody>
          <a:bodyPr>
            <a:normAutofit/>
          </a:bodyPr>
          <a:lstStyle/>
          <a:p>
            <a:r>
              <a:rPr lang="tr-TR" dirty="0"/>
              <a:t>İş kurma yolunda bir rehber, bir YOL HARİTASI'DIR.</a:t>
            </a:r>
          </a:p>
          <a:p>
            <a:r>
              <a:rPr lang="tr-TR" dirty="0"/>
              <a:t>İş kurmadan önce gerekli araştırma ve planlama çalışmalarının yapılmasını sağlayan bir araçtır</a:t>
            </a:r>
            <a:r>
              <a:rPr lang="tr-TR" dirty="0" smtClean="0"/>
              <a:t>.</a:t>
            </a:r>
            <a:endParaRPr lang="tr-TR" dirty="0"/>
          </a:p>
        </p:txBody>
      </p:sp>
    </p:spTree>
    <p:extLst>
      <p:ext uri="{BB962C8B-B14F-4D97-AF65-F5344CB8AC3E}">
        <p14:creationId xmlns:p14="http://schemas.microsoft.com/office/powerpoint/2010/main" val="271621108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1"/>
            <a:ext cx="8291264" cy="3052936"/>
          </a:xfrm>
        </p:spPr>
        <p:txBody>
          <a:bodyPr/>
          <a:lstStyle/>
          <a:p>
            <a:pPr algn="just"/>
            <a:r>
              <a:rPr lang="tr-TR" dirty="0"/>
              <a:t>Bir banka ya da başka finans organizasyonundan yardım için gereklidir.</a:t>
            </a:r>
          </a:p>
          <a:p>
            <a:pPr algn="just"/>
            <a:r>
              <a:rPr lang="tr-TR" dirty="0"/>
              <a:t>Kendi işinizi iyice kavramada yardımcıdır.</a:t>
            </a:r>
          </a:p>
          <a:p>
            <a:pPr algn="just"/>
            <a:r>
              <a:rPr lang="tr-TR" dirty="0"/>
              <a:t>Son derece kullanışlı bir yönetim ve kontrol aracıdır.</a:t>
            </a:r>
          </a:p>
          <a:p>
            <a:pPr algn="just"/>
            <a:endParaRPr lang="tr-TR" dirty="0"/>
          </a:p>
        </p:txBody>
      </p:sp>
    </p:spTree>
    <p:extLst>
      <p:ext uri="{BB962C8B-B14F-4D97-AF65-F5344CB8AC3E}">
        <p14:creationId xmlns:p14="http://schemas.microsoft.com/office/powerpoint/2010/main" val="386405995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36576" indent="0">
              <a:buNone/>
            </a:pPr>
            <a:r>
              <a:rPr lang="tr-TR" dirty="0"/>
              <a:t>İş Planı, </a:t>
            </a:r>
            <a:endParaRPr lang="tr-TR" dirty="0" smtClean="0"/>
          </a:p>
          <a:p>
            <a:r>
              <a:rPr lang="tr-TR" dirty="0" smtClean="0"/>
              <a:t>Girişimcinin </a:t>
            </a:r>
            <a:r>
              <a:rPr lang="tr-TR" dirty="0"/>
              <a:t>özelliklerini ve </a:t>
            </a:r>
            <a:r>
              <a:rPr lang="tr-TR" dirty="0" smtClean="0"/>
              <a:t>hedeflerini,</a:t>
            </a:r>
          </a:p>
          <a:p>
            <a:r>
              <a:rPr lang="tr-TR" dirty="0" smtClean="0"/>
              <a:t>Kurulacak </a:t>
            </a:r>
            <a:r>
              <a:rPr lang="tr-TR" dirty="0"/>
              <a:t>işin temel niteliklerini, yasal yapısını, ortaklarını, </a:t>
            </a:r>
            <a:endParaRPr lang="tr-TR" dirty="0" smtClean="0"/>
          </a:p>
          <a:p>
            <a:r>
              <a:rPr lang="tr-TR" dirty="0" smtClean="0"/>
              <a:t>Hedeflediği </a:t>
            </a:r>
            <a:r>
              <a:rPr lang="tr-TR" dirty="0"/>
              <a:t>piyasanın özelliklerini, Müşteri kitlesine ulaşmak için uygulayacağı satış ve pazarlama çalışmalarını, </a:t>
            </a:r>
            <a:endParaRPr lang="tr-TR" dirty="0" smtClean="0"/>
          </a:p>
          <a:p>
            <a:r>
              <a:rPr lang="tr-TR" dirty="0" smtClean="0"/>
              <a:t>Ürün </a:t>
            </a:r>
            <a:r>
              <a:rPr lang="tr-TR" dirty="0"/>
              <a:t>ya da hizmetlerini üretmek için uygulayacağı </a:t>
            </a:r>
            <a:r>
              <a:rPr lang="tr-TR" dirty="0" smtClean="0"/>
              <a:t>süreçleri,</a:t>
            </a:r>
            <a:endParaRPr lang="tr-TR" dirty="0"/>
          </a:p>
        </p:txBody>
      </p:sp>
    </p:spTree>
    <p:extLst>
      <p:ext uri="{BB962C8B-B14F-4D97-AF65-F5344CB8AC3E}">
        <p14:creationId xmlns:p14="http://schemas.microsoft.com/office/powerpoint/2010/main" val="317598851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a:t>Kuracağı işletmenin teknik sistemlerini,</a:t>
            </a:r>
          </a:p>
          <a:p>
            <a:r>
              <a:rPr lang="tr-TR" dirty="0"/>
              <a:t>İşletmeyi yürütmek için gerekli idari süreçleri </a:t>
            </a:r>
            <a:r>
              <a:rPr lang="tr-TR" dirty="0" smtClean="0"/>
              <a:t>ve örgütlenmeyi</a:t>
            </a:r>
            <a:r>
              <a:rPr lang="tr-TR" dirty="0"/>
              <a:t>,</a:t>
            </a:r>
          </a:p>
          <a:p>
            <a:r>
              <a:rPr lang="tr-TR" dirty="0"/>
              <a:t>İşletmenin tahmini üretim ve satış planlarını,</a:t>
            </a:r>
          </a:p>
          <a:p>
            <a:r>
              <a:rPr lang="tr-TR" dirty="0"/>
              <a:t>İşletmenin finansal hareketlerini,</a:t>
            </a:r>
          </a:p>
          <a:p>
            <a:r>
              <a:rPr lang="tr-TR" dirty="0"/>
              <a:t>İşletmenin finansal karlılığını,</a:t>
            </a:r>
          </a:p>
          <a:p>
            <a:pPr marL="36576" indent="0">
              <a:buNone/>
            </a:pPr>
            <a:r>
              <a:rPr lang="tr-TR" dirty="0"/>
              <a:t>gösteren bir dosyadır.</a:t>
            </a:r>
          </a:p>
          <a:p>
            <a:endParaRPr lang="tr-TR" dirty="0"/>
          </a:p>
        </p:txBody>
      </p:sp>
    </p:spTree>
    <p:extLst>
      <p:ext uri="{BB962C8B-B14F-4D97-AF65-F5344CB8AC3E}">
        <p14:creationId xmlns:p14="http://schemas.microsoft.com/office/powerpoint/2010/main" val="375644367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İŞ PLANI ÖZETİ</a:t>
            </a:r>
          </a:p>
        </p:txBody>
      </p:sp>
      <p:sp>
        <p:nvSpPr>
          <p:cNvPr id="3" name="İçerik Yer Tutucusu 2"/>
          <p:cNvSpPr>
            <a:spLocks noGrp="1"/>
          </p:cNvSpPr>
          <p:nvPr>
            <p:ph idx="1"/>
          </p:nvPr>
        </p:nvSpPr>
        <p:spPr>
          <a:xfrm>
            <a:off x="457200" y="1600200"/>
            <a:ext cx="8075240" cy="4525963"/>
          </a:xfrm>
        </p:spPr>
        <p:txBody>
          <a:bodyPr/>
          <a:lstStyle/>
          <a:p>
            <a:pPr algn="just"/>
            <a:r>
              <a:rPr lang="tr-TR" dirty="0"/>
              <a:t>İş planı özetinin amacı planı inceleyen kişilere girişimci ve iş fikri ile ilgili genel bir bilgi vermektir. </a:t>
            </a:r>
            <a:endParaRPr lang="tr-TR" dirty="0" smtClean="0"/>
          </a:p>
          <a:p>
            <a:pPr algn="just"/>
            <a:r>
              <a:rPr lang="tr-TR" dirty="0" smtClean="0"/>
              <a:t>İş </a:t>
            </a:r>
            <a:r>
              <a:rPr lang="tr-TR" dirty="0"/>
              <a:t>planı özeti girişimcinin yapılabilirlik araştırması ve iş planı hazırlık çalışmasını tamamlamasından sonra iş modelinin kesin şeklini, girişimcinin hedeflerini ve planı özet olarak tanıtır. </a:t>
            </a:r>
          </a:p>
        </p:txBody>
      </p:sp>
    </p:spTree>
    <p:extLst>
      <p:ext uri="{BB962C8B-B14F-4D97-AF65-F5344CB8AC3E}">
        <p14:creationId xmlns:p14="http://schemas.microsoft.com/office/powerpoint/2010/main" val="53655670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Girişimi yapan kişi ya da kişiler bu bölümde kendilerini kısaca tanıtmalıdırlar. Özellikle iş fikrinin başarısına yönelik katkıları vurgulanarak sahip oldukları deneyimler kısaca </a:t>
            </a:r>
            <a:r>
              <a:rPr lang="tr-TR" dirty="0" smtClean="0"/>
              <a:t>belirtilmelidir.</a:t>
            </a:r>
            <a:endParaRPr lang="tr-TR" dirty="0"/>
          </a:p>
        </p:txBody>
      </p:sp>
    </p:spTree>
    <p:extLst>
      <p:ext uri="{BB962C8B-B14F-4D97-AF65-F5344CB8AC3E}">
        <p14:creationId xmlns:p14="http://schemas.microsoft.com/office/powerpoint/2010/main" val="3549144095"/>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GİRİŞİMCİNİN TANITIMI</a:t>
            </a:r>
          </a:p>
        </p:txBody>
      </p:sp>
      <p:sp>
        <p:nvSpPr>
          <p:cNvPr id="3" name="İçerik Yer Tutucusu 2"/>
          <p:cNvSpPr>
            <a:spLocks noGrp="1"/>
          </p:cNvSpPr>
          <p:nvPr>
            <p:ph idx="1"/>
          </p:nvPr>
        </p:nvSpPr>
        <p:spPr/>
        <p:txBody>
          <a:bodyPr/>
          <a:lstStyle/>
          <a:p>
            <a:pPr algn="just"/>
            <a:r>
              <a:rPr lang="tr-TR" dirty="0"/>
              <a:t>İş kurma sürecinde girişimcinin özellikleri işin başarısını doğrudan etkilemektedir. Öncelikle girişimcinin, eğitim durumu, geçmiş iş deneyimleri ya da herhangi bir bilgi becerisi ile planladığı işi başarılı bir şekilde kurmak ve yürütmek konusunda iş planını inceleyenleri ikna etmesi gerekir. </a:t>
            </a:r>
          </a:p>
        </p:txBody>
      </p:sp>
    </p:spTree>
    <p:extLst>
      <p:ext uri="{BB962C8B-B14F-4D97-AF65-F5344CB8AC3E}">
        <p14:creationId xmlns:p14="http://schemas.microsoft.com/office/powerpoint/2010/main" val="267903412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160</TotalTime>
  <Words>517</Words>
  <Application>Microsoft Office PowerPoint</Application>
  <PresentationFormat>Ekran Gösterisi (4:3)</PresentationFormat>
  <Paragraphs>40</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Teknik</vt:lpstr>
      <vt:lpstr>Girişimci için iş planı nedir?</vt:lpstr>
      <vt:lpstr>İŞ PLANI NEDİR?</vt:lpstr>
      <vt:lpstr>İŞ PLANI NEDEN GEREKLİDİR?</vt:lpstr>
      <vt:lpstr>PowerPoint Sunusu</vt:lpstr>
      <vt:lpstr>PowerPoint Sunusu</vt:lpstr>
      <vt:lpstr>PowerPoint Sunusu</vt:lpstr>
      <vt:lpstr>İŞ PLANI ÖZETİ</vt:lpstr>
      <vt:lpstr>PowerPoint Sunusu</vt:lpstr>
      <vt:lpstr>GİRİŞİMCİNİN TANITIMI</vt:lpstr>
      <vt:lpstr>PowerPoint Sunusu</vt:lpstr>
      <vt:lpstr>PowerPoint Sunusu</vt:lpstr>
      <vt:lpstr>KURULACAK İŞİN TEMEL NİTELİKLERİ ve KURULUŞ DÖNEMİ PLANI </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empresyonizm</dc:title>
  <dc:creator>Dağ</dc:creator>
  <cp:lastModifiedBy>hatice</cp:lastModifiedBy>
  <cp:revision>22</cp:revision>
  <dcterms:created xsi:type="dcterms:W3CDTF">2018-02-16T19:20:16Z</dcterms:created>
  <dcterms:modified xsi:type="dcterms:W3CDTF">2020-09-17T11:58:33Z</dcterms:modified>
</cp:coreProperties>
</file>