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5C784-FB44-450D-8CBC-E1DEBC1F6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CFB0-F5CD-4A50-990E-4BD80198DA97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E4D5C-6759-49BB-A2D8-74E7B9BF9BC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Modelleri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dirty="0" smtClean="0"/>
              <a:t>Basın </a:t>
            </a:r>
            <a:r>
              <a:rPr lang="tr-TR" dirty="0" smtClean="0"/>
              <a:t>Ajansı </a:t>
            </a:r>
            <a:r>
              <a:rPr lang="tr-TR" dirty="0" smtClean="0"/>
              <a:t>Modeli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Amaç: Propaganda</a:t>
            </a:r>
          </a:p>
          <a:p>
            <a:pPr eaLnBrk="1" hangingPunct="1"/>
            <a:r>
              <a:rPr lang="tr-TR" sz="3200" smtClean="0"/>
              <a:t>Organizasyonun Hedefi/Kurumsal Amaç: Kamuoyunun, çevrenin kontrolü, hakimiyeti</a:t>
            </a:r>
          </a:p>
          <a:p>
            <a:pPr eaLnBrk="1" hangingPunct="1"/>
            <a:r>
              <a:rPr lang="tr-TR" sz="3200" smtClean="0"/>
              <a:t>Halkla İlişkilerin rolü: Danışma</a:t>
            </a:r>
          </a:p>
          <a:p>
            <a:pPr eaLnBrk="1" hangingPunct="1"/>
            <a:r>
              <a:rPr lang="tr-TR" sz="3200" smtClean="0"/>
              <a:t>İletişimin doğası: Tek yönlü, tam gerçek önemli değil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Basın </a:t>
            </a:r>
            <a:r>
              <a:rPr lang="tr-TR" dirty="0" smtClean="0"/>
              <a:t>Ajansı </a:t>
            </a:r>
            <a:r>
              <a:rPr lang="tr-TR" dirty="0" smtClean="0"/>
              <a:t>Modeli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848600" cy="442595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600" smtClean="0"/>
              <a:t>İletişim Modeli: Kaynaktan alıcıya</a:t>
            </a:r>
          </a:p>
          <a:p>
            <a:pPr eaLnBrk="1" hangingPunct="1"/>
            <a:r>
              <a:rPr lang="tr-TR" sz="3600" smtClean="0"/>
              <a:t>Araştırmanın Doğası: Çok önemli değil</a:t>
            </a:r>
          </a:p>
          <a:p>
            <a:pPr eaLnBrk="1" hangingPunct="1"/>
            <a:r>
              <a:rPr lang="tr-TR" sz="3600" smtClean="0"/>
              <a:t>Tipik temsilcisi: P.T. Barnum</a:t>
            </a:r>
          </a:p>
          <a:p>
            <a:pPr eaLnBrk="1" hangingPunct="1"/>
            <a:r>
              <a:rPr lang="tr-TR" sz="3600" smtClean="0"/>
              <a:t>Günümüzde uygulandığı alanlar: spor, tiyatro, satış geliştirme</a:t>
            </a:r>
          </a:p>
          <a:p>
            <a:pPr eaLnBrk="1" hangingPunct="1">
              <a:buFontTx/>
              <a:buNone/>
            </a:pPr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Basın </a:t>
            </a:r>
            <a:r>
              <a:rPr lang="tr-TR" dirty="0" smtClean="0"/>
              <a:t>Ajansı </a:t>
            </a:r>
            <a:r>
              <a:rPr lang="tr-TR" dirty="0" smtClean="0"/>
              <a:t>Modeli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19.yy ikinci yarısından itibaren bu basın ajansı faaliyetleri ortaya çıkmıştır.</a:t>
            </a:r>
          </a:p>
          <a:p>
            <a:pPr eaLnBrk="1" hangingPunct="1"/>
            <a:r>
              <a:rPr lang="tr-TR" sz="3200" smtClean="0"/>
              <a:t>Dönemi temsil eden Barnum’a göre “kötü tanıtım yoktur”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Phineas</a:t>
            </a:r>
            <a:r>
              <a:rPr lang="tr-TR" dirty="0" smtClean="0"/>
              <a:t> Taylor </a:t>
            </a:r>
            <a:r>
              <a:rPr lang="tr-TR" dirty="0" err="1" smtClean="0"/>
              <a:t>Barnum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Barnum’dan Örnek Olaylar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9138"/>
            <a:ext cx="7848600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200" smtClean="0"/>
              <a:t>Yaşlı hizmetçi Heth Olayı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200" smtClean="0"/>
              <a:t>(Dünyadaki En Büyük Merak)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smtClean="0"/>
              <a:t>Tom Thumb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smtClean="0"/>
              <a:t>Jenny Lind ve Fiji’li Deniz Kızı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smtClean="0"/>
              <a:t>Fil jumbo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image_wrapper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2505075" y="710406"/>
            <a:ext cx="4133850" cy="5238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Halkla İlişkiler Modelleri</vt:lpstr>
      <vt:lpstr> Basın Ajansı Modeli</vt:lpstr>
      <vt:lpstr>Basın Ajansı Modeli</vt:lpstr>
      <vt:lpstr>Basın Ajansı Modeli</vt:lpstr>
      <vt:lpstr>Slide 5</vt:lpstr>
      <vt:lpstr>Barnum’dan Örnek Olaylar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2018-05-07T06:29:18Z</dcterms:created>
  <dcterms:modified xsi:type="dcterms:W3CDTF">2018-05-07T06:31:11Z</dcterms:modified>
</cp:coreProperties>
</file>