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377" r:id="rId3"/>
    <p:sldId id="378" r:id="rId4"/>
    <p:sldId id="379" r:id="rId5"/>
    <p:sldId id="380" r:id="rId6"/>
    <p:sldId id="381" r:id="rId7"/>
    <p:sldId id="280" r:id="rId8"/>
    <p:sldId id="341" r:id="rId9"/>
    <p:sldId id="31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B1DC3-523B-4290-96C8-D6F232713681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E7526-EA50-48CD-B1DE-D41CEA41C1C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807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accent1">
                <a:lumMod val="40000"/>
                <a:lumOff val="6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FA79C-637D-4D1A-8D0A-0722DA89F843}" type="datetimeFigureOut">
              <a:rPr lang="tr-TR" smtClean="0"/>
              <a:pPr/>
              <a:t>8.2.2018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D74AA-AE27-430A-A1F0-6B31F10F6FF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1500174"/>
            <a:ext cx="8229600" cy="1000124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0070C0"/>
                </a:solidFill>
                <a:latin typeface="Comic Sans MS" pitchFamily="66" charset="0"/>
              </a:rPr>
              <a:t>REHBERLİK TÜRLERİ</a:t>
            </a:r>
            <a:r>
              <a:rPr lang="tr-TR" b="1" dirty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tr-TR" b="1" dirty="0">
                <a:solidFill>
                  <a:srgbClr val="0070C0"/>
                </a:solidFill>
                <a:latin typeface="Comic Sans MS" pitchFamily="66" charset="0"/>
              </a:rPr>
            </a:br>
            <a:endParaRPr lang="tr-TR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3" name="Picture 6" descr="1_Menu%20-%20Rehberlik%20ve%20Psikolojik%20Danisma%20Hizmetler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500306"/>
            <a:ext cx="3233744" cy="2857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latin typeface="Comic Sans MS" pitchFamily="66" charset="0"/>
              </a:rPr>
              <a:t>Rehberlik Türleri</a:t>
            </a:r>
            <a:endParaRPr lang="tr-TR" sz="3200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357299"/>
            <a:ext cx="8229600" cy="3643338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Birey Sayısına Göre Rehberlik: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1-Bireysel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2-Bireysel Psikolojik Danışma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3-Grup Rehberliği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4-Grupla Psikolojik Danışma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Hizmet Alanlarına Göre Rehberlik: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1-Eğitim Alanında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2-Sağlık Alanında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3-Endüstri Alanında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4-Sosyal Yardım Alanında rehberlik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643050"/>
            <a:ext cx="8229600" cy="2857520"/>
          </a:xfrm>
        </p:spPr>
        <p:txBody>
          <a:bodyPr/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Problem Alanlarına Göre Rehberlik: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1-Kişisel-Sosyal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2-Eğitsel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3-Mesleki Rehberlik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85723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Temel İşlevlerine Göre Rehberlik: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1-Önleyici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2-Ayarlayıcı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3-Yöneltici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4-Geliştirici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5-Tamamlayıcı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6-Uyum sağlayıcı Rehberlik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Eğitim Kademelerine Göre Rehberlik: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1-Okul öncesi eğitimde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2-İlköğretimde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3-Ortaöğretimde rehberlik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4-Yüksek öğretimde rehberlik 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214422"/>
            <a:ext cx="8586790" cy="4000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800" dirty="0" smtClean="0">
                <a:latin typeface="Comic Sans MS" pitchFamily="66" charset="0"/>
              </a:rPr>
              <a:t>   PSİKOLOJİK DANIŞMA VE REHBERLİK HİZMETLERİNİ GEREKTİREN İLKELER:</a:t>
            </a:r>
          </a:p>
          <a:p>
            <a:pPr>
              <a:buNone/>
            </a:pPr>
            <a:endParaRPr lang="tr-TR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1-Öğrencilerin gelişim ve gereksinimleri birbirinden farklıdır.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2-Okulların eğitim programları birbirinden farklıdır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7143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3-Öğrenciler psikolojik gelişim özellikleri birbirinden farklıdır.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4-Okulların örgütsel nitelikleri birbirinden farklıdır.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5-Rehberlik uygulamalarında kullanılan yöntemler araç ve hizmetlerin alanlarına göre tür ve yoğunlukları birbirinden farklıdır.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000108"/>
            <a:ext cx="835824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D) </a:t>
            </a:r>
            <a:r>
              <a:rPr lang="tr-TR" sz="2800" dirty="0" smtClean="0">
                <a:latin typeface="Comic Sans MS" pitchFamily="66" charset="0"/>
              </a:rPr>
              <a:t>BİREY SAYISINA GÖRE REHBERLİK ÇEŞİTLERİ :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1. Bireysel Rehberlik – Grup Rehberliği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2. Bireysel psikolojik Danışma- Grupla psikolojik Danışma</a:t>
            </a:r>
          </a:p>
          <a:p>
            <a:pPr>
              <a:buNone/>
            </a:pPr>
            <a:r>
              <a:rPr lang="tr-TR" dirty="0" smtClean="0">
                <a:latin typeface="Comic Sans MS" pitchFamily="66" charset="0"/>
              </a:rPr>
              <a:t>    Bireysel ya da grup  rehberlik hizmetlerini oluşturan ilkeler aynıdır. </a:t>
            </a:r>
          </a:p>
          <a:p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165</Words>
  <Application>Microsoft Office PowerPoint</Application>
  <PresentationFormat>Ekran Gösterisi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Ofis Teması</vt:lpstr>
      <vt:lpstr>REHBERLİK TÜRLERİ </vt:lpstr>
      <vt:lpstr>Rehberlik Türleri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Saba Hoca</dc:creator>
  <cp:lastModifiedBy>saba</cp:lastModifiedBy>
  <cp:revision>53</cp:revision>
  <dcterms:created xsi:type="dcterms:W3CDTF">2013-12-18T08:27:19Z</dcterms:created>
  <dcterms:modified xsi:type="dcterms:W3CDTF">2018-02-08T07:56:54Z</dcterms:modified>
</cp:coreProperties>
</file>