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9CB9-0499-489C-8299-910BF20C74A9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4DF-4FE5-4B12-BF46-62A70E928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8134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9CB9-0499-489C-8299-910BF20C74A9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4DF-4FE5-4B12-BF46-62A70E928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8425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9CB9-0499-489C-8299-910BF20C74A9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4DF-4FE5-4B12-BF46-62A70E92886D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1510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9CB9-0499-489C-8299-910BF20C74A9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4DF-4FE5-4B12-BF46-62A70E928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9394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9CB9-0499-489C-8299-910BF20C74A9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4DF-4FE5-4B12-BF46-62A70E92886D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93984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9CB9-0499-489C-8299-910BF20C74A9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4DF-4FE5-4B12-BF46-62A70E928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020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9CB9-0499-489C-8299-910BF20C74A9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4DF-4FE5-4B12-BF46-62A70E928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468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9CB9-0499-489C-8299-910BF20C74A9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4DF-4FE5-4B12-BF46-62A70E928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4418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9CB9-0499-489C-8299-910BF20C74A9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4DF-4FE5-4B12-BF46-62A70E928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7755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9CB9-0499-489C-8299-910BF20C74A9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4DF-4FE5-4B12-BF46-62A70E928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3407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9CB9-0499-489C-8299-910BF20C74A9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4DF-4FE5-4B12-BF46-62A70E928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8358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9CB9-0499-489C-8299-910BF20C74A9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4DF-4FE5-4B12-BF46-62A70E928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555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9CB9-0499-489C-8299-910BF20C74A9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4DF-4FE5-4B12-BF46-62A70E928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3711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9CB9-0499-489C-8299-910BF20C74A9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4DF-4FE5-4B12-BF46-62A70E928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394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9CB9-0499-489C-8299-910BF20C74A9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4DF-4FE5-4B12-BF46-62A70E928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336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9CB9-0499-489C-8299-910BF20C74A9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4DF-4FE5-4B12-BF46-62A70E928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847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49CB9-0499-489C-8299-910BF20C74A9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94FC4DF-4FE5-4B12-BF46-62A70E928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73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C56995-52C6-4F3C-AE15-DE734CC6D0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sz="2800" dirty="0">
                <a:cs typeface="Aparajita" panose="02020603050405020304" pitchFamily="18" charset="0"/>
              </a:rPr>
              <a:t>HİN 416 ÇEŞİTLİ METİNLERDEN HİNTÇE ÇEVİRİLER II</a:t>
            </a:r>
            <a:br>
              <a:rPr lang="tr-TR" sz="2800" dirty="0">
                <a:cs typeface="Aparajita" panose="02020603050405020304" pitchFamily="18" charset="0"/>
              </a:rPr>
            </a:br>
            <a:r>
              <a:rPr lang="tr-TR" sz="2800" dirty="0">
                <a:cs typeface="Aparajita" panose="02020603050405020304" pitchFamily="18" charset="0"/>
              </a:rPr>
              <a:t>12. Hafta</a:t>
            </a:r>
            <a:endParaRPr lang="tr-TR" sz="28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13298FD-472C-4729-B6CE-C797AD990C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435567"/>
          </a:xfrm>
        </p:spPr>
        <p:txBody>
          <a:bodyPr>
            <a:normAutofit fontScale="70000" lnSpcReduction="20000"/>
          </a:bodyPr>
          <a:lstStyle/>
          <a:p>
            <a:r>
              <a:rPr lang="tr-TR" dirty="0">
                <a:solidFill>
                  <a:schemeClr val="accent1"/>
                </a:solidFill>
              </a:rPr>
              <a:t>Prof. Dr. H. Derya CAN</a:t>
            </a:r>
          </a:p>
          <a:p>
            <a:r>
              <a:rPr lang="tr-TR" dirty="0">
                <a:solidFill>
                  <a:schemeClr val="accent1"/>
                </a:solidFill>
              </a:rPr>
              <a:t>Ankara Üniversitesi</a:t>
            </a:r>
          </a:p>
          <a:p>
            <a:r>
              <a:rPr lang="tr-TR" dirty="0">
                <a:solidFill>
                  <a:schemeClr val="accent1"/>
                </a:solidFill>
              </a:rPr>
              <a:t>Dil ve Tarih-Coğrafya Fakültesi</a:t>
            </a:r>
          </a:p>
          <a:p>
            <a:r>
              <a:rPr lang="tr-TR" dirty="0">
                <a:solidFill>
                  <a:schemeClr val="accent1"/>
                </a:solidFill>
              </a:rPr>
              <a:t>Doğu Dilleri Ve Edebiyatları Bölümü</a:t>
            </a:r>
          </a:p>
          <a:p>
            <a:r>
              <a:rPr lang="tr-TR" dirty="0">
                <a:solidFill>
                  <a:schemeClr val="accent1"/>
                </a:solidFill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7953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C9313CD-975C-437E-AB96-5680CF182793}"/>
              </a:ext>
            </a:extLst>
          </p:cNvPr>
          <p:cNvSpPr/>
          <p:nvPr/>
        </p:nvSpPr>
        <p:spPr>
          <a:xfrm>
            <a:off x="872836" y="193964"/>
            <a:ext cx="8271164" cy="5791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तीन कुमार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	एक राजा था | उसकी पटरानी के दो लड़के थे | बड़े का नाम सिंहकुमार था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छोटे का चंद्रकुमार | राजा की दूसरी रानी के भी एक लड़का था |उसका नाम था सूर्यकुमार | पटरानी के मरने के बाद सूर्यकुमार की माँ ही पटरानी बनी |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उसने एक दिन राजा को भुलाकर वर ले लिया की वे सूर्यकुमार को ही राजा बनावेंगे | जब सूर्यकुमार के राजातिलक का दिन आया तो राजाने सिंहकुमार तथा चंद्रकुमार को घर से निकाल कर जंगल में भेज दिया | भाइयों को जाते देख सूर्यकुमार भी उनके साथ चला गया |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352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A285020-DF5A-4100-A1A4-31B6FD5D6B70}"/>
              </a:ext>
            </a:extLst>
          </p:cNvPr>
          <p:cNvSpPr/>
          <p:nvPr/>
        </p:nvSpPr>
        <p:spPr>
          <a:xfrm>
            <a:off x="1385455" y="1025236"/>
            <a:ext cx="7758545" cy="4129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जंगल में तीनों को प्यास लगी | सिंहकुमार ने पहले सूर्यकुमार को पानी लेने भेज दिया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सूर्यकुमार पानी ढ‍ूंढ़ता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ढूढ़ता एक तालाब के किनारे पहुंचा | तालाब में एक राक्षस रहता था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जब सूर्यकुमार पानी में उतरा तो राक्षस ने उसको पकड़े कर पूछा 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“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तू धर्म जानता है?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सूर्यकुमार ने कहा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“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नहीं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|राक्षा ने उसे अपनी मांद में रखा लिया |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660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63C7F65-6FB2-42F9-B373-78C9F3E48F22}"/>
              </a:ext>
            </a:extLst>
          </p:cNvPr>
          <p:cNvSpPr/>
          <p:nvPr/>
        </p:nvSpPr>
        <p:spPr>
          <a:xfrm>
            <a:off x="1191491" y="637310"/>
            <a:ext cx="7952509" cy="3575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उधर सिंहकुमार ने सूर्यकुमार को न आते देख चंद्रकुमार को भेजा | वह भी उसी तालाब पर पहुंचा |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जब वह तालाब में उतरा तो उसे भी राक्षस ने पकड़ लिया और वही सवाल किया |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वह भी उत्तर न दे सका | राक्षस ने उसे भी उसी जगह रखा दिया |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512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B63D270-D3CD-452C-BA59-68574A56E2B2}"/>
              </a:ext>
            </a:extLst>
          </p:cNvPr>
          <p:cNvSpPr/>
          <p:nvPr/>
        </p:nvSpPr>
        <p:spPr>
          <a:xfrm>
            <a:off x="1371600" y="845128"/>
            <a:ext cx="7772400" cy="4121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</a:rPr>
              <a:t>जब बहुत देर हो गई तब बड़ा भाई सिंककुमार भी ढूंढ़ने निकला | वह भी उसी तालाब के किनारे 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</a:rPr>
              <a:t>पहुँचा | जब तालाब में उतरा तो राक्षास ने पकड़कर वही सवाल पूछा</a:t>
            </a:r>
            <a:r>
              <a:rPr lang="tr-TR" sz="28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“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</a:rPr>
              <a:t>तू धर्म जानता है?</a:t>
            </a:r>
            <a:r>
              <a:rPr lang="tr-TR" sz="28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</a:rPr>
              <a:t>	सिंहकुमार ने कहा </a:t>
            </a:r>
            <a:r>
              <a:rPr lang="tr-TR" sz="28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“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</a:rPr>
              <a:t>हाँ</a:t>
            </a:r>
            <a:r>
              <a:rPr lang="tr-TR" sz="28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</a:rPr>
              <a:t> मैं धर्म जानता हूँ | सज्जन मनुष्यों का कर्म ही धर्म है |</a:t>
            </a:r>
            <a:r>
              <a:rPr lang="tr-TR" sz="28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endParaRPr lang="tr-T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941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7416FF6-EA85-47CF-A8D3-130EA185112E}"/>
              </a:ext>
            </a:extLst>
          </p:cNvPr>
          <p:cNvSpPr/>
          <p:nvPr/>
        </p:nvSpPr>
        <p:spPr>
          <a:xfrm>
            <a:off x="1357745" y="845127"/>
            <a:ext cx="7786255" cy="3780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यह सुनकर राक्षस बोला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“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मैं तुम्हारे भाइयों को पकड़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रखा है |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	सिंहकुमार ने कहा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“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तुम मेरे छोटे भाई को ला दो |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	राक्षस ने पूछा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“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तुम अपने सगे भाई को छोड़ सौतेले भाई को मांगते हो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सो क्यों?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930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35EF479-8A7A-4827-8115-D728C2B37BC3}"/>
              </a:ext>
            </a:extLst>
          </p:cNvPr>
          <p:cNvSpPr/>
          <p:nvPr/>
        </p:nvSpPr>
        <p:spPr>
          <a:xfrm>
            <a:off x="1413164" y="387927"/>
            <a:ext cx="7730836" cy="5242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सिंहकुमार ने कहा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“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अगर मैं सगे भाई को मांगूं तो छोटे भाई की माँ को क्या मुंह दिखाऊँगा | उससे कहूँगा  कि उसे राक्षस खा गया तो निंदा होगी | इसीलिए मैं सूर्य को मांग रहा हूँ |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	राक्षस ने कहा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“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मैं तुम पर बहुत प्रसन्न हूँ | तुम्हारे दोनों भाई लाये देता हूँ |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	यह कहकर उसने सूर्य और चंद्र को ला दिया |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	सिंहकुमार दोनों को घर ले आया | तीनों भाई मिलकर सुख से राज्य करने लगे |    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244057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</TotalTime>
  <Words>462</Words>
  <Application>Microsoft Office PowerPoint</Application>
  <PresentationFormat>Geniş ekran</PresentationFormat>
  <Paragraphs>28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Yüzeyler</vt:lpstr>
      <vt:lpstr>HİN 416 ÇEŞİTLİ METİNLERDEN HİNTÇE ÇEVİRİLER II 12.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416 ÇEŞİTLİ METİNLERDEN HİNTÇE ÇEVİRİLER II 12. Hafta</dc:title>
  <dc:creator>Casper</dc:creator>
  <cp:lastModifiedBy>Casper</cp:lastModifiedBy>
  <cp:revision>3</cp:revision>
  <dcterms:created xsi:type="dcterms:W3CDTF">2020-05-04T09:02:28Z</dcterms:created>
  <dcterms:modified xsi:type="dcterms:W3CDTF">2020-05-04T09:33:25Z</dcterms:modified>
</cp:coreProperties>
</file>