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1" d="100"/>
          <a:sy n="81" d="100"/>
        </p:scale>
        <p:origin x="96" y="55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A4CEE0E6-047D-4864-BE7F-FA97CFC88C45}" type="datetimeFigureOut">
              <a:rPr lang="tr-TR" smtClean="0"/>
              <a:t>27.05.2019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15B8AB27-E838-4D78-BE9D-5C2C842ADB7F}" type="slidenum">
              <a:rPr lang="tr-TR" smtClean="0"/>
              <a:t>‹#›</a:t>
            </a:fld>
            <a:endParaRPr lang="tr-TR"/>
          </a:p>
        </p:txBody>
      </p:sp>
    </p:spTree>
    <p:extLst>
      <p:ext uri="{BB962C8B-B14F-4D97-AF65-F5344CB8AC3E}">
        <p14:creationId xmlns:p14="http://schemas.microsoft.com/office/powerpoint/2010/main" val="133194554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A4CEE0E6-047D-4864-BE7F-FA97CFC88C45}" type="datetimeFigureOut">
              <a:rPr lang="tr-TR" smtClean="0"/>
              <a:t>27.05.2019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15B8AB27-E838-4D78-BE9D-5C2C842ADB7F}" type="slidenum">
              <a:rPr lang="tr-TR" smtClean="0"/>
              <a:t>‹#›</a:t>
            </a:fld>
            <a:endParaRPr lang="tr-TR"/>
          </a:p>
        </p:txBody>
      </p:sp>
    </p:spTree>
    <p:extLst>
      <p:ext uri="{BB962C8B-B14F-4D97-AF65-F5344CB8AC3E}">
        <p14:creationId xmlns:p14="http://schemas.microsoft.com/office/powerpoint/2010/main" val="24455153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A4CEE0E6-047D-4864-BE7F-FA97CFC88C45}" type="datetimeFigureOut">
              <a:rPr lang="tr-TR" smtClean="0"/>
              <a:t>27.05.2019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15B8AB27-E838-4D78-BE9D-5C2C842ADB7F}" type="slidenum">
              <a:rPr lang="tr-TR" smtClean="0"/>
              <a:t>‹#›</a:t>
            </a:fld>
            <a:endParaRPr lang="tr-TR"/>
          </a:p>
        </p:txBody>
      </p:sp>
    </p:spTree>
    <p:extLst>
      <p:ext uri="{BB962C8B-B14F-4D97-AF65-F5344CB8AC3E}">
        <p14:creationId xmlns:p14="http://schemas.microsoft.com/office/powerpoint/2010/main" val="298299474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A4CEE0E6-047D-4864-BE7F-FA97CFC88C45}" type="datetimeFigureOut">
              <a:rPr lang="tr-TR" smtClean="0"/>
              <a:t>27.05.2019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15B8AB27-E838-4D78-BE9D-5C2C842ADB7F}" type="slidenum">
              <a:rPr lang="tr-TR" smtClean="0"/>
              <a:t>‹#›</a:t>
            </a:fld>
            <a:endParaRPr lang="tr-TR"/>
          </a:p>
        </p:txBody>
      </p:sp>
    </p:spTree>
    <p:extLst>
      <p:ext uri="{BB962C8B-B14F-4D97-AF65-F5344CB8AC3E}">
        <p14:creationId xmlns:p14="http://schemas.microsoft.com/office/powerpoint/2010/main" val="42655877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A4CEE0E6-047D-4864-BE7F-FA97CFC88C45}" type="datetimeFigureOut">
              <a:rPr lang="tr-TR" smtClean="0"/>
              <a:t>27.05.2019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15B8AB27-E838-4D78-BE9D-5C2C842ADB7F}" type="slidenum">
              <a:rPr lang="tr-TR" smtClean="0"/>
              <a:t>‹#›</a:t>
            </a:fld>
            <a:endParaRPr lang="tr-TR"/>
          </a:p>
        </p:txBody>
      </p:sp>
    </p:spTree>
    <p:extLst>
      <p:ext uri="{BB962C8B-B14F-4D97-AF65-F5344CB8AC3E}">
        <p14:creationId xmlns:p14="http://schemas.microsoft.com/office/powerpoint/2010/main" val="267892648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A4CEE0E6-047D-4864-BE7F-FA97CFC88C45}" type="datetimeFigureOut">
              <a:rPr lang="tr-TR" smtClean="0"/>
              <a:t>27.05.2019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15B8AB27-E838-4D78-BE9D-5C2C842ADB7F}" type="slidenum">
              <a:rPr lang="tr-TR" smtClean="0"/>
              <a:t>‹#›</a:t>
            </a:fld>
            <a:endParaRPr lang="tr-TR"/>
          </a:p>
        </p:txBody>
      </p:sp>
    </p:spTree>
    <p:extLst>
      <p:ext uri="{BB962C8B-B14F-4D97-AF65-F5344CB8AC3E}">
        <p14:creationId xmlns:p14="http://schemas.microsoft.com/office/powerpoint/2010/main" val="11178037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A4CEE0E6-047D-4864-BE7F-FA97CFC88C45}" type="datetimeFigureOut">
              <a:rPr lang="tr-TR" smtClean="0"/>
              <a:t>27.05.2019</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15B8AB27-E838-4D78-BE9D-5C2C842ADB7F}" type="slidenum">
              <a:rPr lang="tr-TR" smtClean="0"/>
              <a:t>‹#›</a:t>
            </a:fld>
            <a:endParaRPr lang="tr-TR"/>
          </a:p>
        </p:txBody>
      </p:sp>
    </p:spTree>
    <p:extLst>
      <p:ext uri="{BB962C8B-B14F-4D97-AF65-F5344CB8AC3E}">
        <p14:creationId xmlns:p14="http://schemas.microsoft.com/office/powerpoint/2010/main" val="272021919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A4CEE0E6-047D-4864-BE7F-FA97CFC88C45}" type="datetimeFigureOut">
              <a:rPr lang="tr-TR" smtClean="0"/>
              <a:t>27.05.2019</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15B8AB27-E838-4D78-BE9D-5C2C842ADB7F}" type="slidenum">
              <a:rPr lang="tr-TR" smtClean="0"/>
              <a:t>‹#›</a:t>
            </a:fld>
            <a:endParaRPr lang="tr-TR"/>
          </a:p>
        </p:txBody>
      </p:sp>
    </p:spTree>
    <p:extLst>
      <p:ext uri="{BB962C8B-B14F-4D97-AF65-F5344CB8AC3E}">
        <p14:creationId xmlns:p14="http://schemas.microsoft.com/office/powerpoint/2010/main" val="6999995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A4CEE0E6-047D-4864-BE7F-FA97CFC88C45}" type="datetimeFigureOut">
              <a:rPr lang="tr-TR" smtClean="0"/>
              <a:t>27.05.2019</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15B8AB27-E838-4D78-BE9D-5C2C842ADB7F}" type="slidenum">
              <a:rPr lang="tr-TR" smtClean="0"/>
              <a:t>‹#›</a:t>
            </a:fld>
            <a:endParaRPr lang="tr-TR"/>
          </a:p>
        </p:txBody>
      </p:sp>
    </p:spTree>
    <p:extLst>
      <p:ext uri="{BB962C8B-B14F-4D97-AF65-F5344CB8AC3E}">
        <p14:creationId xmlns:p14="http://schemas.microsoft.com/office/powerpoint/2010/main" val="7470852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A4CEE0E6-047D-4864-BE7F-FA97CFC88C45}" type="datetimeFigureOut">
              <a:rPr lang="tr-TR" smtClean="0"/>
              <a:t>27.05.2019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15B8AB27-E838-4D78-BE9D-5C2C842ADB7F}" type="slidenum">
              <a:rPr lang="tr-TR" smtClean="0"/>
              <a:t>‹#›</a:t>
            </a:fld>
            <a:endParaRPr lang="tr-TR"/>
          </a:p>
        </p:txBody>
      </p:sp>
    </p:spTree>
    <p:extLst>
      <p:ext uri="{BB962C8B-B14F-4D97-AF65-F5344CB8AC3E}">
        <p14:creationId xmlns:p14="http://schemas.microsoft.com/office/powerpoint/2010/main" val="39668335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A4CEE0E6-047D-4864-BE7F-FA97CFC88C45}" type="datetimeFigureOut">
              <a:rPr lang="tr-TR" smtClean="0"/>
              <a:t>27.05.2019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15B8AB27-E838-4D78-BE9D-5C2C842ADB7F}" type="slidenum">
              <a:rPr lang="tr-TR" smtClean="0"/>
              <a:t>‹#›</a:t>
            </a:fld>
            <a:endParaRPr lang="tr-TR"/>
          </a:p>
        </p:txBody>
      </p:sp>
    </p:spTree>
    <p:extLst>
      <p:ext uri="{BB962C8B-B14F-4D97-AF65-F5344CB8AC3E}">
        <p14:creationId xmlns:p14="http://schemas.microsoft.com/office/powerpoint/2010/main" val="306909572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4CEE0E6-047D-4864-BE7F-FA97CFC88C45}" type="datetimeFigureOut">
              <a:rPr lang="tr-TR" smtClean="0"/>
              <a:t>27.05.2019</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5B8AB27-E838-4D78-BE9D-5C2C842ADB7F}" type="slidenum">
              <a:rPr lang="tr-TR" smtClean="0"/>
              <a:t>‹#›</a:t>
            </a:fld>
            <a:endParaRPr lang="tr-TR"/>
          </a:p>
        </p:txBody>
      </p:sp>
    </p:spTree>
    <p:extLst>
      <p:ext uri="{BB962C8B-B14F-4D97-AF65-F5344CB8AC3E}">
        <p14:creationId xmlns:p14="http://schemas.microsoft.com/office/powerpoint/2010/main" val="150913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normAutofit/>
          </a:bodyPr>
          <a:lstStyle/>
          <a:p>
            <a:pPr algn="just"/>
            <a:r>
              <a:rPr lang="tr-TR" sz="2300" dirty="0" smtClean="0"/>
              <a:t>Kıyafet konusu insanlık tarihi kadar eskidir. </a:t>
            </a:r>
            <a:r>
              <a:rPr lang="tr-TR" sz="2300" dirty="0"/>
              <a:t> İnsanların elbiseleri onların içine girip oturdukları ilk evi sayılmaktadır. İnsanlar neden giyinirler diye sorulduğunda pek çok unsurun etkili olduğunu görürüz. Başlangıçta, kıyafetlerini sıcak, soğuk, kar ve yağmur gibi tabiat şartlarından korunmak için giymişlerdir.</a:t>
            </a:r>
            <a:r>
              <a:rPr lang="tr-TR" sz="2300" dirty="0" smtClean="0"/>
              <a:t> </a:t>
            </a:r>
            <a:endParaRPr lang="tr-TR" sz="2300" dirty="0"/>
          </a:p>
        </p:txBody>
      </p:sp>
    </p:spTree>
    <p:extLst>
      <p:ext uri="{BB962C8B-B14F-4D97-AF65-F5344CB8AC3E}">
        <p14:creationId xmlns:p14="http://schemas.microsoft.com/office/powerpoint/2010/main" val="36112971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712519" y="736270"/>
            <a:ext cx="10641281" cy="5440693"/>
          </a:xfrm>
        </p:spPr>
        <p:txBody>
          <a:bodyPr>
            <a:normAutofit fontScale="77500" lnSpcReduction="20000"/>
          </a:bodyPr>
          <a:lstStyle/>
          <a:p>
            <a:pPr algn="just">
              <a:lnSpc>
                <a:spcPct val="160000"/>
              </a:lnSpc>
            </a:pPr>
            <a:r>
              <a:rPr lang="tr-TR" dirty="0" smtClean="0"/>
              <a:t>İklim, coğrafya ve tabiat şartları kadar dinî inanışlar ile kültürel değerler de kıyafeti belirlemiştir. Kıyafet bir yönüyle bireyin yaptığı işi (asker, sivil, polis, din adamı, hemşire </a:t>
            </a:r>
            <a:r>
              <a:rPr lang="tr-TR" dirty="0" err="1" smtClean="0"/>
              <a:t>vs</a:t>
            </a:r>
            <a:r>
              <a:rPr lang="tr-TR" dirty="0" smtClean="0"/>
              <a:t>…) dolayısıyla statüsünü, diğer yanıyla da ekonomik durumunu ve cinsiyetini ortaya koymaktadır.</a:t>
            </a:r>
            <a:r>
              <a:rPr lang="tr-TR" dirty="0"/>
              <a:t>  Kıyafetteki gelişmeler zamanla estetik ve moda denilen tarzın doğmasına yol açmış olup, çeşitli milletlerin ve insan topluluklarının dini inançlarına, medeni durumları ile örf ve adetlerine göre farklılıklar göstermiştir. Kıyafetin tercihinde, iklim şartlarının, dinî inanışların, kültürel farklılıkların, zevklerin, hatta ekonomik durum ile bazı sosyal değerlerin etkisinden söz edilebilir. Kısacası, giyim, insanın mevkiini, cinsiyetini, milliyetini, bölgesini, ait olduğu kabilesini, medeniyetini, inanç, duygu ve düşüncesini ortaya koyup belirlemektedir. Bu belirlemede önceleri başa giyilenler üste giyilenlerden daha önemli olmuştur. Şapka, sarık, fes, </a:t>
            </a:r>
            <a:r>
              <a:rPr lang="tr-TR" dirty="0" err="1"/>
              <a:t>kipalar</a:t>
            </a:r>
            <a:r>
              <a:rPr lang="tr-TR" dirty="0"/>
              <a:t> ait olunan topluluk ve inançları hakkında fikir vermiştir.</a:t>
            </a:r>
          </a:p>
        </p:txBody>
      </p:sp>
    </p:spTree>
    <p:extLst>
      <p:ext uri="{BB962C8B-B14F-4D97-AF65-F5344CB8AC3E}">
        <p14:creationId xmlns:p14="http://schemas.microsoft.com/office/powerpoint/2010/main" val="258523352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Eski Dönem Türklerinde Kıyafet</a:t>
            </a:r>
            <a:endParaRPr lang="tr-TR" dirty="0"/>
          </a:p>
        </p:txBody>
      </p:sp>
      <p:sp>
        <p:nvSpPr>
          <p:cNvPr id="3" name="İçerik Yer Tutucusu 2"/>
          <p:cNvSpPr>
            <a:spLocks noGrp="1"/>
          </p:cNvSpPr>
          <p:nvPr>
            <p:ph idx="1"/>
          </p:nvPr>
        </p:nvSpPr>
        <p:spPr/>
        <p:txBody>
          <a:bodyPr>
            <a:normAutofit fontScale="85000" lnSpcReduction="10000"/>
          </a:bodyPr>
          <a:lstStyle/>
          <a:p>
            <a:pPr algn="just">
              <a:lnSpc>
                <a:spcPct val="150000"/>
              </a:lnSpc>
            </a:pPr>
            <a:r>
              <a:rPr lang="tr-TR" dirty="0" smtClean="0"/>
              <a:t>Eski Türklerin kıyafetleri konusunda gravürler ve birtakım tarihi kalıntılardan bilgi edinilmiştir. Eski Türkler gerek göçebe hayatın gereği gerekse hayvancılıkla uğraşmalarından dolayı Orta Asya’da daha çok deriden yapılmış rahat kıyafetleri tercih etmişlerdir. Bir iç don, üste giyilen kaftan, çapan, </a:t>
            </a:r>
            <a:r>
              <a:rPr lang="tr-TR" dirty="0" err="1" smtClean="0"/>
              <a:t>şapan</a:t>
            </a:r>
            <a:r>
              <a:rPr lang="tr-TR" dirty="0" smtClean="0"/>
              <a:t> ya da çarpıt denilen bir çeşit hırka, ceket ya da palto ve ayağa giyilen çizme ve çarık bozkır kültürün dış giysileriydi. Kadınların giysileri ise şalvar, cepken ve ayakkabı ile başlıklardan oluşmuştur. Şalvar veya pantolon giymek rahatlık bakımından savaşçı kavimlere özgü bir giyimdi.</a:t>
            </a:r>
            <a:endParaRPr lang="tr-TR" dirty="0"/>
          </a:p>
        </p:txBody>
      </p:sp>
    </p:spTree>
    <p:extLst>
      <p:ext uri="{BB962C8B-B14F-4D97-AF65-F5344CB8AC3E}">
        <p14:creationId xmlns:p14="http://schemas.microsoft.com/office/powerpoint/2010/main" val="301873350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ormAutofit fontScale="62500" lnSpcReduction="20000"/>
          </a:bodyPr>
          <a:lstStyle/>
          <a:p>
            <a:pPr algn="just">
              <a:lnSpc>
                <a:spcPct val="170000"/>
              </a:lnSpc>
            </a:pPr>
            <a:r>
              <a:rPr lang="tr-TR" dirty="0" smtClean="0"/>
              <a:t> Eski Türklerde ve Selçuklulardaki giyim tarzının birbirine benzediği yalnız Selçuklu kıyafetlerinde kadını erkekten ayıran en önemli unsurun baş kısmında olduğu görülmüştür. Kadınlar başörtüsü olarak </a:t>
            </a:r>
            <a:r>
              <a:rPr lang="tr-TR" dirty="0" err="1" smtClean="0"/>
              <a:t>bürüncük</a:t>
            </a:r>
            <a:r>
              <a:rPr lang="tr-TR" dirty="0" smtClean="0"/>
              <a:t> ve yaşmak kullanmışlardır.3 Eski Türklerde giyim eşyası olarak koyun, kuzu, sığır, tilki ve biraz ayı derisi ile koyun, keçi, deve yünü kullanılırdı. Bozkırın tipik elbisesi </a:t>
            </a:r>
            <a:r>
              <a:rPr lang="tr-TR" dirty="0" err="1" smtClean="0"/>
              <a:t>caket</a:t>
            </a:r>
            <a:r>
              <a:rPr lang="tr-TR" dirty="0" smtClean="0"/>
              <a:t>- pantolon idi. Çünkü süvari en rahat şekilde böyle giyinebilirdi. Başka kavimler kopça kullandıkları halde, Türkler düğme kullanırlar ve </a:t>
            </a:r>
            <a:r>
              <a:rPr lang="tr-TR" dirty="0" err="1" smtClean="0"/>
              <a:t>caketlerini</a:t>
            </a:r>
            <a:r>
              <a:rPr lang="tr-TR" dirty="0" smtClean="0"/>
              <a:t>, Çinliler ve Moğolların aksine sola açarlardı. Soğuk ve sıcak havalarda giyilen pelerinler kullanırlar, ayaklarına çizme, başlarına börk giyerlerdi. İleri gelen makam sahipleri, başlıklarının daha uzun ve gösterişli olmasından tanınırdı. Hun, Göktürk, Uygur, Avar ve Hazarlar, Oğuzlar ve Bulgarlara ait belgelere göre genellikle sakallarını kestiren Türk erkekleri, uzun kesilmiş saçlı ve bıyıklı idiler. Attan inmek, börk ve başlıkları çıkarmak saygı </a:t>
            </a:r>
            <a:r>
              <a:rPr lang="tr-TR" dirty="0" err="1" smtClean="0"/>
              <a:t>işaretiyd</a:t>
            </a:r>
            <a:endParaRPr lang="tr-TR" dirty="0"/>
          </a:p>
        </p:txBody>
      </p:sp>
    </p:spTree>
    <p:extLst>
      <p:ext uri="{BB962C8B-B14F-4D97-AF65-F5344CB8AC3E}">
        <p14:creationId xmlns:p14="http://schemas.microsoft.com/office/powerpoint/2010/main" val="314414234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Osmanlı Döneminde Kıyafet</a:t>
            </a:r>
            <a:endParaRPr lang="tr-TR" dirty="0"/>
          </a:p>
        </p:txBody>
      </p:sp>
      <p:sp>
        <p:nvSpPr>
          <p:cNvPr id="3" name="İçerik Yer Tutucusu 2"/>
          <p:cNvSpPr>
            <a:spLocks noGrp="1"/>
          </p:cNvSpPr>
          <p:nvPr>
            <p:ph idx="1"/>
          </p:nvPr>
        </p:nvSpPr>
        <p:spPr/>
        <p:txBody>
          <a:bodyPr>
            <a:normAutofit fontScale="92500"/>
          </a:bodyPr>
          <a:lstStyle/>
          <a:p>
            <a:pPr algn="just">
              <a:lnSpc>
                <a:spcPct val="150000"/>
              </a:lnSpc>
            </a:pPr>
            <a:r>
              <a:rPr lang="tr-TR" dirty="0" smtClean="0"/>
              <a:t>Osmanlılarda kıyafet, toplum yaşamının bir ifadesi olup, giysinin kumaşı kadar, renginin de bir anlamı vardı ve giyenin ait olduğu toplum düzeyini yansıtmaktaydı. Sarayda giyilen kumaş, biçim ve renkte kıyafeti halkın giymesi yasaklanmıştır. Ayrıca, giyenin mevkii ne olursa olsun, giysileri giydiği yere ve zamana göre değişmektedir. Törende ve seferde giyilenler günlük giyilenlerden farklıydı. Kıyafet hakkında seyahatnameler ve yabancıların hatıraları önemli bilgiler vermektedir</a:t>
            </a:r>
            <a:endParaRPr lang="tr-TR" dirty="0"/>
          </a:p>
        </p:txBody>
      </p:sp>
    </p:spTree>
    <p:extLst>
      <p:ext uri="{BB962C8B-B14F-4D97-AF65-F5344CB8AC3E}">
        <p14:creationId xmlns:p14="http://schemas.microsoft.com/office/powerpoint/2010/main" val="329390690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14449" y="1053729"/>
            <a:ext cx="10515600" cy="4351338"/>
          </a:xfrm>
        </p:spPr>
        <p:txBody>
          <a:bodyPr>
            <a:normAutofit fontScale="92500"/>
          </a:bodyPr>
          <a:lstStyle/>
          <a:p>
            <a:pPr algn="just">
              <a:lnSpc>
                <a:spcPct val="150000"/>
              </a:lnSpc>
            </a:pPr>
            <a:r>
              <a:rPr lang="tr-TR" dirty="0" smtClean="0"/>
              <a:t>Osmanlı’da elbiseden ziyade özellikle başa giyilen başlıklar önemliydi19. Erkeklerin başlarına giydikleri sarık, rütbe ve makamı belirlerdi. Askerî ve sivilin kıyafeti ile kadınların kıyafeti ayrı ayrıydı. Kıyafet ve özellikle başlık bir insanın dinini ve sosyal statüsünü belirleyen önemli unsurlardı20.  </a:t>
            </a:r>
            <a:r>
              <a:rPr lang="tr-TR" dirty="0" err="1" smtClean="0"/>
              <a:t>II.Mahmud</a:t>
            </a:r>
            <a:r>
              <a:rPr lang="tr-TR" dirty="0" smtClean="0"/>
              <a:t> dönemine kadar geleneksel giyim tarzı uygulanan Osmanlı’da saray mensupları ile devlet görevlileri ve askeri kesimin uyulması zorunlu olan kıyafetleri olmuştur. Dini ve etnik azınlıkların da özel kıyafetleri vardı.</a:t>
            </a:r>
            <a:endParaRPr lang="tr-TR" dirty="0"/>
          </a:p>
        </p:txBody>
      </p:sp>
    </p:spTree>
    <p:extLst>
      <p:ext uri="{BB962C8B-B14F-4D97-AF65-F5344CB8AC3E}">
        <p14:creationId xmlns:p14="http://schemas.microsoft.com/office/powerpoint/2010/main" val="2925495327"/>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TotalTime>
  <Words>453</Words>
  <Application>Microsoft Office PowerPoint</Application>
  <PresentationFormat>Geniş ekran</PresentationFormat>
  <Paragraphs>8</Paragraphs>
  <Slides>6</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6</vt:i4>
      </vt:variant>
    </vt:vector>
  </HeadingPairs>
  <TitlesOfParts>
    <vt:vector size="10" baseType="lpstr">
      <vt:lpstr>Arial</vt:lpstr>
      <vt:lpstr>Calibri</vt:lpstr>
      <vt:lpstr>Calibri Light</vt:lpstr>
      <vt:lpstr>Office Teması</vt:lpstr>
      <vt:lpstr>Kıyafet konusu insanlık tarihi kadar eskidir.  İnsanların elbiseleri onların içine girip oturdukları ilk evi sayılmaktadır. İnsanlar neden giyinirler diye sorulduğunda pek çok unsurun etkili olduğunu görürüz. Başlangıçta, kıyafetlerini sıcak, soğuk, kar ve yağmur gibi tabiat şartlarından korunmak için giymişlerdir. </vt:lpstr>
      <vt:lpstr>PowerPoint Sunusu</vt:lpstr>
      <vt:lpstr>Eski Dönem Türklerinde Kıyafet</vt:lpstr>
      <vt:lpstr>PowerPoint Sunusu</vt:lpstr>
      <vt:lpstr>Osmanlı Döneminde Kıyafet</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Kıyafet konusu insanlık tarihi kadar eskidir.  İnsanların elbiseleri onların içine girip oturdukları ilk evi sayılmaktadır. İnsanlar neden giyinirler diye sorulduğunda pek çok unsurun etkili olduğunu görürüz. Başlangıçta, kıyafetlerini sıcak, soğuk, kar ve yağmur gibi tabiat şartlarından korunmak için giymişlerdir. </dc:title>
  <dc:creator>ferda</dc:creator>
  <cp:lastModifiedBy>ferda</cp:lastModifiedBy>
  <cp:revision>2</cp:revision>
  <dcterms:created xsi:type="dcterms:W3CDTF">2018-11-02T15:56:44Z</dcterms:created>
  <dcterms:modified xsi:type="dcterms:W3CDTF">2019-05-27T11:18:25Z</dcterms:modified>
</cp:coreProperties>
</file>