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7"/>
  </p:notesMasterIdLst>
  <p:handoutMasterIdLst>
    <p:handoutMasterId r:id="rId8"/>
  </p:handoutMasterIdLst>
  <p:sldIdLst>
    <p:sldId id="505" r:id="rId2"/>
    <p:sldId id="654" r:id="rId3"/>
    <p:sldId id="656" r:id="rId4"/>
    <p:sldId id="655" r:id="rId5"/>
    <p:sldId id="265" r:id="rId6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131"/>
    <a:srgbClr val="000099"/>
    <a:srgbClr val="FF0000"/>
    <a:srgbClr val="FFFF00"/>
    <a:srgbClr val="080808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15" autoAdjust="0"/>
  </p:normalViewPr>
  <p:slideViewPr>
    <p:cSldViewPr>
      <p:cViewPr varScale="1">
        <p:scale>
          <a:sx n="69" d="100"/>
          <a:sy n="69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8A5E4B92-4483-487E-B420-EA91E4E25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1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071166D0-8638-4256-9029-F84D2D165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2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9CB4-856A-4D11-A080-BAB5400D3B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50B-9576-4552-9812-8C772C7B5F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2A01E-C299-4E51-8499-2F49BFA550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7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9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7CDF-0470-4A7C-953C-02BC338EE2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1B657-80B9-4B9A-91DB-DD234B5CB2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8927-43B9-4C8F-85D1-4ADD8D9B2F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17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6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AB607-77B8-4DCE-89A5-C679F6BC80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FF0EB-3FF3-40C3-B032-C741890F1E6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42E28E-6FBB-4908-B3C5-E94AE6C2D1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30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03648" y="188640"/>
            <a:ext cx="6120680" cy="134072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«AGRICULTURAL POLICY»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63713" y="4638615"/>
            <a:ext cx="73802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/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Prof. Dr. İlkay DELLAL</a:t>
            </a:r>
          </a:p>
          <a:p>
            <a:pPr lvl="0" algn="r"/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Prof. Yener ATASEVEN</a:t>
            </a:r>
          </a:p>
          <a:p>
            <a:pPr algn="r"/>
            <a:r>
              <a:rPr lang="en-A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Ilkay.Dellal@ankara.edu.tr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Ankara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Agriculture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Deparment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Economics</a:t>
            </a:r>
            <a:endParaRPr lang="tr-TR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https://upload.wikimedia.org/wikipedia/commons/thumb/5/5e/Ankara_%C3%9Cniversitesi_Ziraat_Fak%C3%BCltesi.jpg/220px-Ankara_%C3%9Cniversitesi_Ziraat_Fak%C3%BClte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0648"/>
            <a:ext cx="1300857" cy="12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ocplayer.biz.tr/docs-images/88/116185330/images/1-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35410" cy="13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İlgili re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" y="2492895"/>
            <a:ext cx="4489876" cy="42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İlgili re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735" y="1628800"/>
            <a:ext cx="38118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AGRICULTURAL </a:t>
            </a:r>
            <a:r>
              <a:rPr lang="tr-TR" dirty="0" smtClean="0"/>
              <a:t>POLICY-</a:t>
            </a:r>
            <a:r>
              <a:rPr lang="tr-TR" dirty="0" err="1" smtClean="0"/>
              <a:t>Institutes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Ministries</a:t>
            </a:r>
            <a:endParaRPr lang="tr-TR" dirty="0" smtClean="0"/>
          </a:p>
          <a:p>
            <a:r>
              <a:rPr lang="tr-TR" dirty="0" err="1" smtClean="0"/>
              <a:t>Presidency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83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International Agricultural </a:t>
            </a:r>
            <a:r>
              <a:rPr lang="en-US" dirty="0" err="1"/>
              <a:t>PolicyExecutorsinternational</a:t>
            </a:r>
            <a:r>
              <a:rPr lang="en-US" dirty="0"/>
              <a:t> agricultural </a:t>
            </a:r>
            <a:r>
              <a:rPr lang="en-US" dirty="0" err="1"/>
              <a:t>policy.executives</a:t>
            </a:r>
            <a:r>
              <a:rPr lang="en-US" dirty="0"/>
              <a:t>, namely international </a:t>
            </a:r>
            <a:r>
              <a:rPr lang="en-US" dirty="0" err="1"/>
              <a:t>agricultureauthorities</a:t>
            </a:r>
            <a:r>
              <a:rPr lang="en-US" dirty="0"/>
              <a:t> that make policy </a:t>
            </a:r>
            <a:r>
              <a:rPr lang="en-US" dirty="0" err="1"/>
              <a:t>decisionsThey</a:t>
            </a:r>
            <a:r>
              <a:rPr lang="en-US" dirty="0"/>
              <a:t> are divided into two according to the powers they carry</a:t>
            </a:r>
            <a:r>
              <a:rPr lang="en-US" dirty="0" smtClean="0"/>
              <a:t>;</a:t>
            </a:r>
            <a:endParaRPr lang="tr-TR" dirty="0" smtClean="0"/>
          </a:p>
          <a:p>
            <a:pPr marL="514350" indent="-514350">
              <a:buAutoNum type="arabicParenR"/>
            </a:pPr>
            <a:r>
              <a:rPr lang="en-US" dirty="0" smtClean="0"/>
              <a:t>International and</a:t>
            </a:r>
            <a:endParaRPr lang="tr-TR" dirty="0" smtClean="0"/>
          </a:p>
          <a:p>
            <a:pPr marL="514350" indent="-514350">
              <a:buAutoNum type="arabicParenR"/>
            </a:pPr>
            <a:r>
              <a:rPr lang="en-US" dirty="0" smtClean="0"/>
              <a:t>2</a:t>
            </a:r>
            <a:r>
              <a:rPr lang="en-US" dirty="0"/>
              <a:t>) Organizations with a supranational character.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38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Areas of Agricultural Policy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Agricultural production </a:t>
            </a:r>
            <a:r>
              <a:rPr lang="en-US" dirty="0" smtClean="0"/>
              <a:t>policy</a:t>
            </a:r>
            <a:endParaRPr lang="tr-TR" dirty="0" smtClean="0"/>
          </a:p>
          <a:p>
            <a:pPr marL="400050" lvl="1" indent="0">
              <a:buNone/>
            </a:pPr>
            <a:r>
              <a:rPr lang="en-US" dirty="0" smtClean="0"/>
              <a:t>Agricultural </a:t>
            </a:r>
            <a:r>
              <a:rPr lang="en-US" dirty="0"/>
              <a:t>structure </a:t>
            </a:r>
            <a:r>
              <a:rPr lang="en-US" dirty="0" smtClean="0"/>
              <a:t>policy</a:t>
            </a:r>
            <a:endParaRPr lang="tr-TR" dirty="0" smtClean="0"/>
          </a:p>
          <a:p>
            <a:pPr marL="400050" lvl="1" indent="0">
              <a:buNone/>
            </a:pPr>
            <a:r>
              <a:rPr lang="en-US" dirty="0" smtClean="0"/>
              <a:t>Production </a:t>
            </a:r>
            <a:r>
              <a:rPr lang="en-US" dirty="0"/>
              <a:t>process and </a:t>
            </a:r>
            <a:r>
              <a:rPr lang="en-US" dirty="0" smtClean="0"/>
              <a:t>efficiency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2.Agricultural </a:t>
            </a:r>
            <a:r>
              <a:rPr lang="en-US" dirty="0"/>
              <a:t>market </a:t>
            </a:r>
            <a:r>
              <a:rPr lang="en-US" dirty="0" smtClean="0"/>
              <a:t>policy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3.Social </a:t>
            </a:r>
            <a:r>
              <a:rPr lang="en-US" dirty="0"/>
              <a:t>policy in </a:t>
            </a:r>
            <a:r>
              <a:rPr lang="en-US" dirty="0" smtClean="0"/>
              <a:t>agriculture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4.Agricultural </a:t>
            </a:r>
            <a:r>
              <a:rPr lang="en-US" dirty="0"/>
              <a:t>income </a:t>
            </a:r>
            <a:r>
              <a:rPr lang="en-US" dirty="0" smtClean="0"/>
              <a:t>policy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Regional policy in </a:t>
            </a:r>
            <a:r>
              <a:rPr lang="en-US" dirty="0" smtClean="0"/>
              <a:t>agriculture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Rural policy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40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728"/>
            <a:ext cx="7989887" cy="4903811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THANKS…</a:t>
            </a:r>
          </a:p>
          <a:p>
            <a:pPr algn="ctr" eaLnBrk="1" hangingPunct="1">
              <a:buFontTx/>
              <a:buNone/>
              <a:defRPr/>
            </a:pPr>
            <a:r>
              <a:rPr lang="tr-TR" alt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QUESTIONS…</a:t>
            </a:r>
            <a:endParaRPr lang="en-GB" altLang="tr-TR" sz="4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sz="7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EACD-36C3-40B8-B4A6-543E76CF8EF2}" type="slidenum">
              <a:rPr lang="tr-TR"/>
              <a:pPr>
                <a:defRPr/>
              </a:pPr>
              <a:t>5</a:t>
            </a:fld>
            <a:endParaRPr lang="tr-TR"/>
          </a:p>
        </p:txBody>
      </p:sp>
      <p:pic>
        <p:nvPicPr>
          <p:cNvPr id="11265" name="Picture 1" descr="C:\Users\w7u\Desktop\81427d75-bdf8-4a02-8fa7-ab32000ed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072362" cy="38576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7254</TotalTime>
  <Words>113</Words>
  <Application>Microsoft Office PowerPoint</Application>
  <PresentationFormat>Ekran Gösterisi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Ofis Teması</vt:lpstr>
      <vt:lpstr>PowerPoint Sunusu</vt:lpstr>
      <vt:lpstr>AGRICULTURAL POLICY-Institutes</vt:lpstr>
      <vt:lpstr>PowerPoint Sunusu</vt:lpstr>
      <vt:lpstr>Application Areas of Agricultural Policy </vt:lpstr>
      <vt:lpstr>PowerPoint Sunusu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İŞLENMİŞ ORGANİK TARIM ÜRÜNLERİ ÜRETİMİ VE TİCARETİNDEKİ GELİŞMELER  Yener ATASEVEN Erdoğan GÜNEŞ       TARIM EKONOMİSİ KONGRESİ 25-27 HAZİRAN 2008, BURSA</dc:title>
  <dc:creator>Yener</dc:creator>
  <cp:lastModifiedBy>user</cp:lastModifiedBy>
  <cp:revision>946</cp:revision>
  <dcterms:created xsi:type="dcterms:W3CDTF">2008-06-04T02:57:44Z</dcterms:created>
  <dcterms:modified xsi:type="dcterms:W3CDTF">2022-10-05T19:48:01Z</dcterms:modified>
</cp:coreProperties>
</file>