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7"/>
  </p:notesMasterIdLst>
  <p:handoutMasterIdLst>
    <p:handoutMasterId r:id="rId8"/>
  </p:handoutMasterIdLst>
  <p:sldIdLst>
    <p:sldId id="505" r:id="rId2"/>
    <p:sldId id="654" r:id="rId3"/>
    <p:sldId id="656" r:id="rId4"/>
    <p:sldId id="655" r:id="rId5"/>
    <p:sldId id="265" r:id="rId6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AGRICULTURAL </a:t>
            </a:r>
            <a:r>
              <a:rPr lang="tr-TR" dirty="0" smtClean="0"/>
              <a:t>POLICY-</a:t>
            </a:r>
            <a:r>
              <a:rPr lang="tr-TR" dirty="0" err="1" smtClean="0"/>
              <a:t>Institutes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Ministries</a:t>
            </a:r>
            <a:endParaRPr lang="tr-TR" dirty="0" smtClean="0"/>
          </a:p>
          <a:p>
            <a:r>
              <a:rPr lang="tr-TR" dirty="0" err="1" smtClean="0"/>
              <a:t>Presidency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83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International Agricultural </a:t>
            </a:r>
            <a:r>
              <a:rPr lang="en-US" dirty="0" err="1"/>
              <a:t>PolicyExecutorsinternational</a:t>
            </a:r>
            <a:r>
              <a:rPr lang="en-US" dirty="0"/>
              <a:t> agricultural </a:t>
            </a:r>
            <a:r>
              <a:rPr lang="en-US" dirty="0" err="1"/>
              <a:t>policy.executives</a:t>
            </a:r>
            <a:r>
              <a:rPr lang="en-US" dirty="0"/>
              <a:t>, namely international </a:t>
            </a:r>
            <a:r>
              <a:rPr lang="en-US" dirty="0" err="1"/>
              <a:t>agricultureauthorities</a:t>
            </a:r>
            <a:r>
              <a:rPr lang="en-US" dirty="0"/>
              <a:t> that make policy </a:t>
            </a:r>
            <a:r>
              <a:rPr lang="en-US" dirty="0" err="1"/>
              <a:t>decisionsThey</a:t>
            </a:r>
            <a:r>
              <a:rPr lang="en-US" dirty="0"/>
              <a:t> are divided into two according to the powers they carry</a:t>
            </a:r>
            <a:r>
              <a:rPr lang="en-US" dirty="0" smtClean="0"/>
              <a:t>;</a:t>
            </a:r>
            <a:endParaRPr lang="tr-TR" dirty="0" smtClean="0"/>
          </a:p>
          <a:p>
            <a:pPr marL="514350" indent="-514350">
              <a:buAutoNum type="arabicParenR"/>
            </a:pPr>
            <a:r>
              <a:rPr lang="en-US" dirty="0" smtClean="0"/>
              <a:t>International and</a:t>
            </a:r>
            <a:endParaRPr lang="tr-TR" dirty="0" smtClean="0"/>
          </a:p>
          <a:p>
            <a:pPr marL="514350" indent="-514350">
              <a:buAutoNum type="arabicParenR"/>
            </a:pPr>
            <a:r>
              <a:rPr lang="en-US" dirty="0" smtClean="0"/>
              <a:t>2</a:t>
            </a:r>
            <a:r>
              <a:rPr lang="en-US" dirty="0"/>
              <a:t>) Organizations with a supranational character.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38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 Areas of Agricultural Policy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Agricultural production </a:t>
            </a:r>
            <a:r>
              <a:rPr lang="en-US" dirty="0" smtClean="0"/>
              <a:t>policy</a:t>
            </a:r>
            <a:endParaRPr lang="tr-TR" dirty="0" smtClean="0"/>
          </a:p>
          <a:p>
            <a:pPr marL="400050" lvl="1" indent="0">
              <a:buNone/>
            </a:pPr>
            <a:r>
              <a:rPr lang="en-US" dirty="0" smtClean="0"/>
              <a:t>Agricultural </a:t>
            </a:r>
            <a:r>
              <a:rPr lang="en-US" dirty="0"/>
              <a:t>structure </a:t>
            </a:r>
            <a:r>
              <a:rPr lang="en-US" dirty="0" smtClean="0"/>
              <a:t>policy</a:t>
            </a:r>
            <a:endParaRPr lang="tr-TR" dirty="0" smtClean="0"/>
          </a:p>
          <a:p>
            <a:pPr marL="400050" lvl="1" indent="0">
              <a:buNone/>
            </a:pPr>
            <a:r>
              <a:rPr lang="en-US" dirty="0" smtClean="0"/>
              <a:t>Production </a:t>
            </a:r>
            <a:r>
              <a:rPr lang="en-US" dirty="0"/>
              <a:t>process and </a:t>
            </a:r>
            <a:r>
              <a:rPr lang="en-US" dirty="0" smtClean="0"/>
              <a:t>efficiency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2.Agricultural </a:t>
            </a:r>
            <a:r>
              <a:rPr lang="en-US" dirty="0"/>
              <a:t>market </a:t>
            </a:r>
            <a:r>
              <a:rPr lang="en-US" dirty="0" smtClean="0"/>
              <a:t>policy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3.Social </a:t>
            </a:r>
            <a:r>
              <a:rPr lang="en-US" dirty="0"/>
              <a:t>policy in </a:t>
            </a:r>
            <a:r>
              <a:rPr lang="en-US" dirty="0" smtClean="0"/>
              <a:t>agriculture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4.Agricultural </a:t>
            </a:r>
            <a:r>
              <a:rPr lang="en-US" dirty="0"/>
              <a:t>income </a:t>
            </a:r>
            <a:r>
              <a:rPr lang="en-US" dirty="0" smtClean="0"/>
              <a:t>policy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 Regional policy in </a:t>
            </a:r>
            <a:r>
              <a:rPr lang="en-US" dirty="0" smtClean="0"/>
              <a:t>agriculture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6</a:t>
            </a:r>
            <a:r>
              <a:rPr lang="en-US" dirty="0"/>
              <a:t>. Rural policy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40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5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7254</TotalTime>
  <Words>113</Words>
  <Application>Microsoft Office PowerPoint</Application>
  <PresentationFormat>Ekran Gösterisi (4:3)</PresentationFormat>
  <Paragraphs>33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Comic Sans MS</vt:lpstr>
      <vt:lpstr>Times New Roman</vt:lpstr>
      <vt:lpstr>Ofis Teması</vt:lpstr>
      <vt:lpstr>PowerPoint Sunusu</vt:lpstr>
      <vt:lpstr>AGRICULTURAL POLICY-Institutes</vt:lpstr>
      <vt:lpstr>PowerPoint Sunusu</vt:lpstr>
      <vt:lpstr>Application Areas of Agricultural Policy 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946</cp:revision>
  <dcterms:created xsi:type="dcterms:W3CDTF">2008-06-04T02:57:44Z</dcterms:created>
  <dcterms:modified xsi:type="dcterms:W3CDTF">2022-10-05T19:48:01Z</dcterms:modified>
</cp:coreProperties>
</file>