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Postacı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64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91" y="2557463"/>
            <a:ext cx="4851218" cy="3317875"/>
          </a:xfrm>
        </p:spPr>
      </p:pic>
    </p:spTree>
    <p:extLst>
      <p:ext uri="{BB962C8B-B14F-4D97-AF65-F5344CB8AC3E}">
        <p14:creationId xmlns:p14="http://schemas.microsoft.com/office/powerpoint/2010/main" val="14921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4-2-1 </a:t>
            </a:r>
            <a:r>
              <a:rPr lang="tr-TR" dirty="0" err="1" smtClean="0"/>
              <a:t>Akor</a:t>
            </a:r>
            <a:r>
              <a:rPr lang="tr-TR" dirty="0" smtClean="0"/>
              <a:t> Parmak No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70" y="2557463"/>
            <a:ext cx="5899060" cy="3317875"/>
          </a:xfrm>
        </p:spPr>
      </p:pic>
    </p:spTree>
    <p:extLst>
      <p:ext uri="{BB962C8B-B14F-4D97-AF65-F5344CB8AC3E}">
        <p14:creationId xmlns:p14="http://schemas.microsoft.com/office/powerpoint/2010/main" val="103830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 5-3-1 </a:t>
            </a:r>
            <a:r>
              <a:rPr lang="tr-TR" dirty="0" err="1"/>
              <a:t>Akor</a:t>
            </a:r>
            <a:r>
              <a:rPr lang="tr-TR" dirty="0"/>
              <a:t> Parmak No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70" y="2557463"/>
            <a:ext cx="5899060" cy="3317875"/>
          </a:xfrm>
        </p:spPr>
      </p:pic>
    </p:spTree>
    <p:extLst>
      <p:ext uri="{BB962C8B-B14F-4D97-AF65-F5344CB8AC3E}">
        <p14:creationId xmlns:p14="http://schemas.microsoft.com/office/powerpoint/2010/main" val="25497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7" y="2557463"/>
            <a:ext cx="4846385" cy="3317875"/>
          </a:xfrm>
        </p:spPr>
      </p:pic>
    </p:spTree>
    <p:extLst>
      <p:ext uri="{BB962C8B-B14F-4D97-AF65-F5344CB8AC3E}">
        <p14:creationId xmlns:p14="http://schemas.microsoft.com/office/powerpoint/2010/main" val="30781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 </a:t>
            </a:r>
            <a:r>
              <a:rPr lang="tr-TR" dirty="0" err="1" smtClean="0"/>
              <a:t>lik</a:t>
            </a:r>
            <a:r>
              <a:rPr lang="tr-TR" dirty="0" smtClean="0"/>
              <a:t>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7" y="2557463"/>
            <a:ext cx="4846385" cy="3317875"/>
          </a:xfrm>
        </p:spPr>
      </p:pic>
    </p:spTree>
    <p:extLst>
      <p:ext uri="{BB962C8B-B14F-4D97-AF65-F5344CB8AC3E}">
        <p14:creationId xmlns:p14="http://schemas.microsoft.com/office/powerpoint/2010/main" val="16660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 lük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7" y="2557463"/>
            <a:ext cx="4846385" cy="3317875"/>
          </a:xfrm>
        </p:spPr>
      </p:pic>
    </p:spTree>
    <p:extLst>
      <p:ext uri="{BB962C8B-B14F-4D97-AF65-F5344CB8AC3E}">
        <p14:creationId xmlns:p14="http://schemas.microsoft.com/office/powerpoint/2010/main" val="358118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2’ </a:t>
            </a:r>
            <a:r>
              <a:rPr lang="tr-TR" dirty="0" err="1" smtClean="0"/>
              <a:t>lik</a:t>
            </a:r>
            <a:r>
              <a:rPr lang="tr-TR" dirty="0" smtClean="0"/>
              <a:t>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7" y="2557463"/>
            <a:ext cx="4846385" cy="3317875"/>
          </a:xfrm>
        </p:spPr>
      </p:pic>
    </p:spTree>
    <p:extLst>
      <p:ext uri="{BB962C8B-B14F-4D97-AF65-F5344CB8AC3E}">
        <p14:creationId xmlns:p14="http://schemas.microsoft.com/office/powerpoint/2010/main" val="216512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geçişine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07" y="2557463"/>
            <a:ext cx="4846385" cy="3317875"/>
          </a:xfrm>
        </p:spPr>
      </p:pic>
    </p:spTree>
    <p:extLst>
      <p:ext uri="{BB962C8B-B14F-4D97-AF65-F5344CB8AC3E}">
        <p14:creationId xmlns:p14="http://schemas.microsoft.com/office/powerpoint/2010/main" val="391620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26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</vt:lpstr>
      <vt:lpstr>Postacı</vt:lpstr>
      <vt:lpstr>PowerPoint Sunusu</vt:lpstr>
      <vt:lpstr>C 4-2-1 Akor Parmak No</vt:lpstr>
      <vt:lpstr>G 5-3-1 Akor Parmak No</vt:lpstr>
      <vt:lpstr>Ölçü</vt:lpstr>
      <vt:lpstr>8 lik notalar</vt:lpstr>
      <vt:lpstr>4’ lük notalar</vt:lpstr>
      <vt:lpstr>2’ lik Notalar</vt:lpstr>
      <vt:lpstr>Parmak geçişine dikkat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Postacı</dc:title>
  <dc:creator>svr</dc:creator>
  <cp:lastModifiedBy>svr</cp:lastModifiedBy>
  <cp:revision>2</cp:revision>
  <dcterms:created xsi:type="dcterms:W3CDTF">2018-03-30T19:36:04Z</dcterms:created>
  <dcterms:modified xsi:type="dcterms:W3CDTF">2018-03-30T19:49:56Z</dcterms:modified>
</cp:coreProperties>
</file>