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7"/>
  </p:notesMasterIdLst>
  <p:sldIdLst>
    <p:sldId id="256" r:id="rId2"/>
    <p:sldId id="267" r:id="rId3"/>
    <p:sldId id="268" r:id="rId4"/>
    <p:sldId id="273" r:id="rId5"/>
    <p:sldId id="283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E24CD-442D-4180-8953-90DED5B12028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6CB25D-AB6A-42FB-8D5A-80FE5DD686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2004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75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8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7743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53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8770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237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955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980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35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34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57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179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95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297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1385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6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415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6415" y="1072661"/>
            <a:ext cx="9144000" cy="1522901"/>
          </a:xfrm>
        </p:spPr>
        <p:txBody>
          <a:bodyPr/>
          <a:lstStyle/>
          <a:p>
            <a:pPr algn="ctr"/>
            <a:r>
              <a:rPr lang="tr-TR" dirty="0"/>
              <a:t>Olgularla Klinik Biyokimya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60082" y="4287465"/>
            <a:ext cx="9144000" cy="965471"/>
          </a:xfrm>
        </p:spPr>
        <p:txBody>
          <a:bodyPr/>
          <a:lstStyle/>
          <a:p>
            <a:pPr algn="ctr"/>
            <a:r>
              <a:rPr lang="tr-TR" dirty="0" err="1"/>
              <a:t>Araş</a:t>
            </a:r>
            <a:r>
              <a:rPr lang="tr-TR" dirty="0"/>
              <a:t>. Gör. Dr. Efe KURTDEDE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882222" y="2597658"/>
            <a:ext cx="100759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dirty="0"/>
              <a:t>Karaciğer Parametreleri II</a:t>
            </a:r>
          </a:p>
        </p:txBody>
      </p:sp>
    </p:spTree>
    <p:extLst>
      <p:ext uri="{BB962C8B-B14F-4D97-AF65-F5344CB8AC3E}">
        <p14:creationId xmlns:p14="http://schemas.microsoft.com/office/powerpoint/2010/main" val="319596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36891" y="604654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tr-TR" dirty="0" err="1"/>
              <a:t>Hepatosit</a:t>
            </a:r>
            <a:r>
              <a:rPr lang="tr-TR" dirty="0"/>
              <a:t> </a:t>
            </a:r>
            <a:r>
              <a:rPr lang="tr-TR" dirty="0" err="1"/>
              <a:t>Membran</a:t>
            </a:r>
            <a:r>
              <a:rPr lang="tr-TR" dirty="0"/>
              <a:t> </a:t>
            </a:r>
            <a:r>
              <a:rPr lang="tr-TR" dirty="0" err="1"/>
              <a:t>Permeabilite</a:t>
            </a:r>
            <a:r>
              <a:rPr lang="tr-TR" dirty="0"/>
              <a:t> Bozukluklarında Değişen Karaciğer Enzimleri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44749" y="2133600"/>
            <a:ext cx="10959863" cy="3777622"/>
          </a:xfrm>
        </p:spPr>
        <p:txBody>
          <a:bodyPr/>
          <a:lstStyle/>
          <a:p>
            <a:r>
              <a:rPr lang="tr-TR" dirty="0" err="1"/>
              <a:t>Alanin</a:t>
            </a:r>
            <a:r>
              <a:rPr lang="tr-TR" dirty="0"/>
              <a:t> </a:t>
            </a:r>
            <a:r>
              <a:rPr lang="tr-TR" dirty="0" err="1"/>
              <a:t>Aminotransferaz</a:t>
            </a:r>
            <a:r>
              <a:rPr lang="tr-TR" dirty="0"/>
              <a:t> (ALT)</a:t>
            </a:r>
          </a:p>
          <a:p>
            <a:r>
              <a:rPr lang="tr-TR" dirty="0" err="1"/>
              <a:t>Aspartat</a:t>
            </a:r>
            <a:r>
              <a:rPr lang="tr-TR" dirty="0"/>
              <a:t> </a:t>
            </a:r>
            <a:r>
              <a:rPr lang="tr-TR" dirty="0" err="1"/>
              <a:t>Aminotransferaz</a:t>
            </a:r>
            <a:r>
              <a:rPr lang="tr-TR" dirty="0"/>
              <a:t> (AST) (Plazma Yar ömrü köpeklerde 5 saat kedilerde 1,5 saat)</a:t>
            </a:r>
          </a:p>
          <a:p>
            <a:r>
              <a:rPr lang="tr-TR" dirty="0" err="1"/>
              <a:t>Sorbitol</a:t>
            </a:r>
            <a:r>
              <a:rPr lang="tr-TR" dirty="0"/>
              <a:t> </a:t>
            </a:r>
            <a:r>
              <a:rPr lang="tr-TR" dirty="0" err="1"/>
              <a:t>Dehidrojenaz</a:t>
            </a:r>
            <a:r>
              <a:rPr lang="tr-TR" dirty="0"/>
              <a:t> (SHD)</a:t>
            </a:r>
          </a:p>
          <a:p>
            <a:r>
              <a:rPr lang="tr-TR" dirty="0" err="1"/>
              <a:t>Kreatinin</a:t>
            </a:r>
            <a:r>
              <a:rPr lang="tr-TR" dirty="0"/>
              <a:t> </a:t>
            </a:r>
            <a:r>
              <a:rPr lang="tr-TR" dirty="0" err="1"/>
              <a:t>Kinaz</a:t>
            </a:r>
            <a:r>
              <a:rPr lang="tr-TR" dirty="0"/>
              <a:t> (CK)</a:t>
            </a:r>
          </a:p>
          <a:p>
            <a:r>
              <a:rPr lang="tr-TR" dirty="0" err="1"/>
              <a:t>Laktat</a:t>
            </a:r>
            <a:r>
              <a:rPr lang="tr-TR" dirty="0"/>
              <a:t> </a:t>
            </a:r>
            <a:r>
              <a:rPr lang="tr-TR" dirty="0" err="1"/>
              <a:t>Dehidrojenaz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2433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31523" y="624110"/>
            <a:ext cx="9773089" cy="1280890"/>
          </a:xfrm>
        </p:spPr>
        <p:txBody>
          <a:bodyPr/>
          <a:lstStyle/>
          <a:p>
            <a:r>
              <a:rPr lang="tr-TR" dirty="0"/>
              <a:t>Safra Akışı veya İlaç Kullanımı Sebebiyle Değişen Karaciğer Enzim Değerleri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0391" y="2133600"/>
            <a:ext cx="10804221" cy="3777622"/>
          </a:xfrm>
        </p:spPr>
        <p:txBody>
          <a:bodyPr/>
          <a:lstStyle/>
          <a:p>
            <a:r>
              <a:rPr lang="tr-TR" dirty="0"/>
              <a:t>Gama </a:t>
            </a:r>
            <a:r>
              <a:rPr lang="tr-TR" dirty="0" err="1"/>
              <a:t>Glutamil</a:t>
            </a:r>
            <a:r>
              <a:rPr lang="tr-TR" dirty="0"/>
              <a:t> </a:t>
            </a:r>
            <a:r>
              <a:rPr lang="tr-TR" dirty="0" err="1"/>
              <a:t>Transferaz</a:t>
            </a:r>
            <a:r>
              <a:rPr lang="tr-TR" dirty="0"/>
              <a:t> (GGT)</a:t>
            </a:r>
          </a:p>
          <a:p>
            <a:r>
              <a:rPr lang="tr-TR" dirty="0"/>
              <a:t>Alkalin </a:t>
            </a:r>
            <a:r>
              <a:rPr lang="tr-TR" dirty="0" err="1"/>
              <a:t>Fosfataz</a:t>
            </a:r>
            <a:r>
              <a:rPr lang="tr-TR" dirty="0"/>
              <a:t> (ALP)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4922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7882" y="2133600"/>
            <a:ext cx="10966730" cy="3777622"/>
          </a:xfrm>
        </p:spPr>
        <p:txBody>
          <a:bodyPr/>
          <a:lstStyle/>
          <a:p>
            <a:endParaRPr lang="tr-TR" dirty="0"/>
          </a:p>
        </p:txBody>
      </p:sp>
      <p:graphicFrame>
        <p:nvGraphicFramePr>
          <p:cNvPr id="4" name="Nesn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6677347"/>
              </p:ext>
            </p:extLst>
          </p:nvPr>
        </p:nvGraphicFramePr>
        <p:xfrm>
          <a:off x="1145429" y="2522762"/>
          <a:ext cx="9816353" cy="1454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Belge" r:id="rId3" imgW="5766396" imgH="853712" progId="Word.Document.12">
                  <p:embed/>
                </p:oleObj>
              </mc:Choice>
              <mc:Fallback>
                <p:oleObj name="Belge" r:id="rId3" imgW="5766396" imgH="85371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45429" y="2522762"/>
                        <a:ext cx="9816353" cy="14540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6050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Teşekkürler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767002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603</TotalTime>
  <Words>76</Words>
  <Application>Microsoft Office PowerPoint</Application>
  <PresentationFormat>Geniş ekran</PresentationFormat>
  <Paragraphs>13</Paragraphs>
  <Slides>5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Duman</vt:lpstr>
      <vt:lpstr>Belge</vt:lpstr>
      <vt:lpstr>Olgularla Klinik Biyokimya</vt:lpstr>
      <vt:lpstr>Hepatosit Membran Permeabilite Bozukluklarında Değişen Karaciğer Enzimleri </vt:lpstr>
      <vt:lpstr>Safra Akışı veya İlaç Kullanımı Sebebiyle Değişen Karaciğer Enzim Değerleri</vt:lpstr>
      <vt:lpstr>PowerPoint Sunusu</vt:lpstr>
      <vt:lpstr>Teşekkürler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Fizyopatoloji</dc:title>
  <dc:creator>efe</dc:creator>
  <cp:lastModifiedBy>Efe Kurtdede</cp:lastModifiedBy>
  <cp:revision>65</cp:revision>
  <dcterms:created xsi:type="dcterms:W3CDTF">2019-03-19T08:07:29Z</dcterms:created>
  <dcterms:modified xsi:type="dcterms:W3CDTF">2025-07-14T08:07:58Z</dcterms:modified>
</cp:coreProperties>
</file>