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717" r:id="rId5"/>
    <p:sldId id="718" r:id="rId6"/>
    <p:sldId id="710" r:id="rId7"/>
    <p:sldId id="713" r:id="rId8"/>
    <p:sldId id="714" r:id="rId9"/>
    <p:sldId id="715" r:id="rId10"/>
    <p:sldId id="716" r:id="rId11"/>
    <p:sldId id="71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98509" y="2344482"/>
            <a:ext cx="7634808" cy="2539752"/>
          </a:xfrm>
        </p:spPr>
        <p:txBody>
          <a:bodyPr/>
          <a:lstStyle/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Faaliyet alanlarına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 çeşitlerine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Üretilen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/ hizmet çeşitlerine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araçlarının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mülkiyet biçimlerine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</a:p>
          <a:p>
            <a:pPr marL="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Büyüklüklerine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göre.</a:t>
            </a:r>
          </a:p>
        </p:txBody>
      </p:sp>
    </p:spTree>
    <p:extLst>
      <p:ext uri="{BB962C8B-B14F-4D97-AF65-F5344CB8AC3E}">
        <p14:creationId xmlns:p14="http://schemas.microsoft.com/office/powerpoint/2010/main" val="332119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84508" y="1357124"/>
            <a:ext cx="7202760" cy="246774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İşletme,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 ve Orta İşletme,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 İşletme. </a:t>
            </a:r>
          </a:p>
        </p:txBody>
      </p:sp>
    </p:spTree>
    <p:extLst>
      <p:ext uri="{BB962C8B-B14F-4D97-AF65-F5344CB8AC3E}">
        <p14:creationId xmlns:p14="http://schemas.microsoft.com/office/powerpoint/2010/main" val="142513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97584" y="795381"/>
            <a:ext cx="8077200" cy="412392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Nicelik belirten somut ölçütler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(sermaye miktarı, satış miktarı, personel sayısı tutarı),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Nitelik belirten soyut ölçütler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(yönetim biçimi, sermaye koyanların sayısı, niteliği)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33398" y="1329018"/>
            <a:ext cx="8077200" cy="424847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ölçütler;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sayısı,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 sermayesinin belli bir büyüklüğün üzerinde olması,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Ürettikleri ürünlerle piyasayı ellerinde tutan işletmeler.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ölçütlerine göre;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sayısı 	250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Yıllık cirosu 	  50 milyon avronun üstünde olanlar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işletme olarak kabul edilmektedir.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05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57466" y="1551093"/>
            <a:ext cx="7560840" cy="410445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AVANTAJLARI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Ar-Ge faaliyetleri için ayrılan bütçe yüksektir,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satın almalar nedeniyle maliyet verimliliği sağlanır,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Hizmet içi eğitim son derece önemlidir,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Finansal güç yüksektir,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Etkin bir şekilde yönetilirler,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 üretim yaparlar,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işletmecilik uygulamalarına daha sık rastlanır.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DEZAVANTAJLARI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Esnek değildirler,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Yönetim yanlışları toplumda olumsuzluklara neden olabilir,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politik güce sahip olabilirler.</a:t>
            </a:r>
          </a:p>
        </p:txBody>
      </p:sp>
    </p:spTree>
    <p:extLst>
      <p:ext uri="{BB962C8B-B14F-4D97-AF65-F5344CB8AC3E}">
        <p14:creationId xmlns:p14="http://schemas.microsoft.com/office/powerpoint/2010/main" val="54519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- AB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1390" y="1785620"/>
            <a:ext cx="8221216" cy="31878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 Ölçekli İşletme: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Sayısı 10’dan az, ciro 2 milyon Euro’ya kadar.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 Ölçekli İşletme: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Sayısı 50’den az, ciro 10 milyon Euro’ya kadar.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 Ölçekli İşletme: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Sayısı 250’den az, ciro 50 milyon Euro’ya kadar.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ölçeği aşanlar büyük işletme sayılmaktadır.</a:t>
            </a:r>
          </a:p>
        </p:txBody>
      </p:sp>
    </p:spTree>
    <p:extLst>
      <p:ext uri="{BB962C8B-B14F-4D97-AF65-F5344CB8AC3E}">
        <p14:creationId xmlns:p14="http://schemas.microsoft.com/office/powerpoint/2010/main" val="23385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ölçek ve büyüklük	</a:t>
            </a: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226368" y="1584898"/>
            <a:ext cx="8221216" cy="32598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 İşletme: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kişiden az çalışan istihdam eden ve yıllık net satış hasılatı 1 milyon TL’yi aşmayan işletmelerdir.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 İşletme: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kişiden az çalışan istihdam eden ve yıllık net satış hasılatı 8 milyon TL’yi aşmayan işletmelerdir.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 Büyüklükteki İşletme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250 kişiden az çalışan istihdam eden ve yıllık net satış hasılatı 40 milyon TL’yi aşmayan işletmelerdir.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İşletmeler: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ölçüleri aşan işletmelerdir</a:t>
            </a:r>
          </a:p>
        </p:txBody>
      </p:sp>
    </p:spTree>
    <p:extLst>
      <p:ext uri="{BB962C8B-B14F-4D97-AF65-F5344CB8AC3E}">
        <p14:creationId xmlns:p14="http://schemas.microsoft.com/office/powerpoint/2010/main" val="402064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17134</TotalTime>
  <Words>386</Words>
  <Application>Microsoft Office PowerPoint</Application>
  <PresentationFormat>Ekran Gösterisi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 DEMİR</cp:lastModifiedBy>
  <cp:revision>879</cp:revision>
  <cp:lastPrinted>2016-10-24T07:53:35Z</cp:lastPrinted>
  <dcterms:created xsi:type="dcterms:W3CDTF">2016-09-18T09:35:24Z</dcterms:created>
  <dcterms:modified xsi:type="dcterms:W3CDTF">2020-02-28T17:50:20Z</dcterms:modified>
</cp:coreProperties>
</file>