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83" r:id="rId3"/>
    <p:sldId id="270" r:id="rId4"/>
    <p:sldId id="271" r:id="rId5"/>
    <p:sldId id="280" r:id="rId6"/>
    <p:sldId id="277" r:id="rId7"/>
    <p:sldId id="276" r:id="rId8"/>
    <p:sldId id="278" r:id="rId9"/>
    <p:sldId id="279" r:id="rId10"/>
    <p:sldId id="281" r:id="rId11"/>
    <p:sldId id="28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31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7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3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20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97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0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98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1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79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90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6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35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16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47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8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75303" y="2720761"/>
            <a:ext cx="9571178" cy="1082195"/>
          </a:xfrm>
        </p:spPr>
        <p:txBody>
          <a:bodyPr>
            <a:normAutofit fontScale="90000"/>
          </a:bodyPr>
          <a:lstStyle/>
          <a:p>
            <a:pPr fontAlgn="t"/>
            <a:r>
              <a:rPr lang="tr-TR" dirty="0">
                <a:solidFill>
                  <a:srgbClr val="00B0F0"/>
                </a:solidFill>
              </a:rPr>
              <a:t>Yetiştiriciliği yapılan türlerin üretimine ait temel biyolojik ve teknik bilgiler 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tr-TR" dirty="0">
                <a:solidFill>
                  <a:srgbClr val="00B0F0"/>
                </a:solidFill>
              </a:rPr>
              <a:t>Canlı yem üretimi 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tr-TR" sz="4400" dirty="0" smtClean="0">
                <a:solidFill>
                  <a:srgbClr val="00B0F0"/>
                </a:solidFill>
                <a:latin typeface="Bodoni MT Poster Compressed" panose="02070706080601050204" pitchFamily="18" charset="-94"/>
              </a:rPr>
              <a:t/>
            </a:r>
            <a:br>
              <a:rPr lang="tr-TR" sz="4400" dirty="0" smtClean="0">
                <a:solidFill>
                  <a:srgbClr val="00B0F0"/>
                </a:solidFill>
                <a:latin typeface="Bodoni MT Poster Compressed" panose="02070706080601050204" pitchFamily="18" charset="-94"/>
              </a:rPr>
            </a:br>
            <a:r>
              <a:rPr lang="tr-TR" sz="4400" dirty="0" smtClean="0">
                <a:solidFill>
                  <a:srgbClr val="00B0F0"/>
                </a:solidFill>
                <a:latin typeface="Bodoni MT Poster Compressed" panose="02070706080601050204" pitchFamily="18" charset="-94"/>
              </a:rPr>
              <a:t>İÇSU BALIKLARI YETİŞTİRİCİLİĞİ</a:t>
            </a:r>
            <a:endParaRPr lang="tr-TR" sz="4400" dirty="0">
              <a:solidFill>
                <a:srgbClr val="00B0F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18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628505" y="656600"/>
            <a:ext cx="591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Larva Yetiştiriciliği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81528" y="1146137"/>
            <a:ext cx="97301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Besin keseli larvaların ağız ve sindirim organları gelişmemiştir.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Besin kesesinin üçte biri çekildiğinde larvalar yüzmeye ve dış kaynaklı yeme başlar.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628505" y="2447245"/>
            <a:ext cx="591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Yavru Yetiştiriciliği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88218" y="4660283"/>
            <a:ext cx="97301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Yavrular 3-5 g ağırlıkta havuz veya kafese nakledilir.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Yavruların stoklama büyüklüğü pazar boyuna getirme süresi dikkate alınarak belirlenir.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174837" y="4363192"/>
            <a:ext cx="934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Havuz –Kafeslerde Sofralık Alabalık Yetiştiriciliği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85126" y="2849059"/>
            <a:ext cx="97301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Yavru dönemine gelen balıklar daha derin ve büyük havuzlara alınır.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Yavruların kaçmasını önlemek için savak kısımlarına ızgara konulur.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Kannibalizm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nedeni ile boylama yapılır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020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83092" y="1809067"/>
            <a:ext cx="106879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 smtClean="0">
                <a:cs typeface="Times New Roman" panose="02020603050405020304" pitchFamily="18" charset="0"/>
              </a:rPr>
              <a:t>Kaynaklar</a:t>
            </a:r>
            <a:r>
              <a:rPr lang="tr-TR" sz="1400" dirty="0" smtClean="0"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tr-TR" sz="1400" dirty="0">
              <a:cs typeface="Times New Roman" panose="02020603050405020304" pitchFamily="18" charset="0"/>
            </a:endParaRPr>
          </a:p>
          <a:p>
            <a:r>
              <a:rPr lang="tr-TR" sz="1400" dirty="0"/>
              <a:t>Atay, D. 1987. </a:t>
            </a:r>
            <a:r>
              <a:rPr lang="tr-TR" sz="1400" dirty="0" err="1"/>
              <a:t>İçsu</a:t>
            </a:r>
            <a:r>
              <a:rPr lang="tr-TR" sz="1400" dirty="0"/>
              <a:t> Balıkları ve Üretim Tekniği. Ankara Üniversitesi Ziraat Fak. Yayınları. Ders Kitabı 300. </a:t>
            </a:r>
            <a:endParaRPr lang="en-GB" sz="1400" dirty="0"/>
          </a:p>
          <a:p>
            <a:r>
              <a:rPr lang="tr-TR" sz="1400" dirty="0"/>
              <a:t>Atay, D. 1997. Kabuklu Su Ürünleri ve Üretim Tekniği. Ankara Üniversitesi Ziraat Fakültesi Ders Kitabı:441 </a:t>
            </a:r>
            <a:endParaRPr lang="en-GB" sz="1400" dirty="0"/>
          </a:p>
          <a:p>
            <a:r>
              <a:rPr lang="tr-TR" sz="1400" dirty="0"/>
              <a:t>Atay, D. ve </a:t>
            </a:r>
            <a:r>
              <a:rPr lang="tr-TR" sz="1400" dirty="0" err="1"/>
              <a:t>Bekcan</a:t>
            </a:r>
            <a:r>
              <a:rPr lang="tr-TR" sz="1400" dirty="0"/>
              <a:t>, S. 2000. Deniz Balıkları ve Üretim Tekniği. Ankara Üniversitesi Ziraat Fakültesi Ders Kitabı:468 </a:t>
            </a:r>
            <a:endParaRPr lang="en-GB" sz="1400" dirty="0"/>
          </a:p>
          <a:p>
            <a:r>
              <a:rPr lang="tr-TR" sz="1400" dirty="0"/>
              <a:t>Atay, D., Aydın, F. ve Yıldız HY. 2002. Su Ürünleri Yetiştirme İlkeleri. Ankara Üniversitesi Ziraat Fakültesi Ders Kitabı:481 </a:t>
            </a:r>
            <a:endParaRPr lang="en-GB" sz="1400" dirty="0"/>
          </a:p>
          <a:p>
            <a:r>
              <a:rPr lang="tr-TR" sz="1400" dirty="0" err="1"/>
              <a:t>Bardach</a:t>
            </a:r>
            <a:r>
              <a:rPr lang="tr-TR" sz="1400" dirty="0"/>
              <a:t>, J.E. 1997. </a:t>
            </a:r>
            <a:r>
              <a:rPr lang="tr-TR" sz="1400" dirty="0" err="1"/>
              <a:t>Fish</a:t>
            </a:r>
            <a:r>
              <a:rPr lang="tr-TR" sz="1400" dirty="0"/>
              <a:t> as </a:t>
            </a:r>
            <a:r>
              <a:rPr lang="tr-TR" sz="1400" dirty="0" err="1"/>
              <a:t>Food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Case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Aquaculture</a:t>
            </a:r>
            <a:r>
              <a:rPr lang="tr-TR" sz="1400" dirty="0"/>
              <a:t>. </a:t>
            </a:r>
            <a:r>
              <a:rPr lang="tr-TR" sz="1400" dirty="0" err="1"/>
              <a:t>Pages</a:t>
            </a:r>
            <a:r>
              <a:rPr lang="tr-TR" sz="1400" dirty="0"/>
              <a:t> 1-14 in J.D. </a:t>
            </a:r>
            <a:r>
              <a:rPr lang="tr-TR" sz="1400" dirty="0" err="1"/>
              <a:t>Bardach</a:t>
            </a:r>
            <a:r>
              <a:rPr lang="tr-TR" sz="1400" dirty="0"/>
              <a:t>, ed. </a:t>
            </a:r>
            <a:r>
              <a:rPr lang="tr-TR" sz="1400" dirty="0" err="1"/>
              <a:t>Sustainable</a:t>
            </a:r>
            <a:r>
              <a:rPr lang="tr-TR" sz="1400" dirty="0"/>
              <a:t> </a:t>
            </a:r>
            <a:r>
              <a:rPr lang="tr-TR" sz="1400" dirty="0" err="1"/>
              <a:t>Aquaculture</a:t>
            </a:r>
            <a:r>
              <a:rPr lang="tr-TR" sz="1400" dirty="0"/>
              <a:t>. John </a:t>
            </a:r>
            <a:r>
              <a:rPr lang="tr-TR" sz="1400" dirty="0" err="1"/>
              <a:t>Wiley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Sons</a:t>
            </a:r>
            <a:r>
              <a:rPr lang="tr-TR" sz="1400" dirty="0"/>
              <a:t>, New York.</a:t>
            </a:r>
            <a:endParaRPr lang="en-GB" sz="1400" dirty="0"/>
          </a:p>
          <a:p>
            <a:r>
              <a:rPr lang="tr-TR" sz="1400" dirty="0" err="1"/>
              <a:t>Costa</a:t>
            </a:r>
            <a:r>
              <a:rPr lang="tr-TR" sz="1400" dirty="0"/>
              <a:t>-Pierce, B.A. 2002. </a:t>
            </a:r>
            <a:r>
              <a:rPr lang="tr-TR" sz="1400" dirty="0" err="1"/>
              <a:t>Ecology</a:t>
            </a:r>
            <a:r>
              <a:rPr lang="tr-TR" sz="1400" dirty="0"/>
              <a:t> as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Paradigm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Future</a:t>
            </a:r>
            <a:r>
              <a:rPr lang="tr-TR" sz="1400" dirty="0"/>
              <a:t> of </a:t>
            </a:r>
            <a:r>
              <a:rPr lang="tr-TR" sz="1400" dirty="0" err="1"/>
              <a:t>Aquaculture</a:t>
            </a:r>
            <a:r>
              <a:rPr lang="tr-TR" sz="1400" dirty="0"/>
              <a:t>. </a:t>
            </a:r>
            <a:r>
              <a:rPr lang="tr-TR" sz="1400" dirty="0" err="1"/>
              <a:t>Pages</a:t>
            </a:r>
            <a:r>
              <a:rPr lang="tr-TR" sz="1400" dirty="0"/>
              <a:t> 339-372 in B.A. </a:t>
            </a:r>
            <a:r>
              <a:rPr lang="tr-TR" sz="1400" dirty="0" err="1"/>
              <a:t>Costa</a:t>
            </a:r>
            <a:r>
              <a:rPr lang="tr-TR" sz="1400" dirty="0"/>
              <a:t>-Pierce, ed. </a:t>
            </a:r>
            <a:r>
              <a:rPr lang="tr-TR" sz="1400" dirty="0" err="1"/>
              <a:t>Ecological</a:t>
            </a:r>
            <a:r>
              <a:rPr lang="tr-TR" sz="1400" dirty="0"/>
              <a:t> </a:t>
            </a:r>
            <a:r>
              <a:rPr lang="tr-TR" sz="1400" dirty="0" err="1"/>
              <a:t>Aquaculture</a:t>
            </a:r>
            <a:r>
              <a:rPr lang="tr-TR" sz="1400" dirty="0"/>
              <a:t>: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Evolution</a:t>
            </a:r>
            <a:r>
              <a:rPr lang="tr-TR" sz="1400" dirty="0"/>
              <a:t> of </a:t>
            </a:r>
            <a:r>
              <a:rPr lang="tr-TR" sz="1400" dirty="0" err="1"/>
              <a:t>the</a:t>
            </a:r>
            <a:r>
              <a:rPr lang="tr-TR" sz="1400" dirty="0"/>
              <a:t> Blue </a:t>
            </a:r>
            <a:r>
              <a:rPr lang="tr-TR" sz="1400" dirty="0" err="1"/>
              <a:t>Revolution</a:t>
            </a:r>
            <a:r>
              <a:rPr lang="tr-TR" sz="1400" dirty="0"/>
              <a:t>. </a:t>
            </a:r>
            <a:r>
              <a:rPr lang="tr-TR" sz="1400" dirty="0" err="1"/>
              <a:t>Blackwell</a:t>
            </a:r>
            <a:r>
              <a:rPr lang="tr-TR" sz="1400" dirty="0"/>
              <a:t> </a:t>
            </a:r>
            <a:r>
              <a:rPr lang="tr-TR" sz="1400" dirty="0" err="1"/>
              <a:t>Science</a:t>
            </a:r>
            <a:r>
              <a:rPr lang="tr-TR" sz="1400" dirty="0"/>
              <a:t>, </a:t>
            </a:r>
            <a:r>
              <a:rPr lang="tr-TR" sz="1400" dirty="0" err="1"/>
              <a:t>Malden</a:t>
            </a:r>
            <a:r>
              <a:rPr lang="tr-TR" sz="1400" dirty="0"/>
              <a:t>, Massachusetts.</a:t>
            </a:r>
            <a:endParaRPr lang="en-GB" sz="1400" dirty="0"/>
          </a:p>
          <a:p>
            <a:r>
              <a:rPr lang="tr-TR" sz="1400" dirty="0"/>
              <a:t>Genç, E. 2017. Balık Yetiştiriciliğinde Hastalıklar ve Koruyucu Önlemler. Balık Yetiştiriciliği (</a:t>
            </a:r>
            <a:r>
              <a:rPr lang="tr-TR" sz="1400" dirty="0" err="1"/>
              <a:t>Ed</a:t>
            </a:r>
            <a:r>
              <a:rPr lang="tr-TR" sz="1400" dirty="0"/>
              <a:t>: Emiroğlu, Ö., Kuş, G) T.C. Anadolu Üniversitesi Yayını: 3618, </a:t>
            </a:r>
            <a:r>
              <a:rPr lang="tr-TR" sz="1400" dirty="0" err="1"/>
              <a:t>Açıköğretim</a:t>
            </a:r>
            <a:r>
              <a:rPr lang="tr-TR" sz="1400" dirty="0"/>
              <a:t> Fakültesi Yayını: 2442, ISBN: 978-975-06-2226-7, 214s, Eskişehir.</a:t>
            </a:r>
            <a:endParaRPr lang="en-GB" sz="1400" dirty="0"/>
          </a:p>
          <a:p>
            <a:r>
              <a:rPr lang="tr-TR" sz="1400" dirty="0" err="1"/>
              <a:t>Lackey</a:t>
            </a:r>
            <a:r>
              <a:rPr lang="tr-TR" sz="1400" dirty="0"/>
              <a:t>, R.T. 2005. </a:t>
            </a:r>
            <a:r>
              <a:rPr lang="tr-TR" sz="1400" dirty="0" err="1"/>
              <a:t>Fisheries</a:t>
            </a:r>
            <a:r>
              <a:rPr lang="tr-TR" sz="1400" dirty="0"/>
              <a:t>: </a:t>
            </a:r>
            <a:r>
              <a:rPr lang="tr-TR" sz="1400" dirty="0" err="1"/>
              <a:t>history</a:t>
            </a:r>
            <a:r>
              <a:rPr lang="tr-TR" sz="1400" dirty="0"/>
              <a:t>, </a:t>
            </a:r>
            <a:r>
              <a:rPr lang="tr-TR" sz="1400" dirty="0" err="1"/>
              <a:t>science</a:t>
            </a:r>
            <a:r>
              <a:rPr lang="tr-TR" sz="1400" dirty="0"/>
              <a:t>,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management</a:t>
            </a:r>
            <a:r>
              <a:rPr lang="tr-TR" sz="1400" dirty="0"/>
              <a:t>. </a:t>
            </a:r>
            <a:r>
              <a:rPr lang="tr-TR" sz="1400" dirty="0" err="1"/>
              <a:t>pp</a:t>
            </a:r>
            <a:r>
              <a:rPr lang="tr-TR" sz="1400" dirty="0"/>
              <a:t>. 121-129. </a:t>
            </a:r>
            <a:r>
              <a:rPr lang="tr-TR" sz="1400" dirty="0" err="1"/>
              <a:t>In</a:t>
            </a:r>
            <a:r>
              <a:rPr lang="tr-TR" sz="1400" dirty="0"/>
              <a:t>: </a:t>
            </a:r>
            <a:r>
              <a:rPr lang="tr-TR" sz="1400" dirty="0" err="1"/>
              <a:t>Water</a:t>
            </a:r>
            <a:r>
              <a:rPr lang="tr-TR" sz="1400" dirty="0"/>
              <a:t> Encyclopedia: </a:t>
            </a:r>
            <a:r>
              <a:rPr lang="tr-TR" sz="1400" dirty="0" err="1"/>
              <a:t>Surface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Agricultural</a:t>
            </a:r>
            <a:r>
              <a:rPr lang="tr-TR" sz="1400" dirty="0"/>
              <a:t> </a:t>
            </a:r>
            <a:r>
              <a:rPr lang="tr-TR" sz="1400" dirty="0" err="1"/>
              <a:t>Water</a:t>
            </a:r>
            <a:r>
              <a:rPr lang="tr-TR" sz="1400" dirty="0"/>
              <a:t>, </a:t>
            </a:r>
            <a:r>
              <a:rPr lang="tr-TR" sz="1400" dirty="0" err="1"/>
              <a:t>Jay</a:t>
            </a:r>
            <a:r>
              <a:rPr lang="tr-TR" sz="1400" dirty="0"/>
              <a:t> H. </a:t>
            </a:r>
            <a:r>
              <a:rPr lang="tr-TR" sz="1400" dirty="0" err="1"/>
              <a:t>Lehr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Jack</a:t>
            </a:r>
            <a:r>
              <a:rPr lang="tr-TR" sz="1400" dirty="0"/>
              <a:t> </a:t>
            </a:r>
            <a:r>
              <a:rPr lang="tr-TR" sz="1400" dirty="0" err="1"/>
              <a:t>Keeley</a:t>
            </a:r>
            <a:r>
              <a:rPr lang="tr-TR" sz="1400" dirty="0"/>
              <a:t>, </a:t>
            </a:r>
            <a:r>
              <a:rPr lang="tr-TR" sz="1400" dirty="0" err="1"/>
              <a:t>editors</a:t>
            </a:r>
            <a:r>
              <a:rPr lang="tr-TR" sz="1400" dirty="0"/>
              <a:t>, John </a:t>
            </a:r>
            <a:r>
              <a:rPr lang="tr-TR" sz="1400" dirty="0" err="1"/>
              <a:t>Wiley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Sons</a:t>
            </a:r>
            <a:r>
              <a:rPr lang="tr-TR" sz="1400" dirty="0"/>
              <a:t>, </a:t>
            </a:r>
            <a:r>
              <a:rPr lang="tr-TR" sz="1400" dirty="0" err="1"/>
              <a:t>Inc</a:t>
            </a:r>
            <a:r>
              <a:rPr lang="tr-TR" sz="1400" dirty="0"/>
              <a:t>., </a:t>
            </a:r>
            <a:r>
              <a:rPr lang="tr-TR" sz="1400" dirty="0" err="1"/>
              <a:t>Publishers</a:t>
            </a:r>
            <a:r>
              <a:rPr lang="tr-TR" sz="1400" dirty="0"/>
              <a:t>, New York, 781 </a:t>
            </a:r>
            <a:r>
              <a:rPr lang="tr-TR" sz="1400" dirty="0" err="1"/>
              <a:t>pp</a:t>
            </a:r>
            <a:r>
              <a:rPr lang="tr-TR" sz="1400" dirty="0"/>
              <a:t>.</a:t>
            </a:r>
            <a:endParaRPr lang="en-GB" sz="1400" dirty="0"/>
          </a:p>
          <a:p>
            <a:r>
              <a:rPr lang="tr-TR" sz="1400" dirty="0" err="1"/>
              <a:t>Stickney</a:t>
            </a:r>
            <a:r>
              <a:rPr lang="tr-TR" sz="1400" dirty="0"/>
              <a:t>, RR. 2000. Encyclopedia of </a:t>
            </a:r>
            <a:r>
              <a:rPr lang="tr-TR" sz="1400" dirty="0" err="1"/>
              <a:t>Aquaculture</a:t>
            </a:r>
            <a:r>
              <a:rPr lang="tr-TR" sz="1400" dirty="0"/>
              <a:t>. John </a:t>
            </a:r>
            <a:r>
              <a:rPr lang="tr-TR" sz="1400" dirty="0" err="1"/>
              <a:t>Wiley</a:t>
            </a:r>
            <a:r>
              <a:rPr lang="tr-TR" sz="1400" dirty="0"/>
              <a:t> &amp; </a:t>
            </a:r>
            <a:r>
              <a:rPr lang="tr-TR" sz="1400" dirty="0" err="1"/>
              <a:t>Sons</a:t>
            </a:r>
            <a:r>
              <a:rPr lang="tr-TR" sz="1400" dirty="0"/>
              <a:t>, </a:t>
            </a:r>
            <a:r>
              <a:rPr lang="tr-TR" sz="1400" dirty="0" err="1"/>
              <a:t>Inc</a:t>
            </a:r>
            <a:r>
              <a:rPr lang="tr-TR" sz="1400" dirty="0"/>
              <a:t>. New York.</a:t>
            </a:r>
            <a:endParaRPr lang="en-GB" sz="1400" dirty="0"/>
          </a:p>
          <a:p>
            <a:r>
              <a:rPr lang="tr-TR" sz="1400" dirty="0"/>
              <a:t>Yavuzcan, H. 2011. Su Ürünleri T.C. Anadolu Üniversitesi Yayını: 2243, </a:t>
            </a:r>
            <a:r>
              <a:rPr lang="tr-TR" sz="1400" dirty="0" err="1"/>
              <a:t>Açıköğretim</a:t>
            </a:r>
            <a:r>
              <a:rPr lang="tr-TR" sz="1400" dirty="0"/>
              <a:t> Fakültesi Yayını: 1242, ISBN: 978-975-06-0917-6, 184s, Eskişehir.</a:t>
            </a:r>
            <a:endParaRPr lang="tr-TR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51" y="941616"/>
            <a:ext cx="4919898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5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016" y="197965"/>
            <a:ext cx="8534400" cy="108219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BALIKLARI YETİŞTİRİCİLİĞİ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56212" y="1396538"/>
            <a:ext cx="4663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Türlerin genel özellikleri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Damızlık-Yavru Temini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Yapay yumurta alım teknikleri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Kuluçka yöntemleri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Larva yetiştiriciliği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Yavru yetiştiriciliği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Sofralık balık yetiştiriciliği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</p:txBody>
      </p:sp>
      <p:pic>
        <p:nvPicPr>
          <p:cNvPr id="3074" name="Picture 2" descr="Alaba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61" y="1870364"/>
            <a:ext cx="5328659" cy="260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833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016" y="197965"/>
            <a:ext cx="8534400" cy="108219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BALIKLARI YETİŞTİRİCİLİĞİ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31343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SAZANLARDA YAVRU ÜRETİM  TEKNİKLERİ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99458"/>
            <a:ext cx="8229600" cy="345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Sazan üretiminde; </a:t>
            </a:r>
          </a:p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kontrolsüz,</a:t>
            </a:r>
          </a:p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yarı kontrollü ve </a:t>
            </a:r>
          </a:p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kontrollü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üç şekilde yavru üretimi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yapılabilir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718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386" y="1987551"/>
            <a:ext cx="6766977" cy="4173968"/>
          </a:xfrm>
          <a:noFill/>
        </p:spPr>
      </p:pic>
      <p:sp>
        <p:nvSpPr>
          <p:cNvPr id="2" name="Metin kutusu 1"/>
          <p:cNvSpPr txBox="1"/>
          <p:nvPr/>
        </p:nvSpPr>
        <p:spPr>
          <a:xfrm>
            <a:off x="8048684" y="3275215"/>
            <a:ext cx="344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Dubisch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yumurtlatma havuzu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60016" y="197966"/>
            <a:ext cx="8534400" cy="7746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BALIKLARI YETİŞTİRİCİLİĞİ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9027" y="844841"/>
            <a:ext cx="659773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YARI Kontrollü Yavru Üretimi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8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93529" y="1002913"/>
            <a:ext cx="948779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Kontrollü Yavru Üretimi (Yapay Üretim)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73394" y="2259430"/>
            <a:ext cx="8229600" cy="4277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Yapay üretim için damızlık stok, ebeveynleri  iyi  kalitede  olan  bireylerden  seçilerek muhafaza edilir. Yapılacak  seçimde; </a:t>
            </a:r>
          </a:p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Hızlı  büyüme, </a:t>
            </a:r>
          </a:p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Yemi iyi  değerlendirme, </a:t>
            </a:r>
          </a:p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Yağ  oranının düşük olması ve </a:t>
            </a:r>
          </a:p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Hastalıklara  karşı  dayanıklılık </a:t>
            </a:r>
          </a:p>
          <a:p>
            <a:pPr marL="0" indent="0">
              <a:buNone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başlıca özelliklerdir.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272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728" y="830354"/>
            <a:ext cx="8534400" cy="108219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BALIKLARI YETİŞTİRİCİLİĞİ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36528" y="2327719"/>
            <a:ext cx="8229600" cy="2356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Sazan balıklarında tam kontrollü yavru üretimi, hipofiz uygulamasıyla gerçekleştirilir. Hipofiz bezi balıkların kafalarından çeşitli yöntemlerle kışın veya en iyisi İlkbaharda çıkarılır. Hipofiz bezi çıkarılacak balıklar 1 kg veya daha ağır olmalıdır. Doğada bu ağırlığa ulaşmış olan sazanlar 3 yaşından büyüktürler.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061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023423" y="1322889"/>
            <a:ext cx="523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Gökkuşağı Alabalığı Üretimi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91175" y="2837127"/>
            <a:ext cx="6242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Üreme dönemini etkileyen faktörler: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Genotip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Çevresel faktörler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Damızlık balığın sağlık durumu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423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353031" y="1078370"/>
            <a:ext cx="591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alımı ve kuluçka periyodu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64437" y="1674851"/>
            <a:ext cx="97301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Dişi balıklardan yumurta, erkek balıklardan sperma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eldesinde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sağım yöntemi kullanılır.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 lekeli döneme kadar hassas olan döllenen yumurtalar, su alarak şişer.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Döllenen yumurtalar 28-30. günde açılır.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sayımında;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Doğrudan sayım yöntemi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Ağırlık yöntemi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Hacim yöntemi 			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613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651</TotalTime>
  <Words>652</Words>
  <Application>Microsoft Office PowerPoint</Application>
  <PresentationFormat>Geniş ekran</PresentationFormat>
  <Paragraphs>76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Bodoni MT Poster Compressed</vt:lpstr>
      <vt:lpstr>Garamond</vt:lpstr>
      <vt:lpstr>Times New Roman</vt:lpstr>
      <vt:lpstr>Wingdings</vt:lpstr>
      <vt:lpstr>Wingdings 3</vt:lpstr>
      <vt:lpstr>Organik</vt:lpstr>
      <vt:lpstr>Yetiştiriciliği yapılan türlerin üretimine ait temel biyolojik ve teknik bilgiler  Canlı yem üretimi   İÇSU BALIKLARI YETİŞTİRİCİLİĞİ</vt:lpstr>
      <vt:lpstr>PowerPoint Sunusu</vt:lpstr>
      <vt:lpstr>İÇSU BALIKLARI YETİŞTİRİCİLİĞİ</vt:lpstr>
      <vt:lpstr>İÇSU BALIKLARI YETİŞTİRİCİLİĞİ</vt:lpstr>
      <vt:lpstr>PowerPoint Sunusu</vt:lpstr>
      <vt:lpstr>PowerPoint Sunusu</vt:lpstr>
      <vt:lpstr>İÇSU BALIKLARI YETİŞTİRİCİLİĞİ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67</cp:revision>
  <dcterms:created xsi:type="dcterms:W3CDTF">2017-06-01T08:33:22Z</dcterms:created>
  <dcterms:modified xsi:type="dcterms:W3CDTF">2018-01-11T14:57:50Z</dcterms:modified>
</cp:coreProperties>
</file>