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091"/>
    <p:restoredTop sz="95761"/>
  </p:normalViewPr>
  <p:slideViewPr>
    <p:cSldViewPr snapToGrid="0" snapToObjects="1">
      <p:cViewPr varScale="1">
        <p:scale>
          <a:sx n="110" d="100"/>
          <a:sy n="110" d="100"/>
        </p:scale>
        <p:origin x="26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3/14/21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3/14/21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3/14/21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3/14/21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3/14/21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3/14/21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3/14/21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259863A8-AE95-6D40-B67B-EB83D3E1700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>
                <a:latin typeface="Times New Roman" panose="02020603050405020304" pitchFamily="18" charset="0"/>
                <a:cs typeface="Times New Roman" panose="02020603050405020304" pitchFamily="18" charset="0"/>
              </a:rPr>
              <a:t>Hukukun temel kavramları</a:t>
            </a:r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9E204AC6-DFAA-944E-B006-DDA37A82C3F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Hukukun Kaynakları II</a:t>
            </a:r>
          </a:p>
        </p:txBody>
      </p:sp>
    </p:spTree>
    <p:extLst>
      <p:ext uri="{BB962C8B-B14F-4D97-AF65-F5344CB8AC3E}">
        <p14:creationId xmlns:p14="http://schemas.microsoft.com/office/powerpoint/2010/main" val="20236217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20B3B8F-6AC4-F143-89C3-1DC87C3838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Hukukun Kaynakları II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04207BA-0731-EC4D-BE37-7464806219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Kanun Hükmünde Kararnameler (Mülga)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KHK’ler 2017 tarihli Anayasa değişikliğinden önce hukukumuzda var olan, Bakanlar Kurulu’nca çıkarılan hukuki metinlerdir. Günümüzde artık KHK’lar hukukumuzda yer almamaktadır.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94020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20B3B8F-6AC4-F143-89C3-1DC87C3838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Hukukun Kaynakları II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04207BA-0731-EC4D-BE37-7464806219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Cumhurbaşkanlığı Kararnamesi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Anayasa’nın 104.maddesi uyarınca Cumhurbaşkanına yürütme yetkisine ilişkin konularda Cumhurbaşkanlığı Kararnamesi (CBK) çıkarma yetkisi ve görevi verilmiştir.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Kanunda açıkça düzenlenen konularda Cumhurbaşkanının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Kararnames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çıkarma yetkisi yoktur.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TBMM’nin aynı konuda kanun çıkarması halinde, ilgili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CBK’lar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hükümsüz hale gelecektir.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04031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20B3B8F-6AC4-F143-89C3-1DC87C3838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Hukukun Kaynakları II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04207BA-0731-EC4D-BE37-7464806219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Milletlerarası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andlaşmalar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İki veya daha fazla devlet ya da diğer uluslararası hukuk kişileri arasında yapılan, taraflar arasında hukuki yükümlülükler doğuran, değiştiren ya da kaldıran uluslararası hukuk metinlerine milletlerarası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andlaşma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denilir.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Usulüne göre yürürlüğe konulmuş temel hak ve özgürlüklere ilişkin milletlerarası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andlaşmalarla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kanunların aynı konuda farklı hükümler içermesi nedeniyle çıkabilecek uyuşmazlıklarda milletlerarası </a:t>
            </a:r>
            <a:r>
              <a:rPr lang="tr-TR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andlaşma</a:t>
            </a:r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hükümleri uygulanacaktır.</a:t>
            </a:r>
          </a:p>
        </p:txBody>
      </p:sp>
    </p:spTree>
    <p:extLst>
      <p:ext uri="{BB962C8B-B14F-4D97-AF65-F5344CB8AC3E}">
        <p14:creationId xmlns:p14="http://schemas.microsoft.com/office/powerpoint/2010/main" val="2277617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20B3B8F-6AC4-F143-89C3-1DC87C3838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Hukukun Kaynakları II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04207BA-0731-EC4D-BE37-7464806219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Tüzükler (Mülga)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Kanunların uygulanmasını sağlamak amacıyla Bakanlar Kurulu tarafından yürürlüğe koyulan hukuk kurallarıdır.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2017 Anayasa değişikliklerinden sonra tüzük çıkarılması artık mümkün değildir.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Yürürlükte olan tüzükler mülga edilmedikleri müddetçe yürürlükte olmaya devam ederler.</a:t>
            </a:r>
          </a:p>
        </p:txBody>
      </p:sp>
    </p:spTree>
    <p:extLst>
      <p:ext uri="{BB962C8B-B14F-4D97-AF65-F5344CB8AC3E}">
        <p14:creationId xmlns:p14="http://schemas.microsoft.com/office/powerpoint/2010/main" val="13562612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C20B3B8F-6AC4-F143-89C3-1DC87C3838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Hukukun Kaynakları II</a:t>
            </a:r>
            <a:b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04207BA-0731-EC4D-BE37-74648062193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Yönetmelikler:</a:t>
            </a:r>
          </a:p>
          <a:p>
            <a:r>
              <a:rPr lang="tr-TR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Kamu kuruluşları, kendi görev alanlarını ilgilendiren yasa ve tüzüklerin uygulanmasını sağlamak üzere ve bunlara aykırı olmamak koşuluyla yönetmelik çıkarabilirler.</a:t>
            </a:r>
          </a:p>
          <a:p>
            <a:endParaRPr lang="tr-T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4017451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Galeri</Template>
  <TotalTime>15</TotalTime>
  <Words>220</Words>
  <Application>Microsoft Macintosh PowerPoint</Application>
  <PresentationFormat>Geniş ekran</PresentationFormat>
  <Paragraphs>22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Gill Sans MT</vt:lpstr>
      <vt:lpstr>Times New Roman</vt:lpstr>
      <vt:lpstr>Galeri</vt:lpstr>
      <vt:lpstr>Hukukun temel kavramları</vt:lpstr>
      <vt:lpstr>Hukukun Kaynakları II </vt:lpstr>
      <vt:lpstr>Hukukun Kaynakları II </vt:lpstr>
      <vt:lpstr>Hukukun Kaynakları II </vt:lpstr>
      <vt:lpstr>Hukukun Kaynakları II </vt:lpstr>
      <vt:lpstr>Hukukun Kaynakları II 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Hukuk başlangıcı</dc:title>
  <dc:creator>Ali Şahbaz</dc:creator>
  <cp:lastModifiedBy>Ali Şahbaz</cp:lastModifiedBy>
  <cp:revision>12</cp:revision>
  <dcterms:created xsi:type="dcterms:W3CDTF">2020-11-21T21:20:23Z</dcterms:created>
  <dcterms:modified xsi:type="dcterms:W3CDTF">2021-03-14T19:12:14Z</dcterms:modified>
</cp:coreProperties>
</file>