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87" r:id="rId2"/>
    <p:sldId id="288" r:id="rId3"/>
    <p:sldId id="303" r:id="rId4"/>
    <p:sldId id="304" r:id="rId5"/>
    <p:sldId id="289" r:id="rId6"/>
    <p:sldId id="29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YATAK YAPMA</a:t>
            </a:r>
          </a:p>
        </p:txBody>
      </p:sp>
      <p:sp>
        <p:nvSpPr>
          <p:cNvPr id="3" name="Başlık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3584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Kirli Yatak Takımlarını Toplama Teknikleri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endParaRPr lang="tr-TR" sz="3200" dirty="0"/>
          </a:p>
          <a:p>
            <a:pPr marL="0" indent="0" algn="just">
              <a:buNone/>
            </a:pPr>
            <a:r>
              <a:rPr lang="tr-TR" sz="3200" dirty="0" smtClean="0"/>
              <a:t>	Kirli </a:t>
            </a:r>
            <a:r>
              <a:rPr lang="tr-TR" sz="3200" dirty="0"/>
              <a:t>yatak takımları toplanırken yatak takımları içerisinde konuğa ait herhangi bir şey kalıp kalmadığı kontrol edilmelidir.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8272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Kirli Yatak Takımlarını Toplama Teknikleri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L</a:t>
            </a:r>
            <a:r>
              <a:rPr lang="tr-TR" sz="3200" dirty="0" smtClean="0"/>
              <a:t>ekeli </a:t>
            </a:r>
            <a:r>
              <a:rPr lang="tr-TR" sz="3200" dirty="0"/>
              <a:t>yatak takımları diğerlerinden ayrılmalı, </a:t>
            </a:r>
            <a:r>
              <a:rPr lang="tr-TR" sz="3200" dirty="0" smtClean="0"/>
              <a:t>işaretlenerek çamaşırhaneye </a:t>
            </a:r>
            <a:r>
              <a:rPr lang="tr-TR" sz="3200" dirty="0"/>
              <a:t>ayrı olarak gönderilmelidir. Yastık kılıfı dikkatlice çıkarılmalıdır.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108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endParaRPr lang="tr-TR" sz="3200" dirty="0"/>
          </a:p>
          <a:p>
            <a:pPr marL="0" indent="0" algn="just">
              <a:buNone/>
            </a:pPr>
            <a:r>
              <a:rPr lang="tr-TR" sz="3200" dirty="0" smtClean="0"/>
              <a:t>	Bunun </a:t>
            </a:r>
            <a:r>
              <a:rPr lang="tr-TR" sz="3200" dirty="0"/>
              <a:t>için yastık kılıfının kapak kısmı açılmalı ve yastık köşelerinden tutularak kılıf üzerinden sıyrılmalıdır.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9038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endParaRPr lang="tr-TR" sz="3200" dirty="0"/>
          </a:p>
          <a:p>
            <a:pPr marL="0" indent="0" algn="just">
              <a:buNone/>
            </a:pPr>
            <a:r>
              <a:rPr lang="tr-TR" sz="3200" dirty="0" smtClean="0"/>
              <a:t>	Köşelerdeki </a:t>
            </a:r>
            <a:r>
              <a:rPr lang="tr-TR" sz="3200" dirty="0"/>
              <a:t>battaniye ve çarşaf, </a:t>
            </a:r>
            <a:r>
              <a:rPr lang="tr-TR" sz="3200" dirty="0" smtClean="0"/>
              <a:t>dikkatlice </a:t>
            </a:r>
            <a:r>
              <a:rPr lang="tr-TR" sz="3200" dirty="0"/>
              <a:t>çıkarılmalıdır. Önce battaniye temiz bir yere (sandalye, koltuk vb.) bırakılmalı, daha </a:t>
            </a:r>
            <a:r>
              <a:rPr lang="tr-TR" sz="3200" dirty="0" smtClean="0"/>
              <a:t>sonra çarşaf </a:t>
            </a:r>
            <a:r>
              <a:rPr lang="tr-TR" sz="3200" dirty="0" smtClean="0"/>
              <a:t>köşelerinden bir araya getirilerek toplanmalıdır</a:t>
            </a:r>
            <a:r>
              <a:rPr lang="tr-TR" sz="32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8325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Yatak </a:t>
            </a:r>
            <a:r>
              <a:rPr lang="tr-TR" dirty="0"/>
              <a:t>Koruyucu Düzenleme </a:t>
            </a:r>
            <a:r>
              <a:rPr lang="tr-TR" dirty="0" smtClean="0"/>
              <a:t>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276872"/>
            <a:ext cx="8503920" cy="3822176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Yatak </a:t>
            </a:r>
            <a:r>
              <a:rPr lang="tr-TR" sz="3200" dirty="0"/>
              <a:t>koruyucunun temiz olup olmadığı kontrol edilir</a:t>
            </a:r>
            <a:r>
              <a:rPr lang="tr-TR" sz="3200" dirty="0" smtClean="0"/>
              <a:t>. Yatak </a:t>
            </a:r>
            <a:r>
              <a:rPr lang="tr-TR" sz="3200" dirty="0"/>
              <a:t>koruyucu, yatağın üzerine düzgün bir şekilde serilir varsa köşelerindeki lastikler yatağın köşelerine </a:t>
            </a:r>
            <a:r>
              <a:rPr lang="tr-TR" sz="3200" dirty="0" smtClean="0"/>
              <a:t>geçirilir.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55705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</TotalTime>
  <Words>16</Words>
  <Application>Microsoft Office PowerPoint</Application>
  <PresentationFormat>Ekran Gösterisi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Kent</vt:lpstr>
      <vt:lpstr>PowerPoint Sunusu</vt:lpstr>
      <vt:lpstr>Kirli Yatak Takımlarını Toplama Teknikleri</vt:lpstr>
      <vt:lpstr>Kirli Yatak Takımlarını Toplama Teknikleri</vt:lpstr>
      <vt:lpstr>PowerPoint Sunusu</vt:lpstr>
      <vt:lpstr>PowerPoint Sunusu</vt:lpstr>
      <vt:lpstr>Yatak Koruyucu Düzenleme Teknikleri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 TEMİZLEME I (YATAK YAPMA VE ÇÖP TOPLAMA)</dc:title>
  <dc:creator>hakan</dc:creator>
  <cp:lastModifiedBy>BEMYO ST</cp:lastModifiedBy>
  <cp:revision>42</cp:revision>
  <dcterms:created xsi:type="dcterms:W3CDTF">2014-03-08T08:35:47Z</dcterms:created>
  <dcterms:modified xsi:type="dcterms:W3CDTF">2017-10-28T05:21:46Z</dcterms:modified>
</cp:coreProperties>
</file>