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57" r:id="rId4"/>
    <p:sldId id="265" r:id="rId5"/>
    <p:sldId id="266" r:id="rId6"/>
    <p:sldId id="267" r:id="rId7"/>
    <p:sldId id="268" r:id="rId8"/>
    <p:sldId id="269" r:id="rId9"/>
    <p:sldId id="270" r:id="rId10"/>
    <p:sldId id="272" r:id="rId11"/>
    <p:sldId id="273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6" autoAdjust="0"/>
    <p:restoredTop sz="88831" autoAdjust="0"/>
  </p:normalViewPr>
  <p:slideViewPr>
    <p:cSldViewPr snapToGrid="0">
      <p:cViewPr varScale="1">
        <p:scale>
          <a:sx n="67" d="100"/>
          <a:sy n="67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1ACBBA-EB0A-41BF-BEB1-599576F54D6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CC68C710-1108-494B-BEB7-1BAFDCDCEB5F}">
      <dgm:prSet phldrT="[Metin]"/>
      <dgm:spPr/>
      <dgm:t>
        <a:bodyPr/>
        <a:lstStyle/>
        <a:p>
          <a:r>
            <a:rPr lang="tr-TR" dirty="0" smtClean="0"/>
            <a:t>Madde Türleri</a:t>
          </a:r>
          <a:endParaRPr lang="tr-TR" dirty="0"/>
        </a:p>
      </dgm:t>
    </dgm:pt>
    <dgm:pt modelId="{E46B7AC1-C27C-43F1-9067-22D049083526}" type="parTrans" cxnId="{64A65041-6B12-4724-B625-A0ABF78670A0}">
      <dgm:prSet/>
      <dgm:spPr/>
      <dgm:t>
        <a:bodyPr/>
        <a:lstStyle/>
        <a:p>
          <a:endParaRPr lang="tr-TR"/>
        </a:p>
      </dgm:t>
    </dgm:pt>
    <dgm:pt modelId="{BBD45496-2229-47D1-8FA8-2E91FC6DDB44}" type="sibTrans" cxnId="{64A65041-6B12-4724-B625-A0ABF78670A0}">
      <dgm:prSet/>
      <dgm:spPr/>
      <dgm:t>
        <a:bodyPr/>
        <a:lstStyle/>
        <a:p>
          <a:endParaRPr lang="tr-TR"/>
        </a:p>
      </dgm:t>
    </dgm:pt>
    <dgm:pt modelId="{14D27235-975A-4A28-BE59-C0D7D6C64704}" type="asst">
      <dgm:prSet phldrT="[Metin]"/>
      <dgm:spPr/>
      <dgm:t>
        <a:bodyPr/>
        <a:lstStyle/>
        <a:p>
          <a:r>
            <a:rPr lang="tr-TR" dirty="0" smtClean="0"/>
            <a:t>Seçme Gerektiren</a:t>
          </a:r>
          <a:endParaRPr lang="tr-TR" dirty="0"/>
        </a:p>
      </dgm:t>
    </dgm:pt>
    <dgm:pt modelId="{89DCD6C8-7F5C-4BDB-AD2F-910A5A1419E7}" type="parTrans" cxnId="{6F07EA76-BD3A-4879-86DE-478728EF36F0}">
      <dgm:prSet/>
      <dgm:spPr/>
      <dgm:t>
        <a:bodyPr/>
        <a:lstStyle/>
        <a:p>
          <a:endParaRPr lang="tr-TR"/>
        </a:p>
      </dgm:t>
    </dgm:pt>
    <dgm:pt modelId="{91AB1A28-8FC0-466D-B33A-0AD2F70FDA62}" type="sibTrans" cxnId="{6F07EA76-BD3A-4879-86DE-478728EF36F0}">
      <dgm:prSet/>
      <dgm:spPr/>
      <dgm:t>
        <a:bodyPr/>
        <a:lstStyle/>
        <a:p>
          <a:endParaRPr lang="tr-TR"/>
        </a:p>
      </dgm:t>
    </dgm:pt>
    <dgm:pt modelId="{8155168F-54E4-416F-984E-DBC8C5C1D532}" type="asst">
      <dgm:prSet/>
      <dgm:spPr/>
      <dgm:t>
        <a:bodyPr/>
        <a:lstStyle/>
        <a:p>
          <a:r>
            <a:rPr lang="tr-TR" dirty="0" smtClean="0"/>
            <a:t>Açık Uçlu </a:t>
          </a:r>
          <a:endParaRPr lang="tr-TR" dirty="0"/>
        </a:p>
      </dgm:t>
    </dgm:pt>
    <dgm:pt modelId="{7A9E7CE3-7DF5-456B-8EC8-97C891D69687}" type="parTrans" cxnId="{00F3989E-400C-451F-99F6-545CD007E0FF}">
      <dgm:prSet/>
      <dgm:spPr/>
      <dgm:t>
        <a:bodyPr/>
        <a:lstStyle/>
        <a:p>
          <a:endParaRPr lang="tr-TR"/>
        </a:p>
      </dgm:t>
    </dgm:pt>
    <dgm:pt modelId="{7B04B66A-A045-402C-BCFD-502977AC68CD}" type="sibTrans" cxnId="{00F3989E-400C-451F-99F6-545CD007E0FF}">
      <dgm:prSet/>
      <dgm:spPr/>
      <dgm:t>
        <a:bodyPr/>
        <a:lstStyle/>
        <a:p>
          <a:endParaRPr lang="tr-TR"/>
        </a:p>
      </dgm:t>
    </dgm:pt>
    <dgm:pt modelId="{D397A7B8-7124-4472-A998-FC48FCA9F946}">
      <dgm:prSet/>
      <dgm:spPr/>
      <dgm:t>
        <a:bodyPr/>
        <a:lstStyle/>
        <a:p>
          <a:r>
            <a:rPr lang="tr-TR" dirty="0" smtClean="0"/>
            <a:t>Doğru-Yanlış </a:t>
          </a:r>
          <a:endParaRPr lang="tr-TR" dirty="0"/>
        </a:p>
      </dgm:t>
    </dgm:pt>
    <dgm:pt modelId="{F5649788-C640-4642-8882-DD0878B0E006}" type="parTrans" cxnId="{917A780D-BED6-49B7-A771-E74D9FF28E1C}">
      <dgm:prSet/>
      <dgm:spPr/>
      <dgm:t>
        <a:bodyPr/>
        <a:lstStyle/>
        <a:p>
          <a:endParaRPr lang="tr-TR"/>
        </a:p>
      </dgm:t>
    </dgm:pt>
    <dgm:pt modelId="{E40F1866-E118-4B55-B385-256ECF33817E}" type="sibTrans" cxnId="{917A780D-BED6-49B7-A771-E74D9FF28E1C}">
      <dgm:prSet/>
      <dgm:spPr/>
      <dgm:t>
        <a:bodyPr/>
        <a:lstStyle/>
        <a:p>
          <a:endParaRPr lang="tr-TR"/>
        </a:p>
      </dgm:t>
    </dgm:pt>
    <dgm:pt modelId="{D1886CC6-C2DA-402D-BB62-74DA9DEDCA13}">
      <dgm:prSet/>
      <dgm:spPr/>
      <dgm:t>
        <a:bodyPr/>
        <a:lstStyle/>
        <a:p>
          <a:r>
            <a:rPr lang="tr-TR" dirty="0" smtClean="0"/>
            <a:t>Eşleştirme</a:t>
          </a:r>
          <a:endParaRPr lang="tr-TR" dirty="0"/>
        </a:p>
      </dgm:t>
    </dgm:pt>
    <dgm:pt modelId="{2A359C4F-30F4-4198-A5DC-2DD547F2F0AC}" type="parTrans" cxnId="{456A0968-A4A5-4933-ABD3-CAF65C678EA7}">
      <dgm:prSet/>
      <dgm:spPr/>
      <dgm:t>
        <a:bodyPr/>
        <a:lstStyle/>
        <a:p>
          <a:endParaRPr lang="tr-TR"/>
        </a:p>
      </dgm:t>
    </dgm:pt>
    <dgm:pt modelId="{D7F0156B-4819-4215-896E-C7AC2E1DEE99}" type="sibTrans" cxnId="{456A0968-A4A5-4933-ABD3-CAF65C678EA7}">
      <dgm:prSet/>
      <dgm:spPr/>
      <dgm:t>
        <a:bodyPr/>
        <a:lstStyle/>
        <a:p>
          <a:endParaRPr lang="tr-TR"/>
        </a:p>
      </dgm:t>
    </dgm:pt>
    <dgm:pt modelId="{1350027C-9A9C-430C-8B08-FDE8E5CB47DE}">
      <dgm:prSet/>
      <dgm:spPr/>
      <dgm:t>
        <a:bodyPr/>
        <a:lstStyle/>
        <a:p>
          <a:r>
            <a:rPr lang="tr-TR" dirty="0" smtClean="0"/>
            <a:t>Çoktan Seçmeli </a:t>
          </a:r>
          <a:endParaRPr lang="tr-TR" dirty="0"/>
        </a:p>
      </dgm:t>
    </dgm:pt>
    <dgm:pt modelId="{C0552FFC-0BAD-4B61-AA3E-FA351254101B}" type="parTrans" cxnId="{C1A60421-1B10-4981-84DD-24032F47F0FD}">
      <dgm:prSet/>
      <dgm:spPr/>
      <dgm:t>
        <a:bodyPr/>
        <a:lstStyle/>
        <a:p>
          <a:endParaRPr lang="tr-TR"/>
        </a:p>
      </dgm:t>
    </dgm:pt>
    <dgm:pt modelId="{E8AEF6BA-794C-4469-BE5D-266A6ED17528}" type="sibTrans" cxnId="{C1A60421-1B10-4981-84DD-24032F47F0FD}">
      <dgm:prSet/>
      <dgm:spPr/>
      <dgm:t>
        <a:bodyPr/>
        <a:lstStyle/>
        <a:p>
          <a:endParaRPr lang="tr-TR"/>
        </a:p>
      </dgm:t>
    </dgm:pt>
    <dgm:pt modelId="{80EBED79-7604-4196-8FCE-5AD45E82D89B}">
      <dgm:prSet/>
      <dgm:spPr/>
      <dgm:t>
        <a:bodyPr/>
        <a:lstStyle/>
        <a:p>
          <a:r>
            <a:rPr lang="tr-TR" dirty="0" smtClean="0"/>
            <a:t>Kısa yanıtlı </a:t>
          </a:r>
          <a:endParaRPr lang="tr-TR" dirty="0"/>
        </a:p>
      </dgm:t>
    </dgm:pt>
    <dgm:pt modelId="{3FA75E45-E351-4107-8EB3-DFA8F449ABBC}" type="parTrans" cxnId="{9486DA14-1C45-431D-844C-76405E918AB9}">
      <dgm:prSet/>
      <dgm:spPr/>
      <dgm:t>
        <a:bodyPr/>
        <a:lstStyle/>
        <a:p>
          <a:endParaRPr lang="tr-TR"/>
        </a:p>
      </dgm:t>
    </dgm:pt>
    <dgm:pt modelId="{237FFDED-D7DC-4220-91E9-31F025AEBC63}" type="sibTrans" cxnId="{9486DA14-1C45-431D-844C-76405E918AB9}">
      <dgm:prSet/>
      <dgm:spPr/>
      <dgm:t>
        <a:bodyPr/>
        <a:lstStyle/>
        <a:p>
          <a:endParaRPr lang="tr-TR"/>
        </a:p>
      </dgm:t>
    </dgm:pt>
    <dgm:pt modelId="{2FEBA608-4071-4951-9E10-45063D3365EA}">
      <dgm:prSet/>
      <dgm:spPr/>
      <dgm:t>
        <a:bodyPr/>
        <a:lstStyle/>
        <a:p>
          <a:r>
            <a:rPr lang="tr-TR" dirty="0" smtClean="0"/>
            <a:t>Uzun yanıtlı </a:t>
          </a:r>
          <a:endParaRPr lang="tr-TR" dirty="0"/>
        </a:p>
      </dgm:t>
    </dgm:pt>
    <dgm:pt modelId="{7861F551-2871-4AA8-BEDB-DD71FA690327}" type="parTrans" cxnId="{2BACB37F-8791-4C9E-8B74-9819B88A2133}">
      <dgm:prSet/>
      <dgm:spPr/>
      <dgm:t>
        <a:bodyPr/>
        <a:lstStyle/>
        <a:p>
          <a:endParaRPr lang="tr-TR"/>
        </a:p>
      </dgm:t>
    </dgm:pt>
    <dgm:pt modelId="{09761943-79E9-43A2-B0AD-8E9664E06E17}" type="sibTrans" cxnId="{2BACB37F-8791-4C9E-8B74-9819B88A2133}">
      <dgm:prSet/>
      <dgm:spPr/>
      <dgm:t>
        <a:bodyPr/>
        <a:lstStyle/>
        <a:p>
          <a:endParaRPr lang="tr-TR"/>
        </a:p>
      </dgm:t>
    </dgm:pt>
    <dgm:pt modelId="{A6131E65-25A3-4842-AEBB-BBBBB0C726D9}" type="pres">
      <dgm:prSet presAssocID="{B11ACBBA-EB0A-41BF-BEB1-599576F54D6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70E5B85A-425B-4CF6-9BB4-8774F1C3C97C}" type="pres">
      <dgm:prSet presAssocID="{CC68C710-1108-494B-BEB7-1BAFDCDCEB5F}" presName="hierRoot1" presStyleCnt="0">
        <dgm:presLayoutVars>
          <dgm:hierBranch val="init"/>
        </dgm:presLayoutVars>
      </dgm:prSet>
      <dgm:spPr/>
    </dgm:pt>
    <dgm:pt modelId="{34A20DEF-EA20-45BB-8674-6DCD99B2A5C5}" type="pres">
      <dgm:prSet presAssocID="{CC68C710-1108-494B-BEB7-1BAFDCDCEB5F}" presName="rootComposite1" presStyleCnt="0"/>
      <dgm:spPr/>
    </dgm:pt>
    <dgm:pt modelId="{A883E0EB-0547-4E7F-A3BD-D84838D3DF20}" type="pres">
      <dgm:prSet presAssocID="{CC68C710-1108-494B-BEB7-1BAFDCDCEB5F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7699A7E-486C-4BDA-90DE-FC1A9F26BC58}" type="pres">
      <dgm:prSet presAssocID="{CC68C710-1108-494B-BEB7-1BAFDCDCEB5F}" presName="rootConnector1" presStyleLbl="node1" presStyleIdx="0" presStyleCnt="0"/>
      <dgm:spPr/>
      <dgm:t>
        <a:bodyPr/>
        <a:lstStyle/>
        <a:p>
          <a:endParaRPr lang="tr-TR"/>
        </a:p>
      </dgm:t>
    </dgm:pt>
    <dgm:pt modelId="{D98258CF-5652-4EE8-BAF8-863CE126FB67}" type="pres">
      <dgm:prSet presAssocID="{CC68C710-1108-494B-BEB7-1BAFDCDCEB5F}" presName="hierChild2" presStyleCnt="0"/>
      <dgm:spPr/>
    </dgm:pt>
    <dgm:pt modelId="{E4F45165-9E79-40F5-9809-704C78D322D6}" type="pres">
      <dgm:prSet presAssocID="{CC68C710-1108-494B-BEB7-1BAFDCDCEB5F}" presName="hierChild3" presStyleCnt="0"/>
      <dgm:spPr/>
    </dgm:pt>
    <dgm:pt modelId="{38F72781-2A24-430D-A024-FE9B67E6BAE1}" type="pres">
      <dgm:prSet presAssocID="{89DCD6C8-7F5C-4BDB-AD2F-910A5A1419E7}" presName="Name111" presStyleLbl="parChTrans1D2" presStyleIdx="0" presStyleCnt="2"/>
      <dgm:spPr/>
      <dgm:t>
        <a:bodyPr/>
        <a:lstStyle/>
        <a:p>
          <a:endParaRPr lang="tr-TR"/>
        </a:p>
      </dgm:t>
    </dgm:pt>
    <dgm:pt modelId="{4C6A8816-5329-4AB7-A708-760F1DEEF8C6}" type="pres">
      <dgm:prSet presAssocID="{14D27235-975A-4A28-BE59-C0D7D6C64704}" presName="hierRoot3" presStyleCnt="0">
        <dgm:presLayoutVars>
          <dgm:hierBranch val="init"/>
        </dgm:presLayoutVars>
      </dgm:prSet>
      <dgm:spPr/>
    </dgm:pt>
    <dgm:pt modelId="{787E1C6A-0E75-46BA-A1CE-8F80B64D1FFD}" type="pres">
      <dgm:prSet presAssocID="{14D27235-975A-4A28-BE59-C0D7D6C64704}" presName="rootComposite3" presStyleCnt="0"/>
      <dgm:spPr/>
    </dgm:pt>
    <dgm:pt modelId="{B98E9B9A-FC9A-49F5-931D-60C3C65870D2}" type="pres">
      <dgm:prSet presAssocID="{14D27235-975A-4A28-BE59-C0D7D6C64704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96B2B57-A643-457D-AB61-0F7AB3FD1A50}" type="pres">
      <dgm:prSet presAssocID="{14D27235-975A-4A28-BE59-C0D7D6C64704}" presName="rootConnector3" presStyleLbl="asst1" presStyleIdx="0" presStyleCnt="2"/>
      <dgm:spPr/>
      <dgm:t>
        <a:bodyPr/>
        <a:lstStyle/>
        <a:p>
          <a:endParaRPr lang="tr-TR"/>
        </a:p>
      </dgm:t>
    </dgm:pt>
    <dgm:pt modelId="{E058AA77-5EFF-4731-827D-2165DCFF2BF0}" type="pres">
      <dgm:prSet presAssocID="{14D27235-975A-4A28-BE59-C0D7D6C64704}" presName="hierChild6" presStyleCnt="0"/>
      <dgm:spPr/>
    </dgm:pt>
    <dgm:pt modelId="{0B777AEB-D8BF-48B5-A04E-99296146A2AD}" type="pres">
      <dgm:prSet presAssocID="{F5649788-C640-4642-8882-DD0878B0E006}" presName="Name37" presStyleLbl="parChTrans1D3" presStyleIdx="0" presStyleCnt="5"/>
      <dgm:spPr/>
      <dgm:t>
        <a:bodyPr/>
        <a:lstStyle/>
        <a:p>
          <a:endParaRPr lang="tr-TR"/>
        </a:p>
      </dgm:t>
    </dgm:pt>
    <dgm:pt modelId="{9B0572B7-3B21-47A2-B55D-C49517124C9F}" type="pres">
      <dgm:prSet presAssocID="{D397A7B8-7124-4472-A998-FC48FCA9F946}" presName="hierRoot2" presStyleCnt="0">
        <dgm:presLayoutVars>
          <dgm:hierBranch val="init"/>
        </dgm:presLayoutVars>
      </dgm:prSet>
      <dgm:spPr/>
    </dgm:pt>
    <dgm:pt modelId="{13D7E370-E586-482E-8732-8205963445B0}" type="pres">
      <dgm:prSet presAssocID="{D397A7B8-7124-4472-A998-FC48FCA9F946}" presName="rootComposite" presStyleCnt="0"/>
      <dgm:spPr/>
    </dgm:pt>
    <dgm:pt modelId="{3EAAADE2-1440-4831-B766-85D8E550FD6B}" type="pres">
      <dgm:prSet presAssocID="{D397A7B8-7124-4472-A998-FC48FCA9F946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5FED93E-19CB-46D1-91FC-DA4D45C0A6F5}" type="pres">
      <dgm:prSet presAssocID="{D397A7B8-7124-4472-A998-FC48FCA9F946}" presName="rootConnector" presStyleLbl="node3" presStyleIdx="0" presStyleCnt="5"/>
      <dgm:spPr/>
      <dgm:t>
        <a:bodyPr/>
        <a:lstStyle/>
        <a:p>
          <a:endParaRPr lang="tr-TR"/>
        </a:p>
      </dgm:t>
    </dgm:pt>
    <dgm:pt modelId="{40CBDA75-7A20-4D49-A4FC-4989C788AB9D}" type="pres">
      <dgm:prSet presAssocID="{D397A7B8-7124-4472-A998-FC48FCA9F946}" presName="hierChild4" presStyleCnt="0"/>
      <dgm:spPr/>
    </dgm:pt>
    <dgm:pt modelId="{22C4D221-0606-4867-8055-479D27204953}" type="pres">
      <dgm:prSet presAssocID="{D397A7B8-7124-4472-A998-FC48FCA9F946}" presName="hierChild5" presStyleCnt="0"/>
      <dgm:spPr/>
    </dgm:pt>
    <dgm:pt modelId="{F9C96585-7FCC-4F4D-BD23-BFEF83D92DC0}" type="pres">
      <dgm:prSet presAssocID="{2A359C4F-30F4-4198-A5DC-2DD547F2F0AC}" presName="Name37" presStyleLbl="parChTrans1D3" presStyleIdx="1" presStyleCnt="5"/>
      <dgm:spPr/>
      <dgm:t>
        <a:bodyPr/>
        <a:lstStyle/>
        <a:p>
          <a:endParaRPr lang="tr-TR"/>
        </a:p>
      </dgm:t>
    </dgm:pt>
    <dgm:pt modelId="{C0E9A35C-FA25-4639-8F28-99A0D83DEF4E}" type="pres">
      <dgm:prSet presAssocID="{D1886CC6-C2DA-402D-BB62-74DA9DEDCA13}" presName="hierRoot2" presStyleCnt="0">
        <dgm:presLayoutVars>
          <dgm:hierBranch val="init"/>
        </dgm:presLayoutVars>
      </dgm:prSet>
      <dgm:spPr/>
    </dgm:pt>
    <dgm:pt modelId="{7132759B-1FE4-4737-B845-AFD43CE57EF8}" type="pres">
      <dgm:prSet presAssocID="{D1886CC6-C2DA-402D-BB62-74DA9DEDCA13}" presName="rootComposite" presStyleCnt="0"/>
      <dgm:spPr/>
    </dgm:pt>
    <dgm:pt modelId="{135B7FEF-DCD5-4E02-831B-E1825E327FF3}" type="pres">
      <dgm:prSet presAssocID="{D1886CC6-C2DA-402D-BB62-74DA9DEDCA13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6E37C2B1-FE83-4174-A85C-C6AA12C4796D}" type="pres">
      <dgm:prSet presAssocID="{D1886CC6-C2DA-402D-BB62-74DA9DEDCA13}" presName="rootConnector" presStyleLbl="node3" presStyleIdx="1" presStyleCnt="5"/>
      <dgm:spPr/>
      <dgm:t>
        <a:bodyPr/>
        <a:lstStyle/>
        <a:p>
          <a:endParaRPr lang="tr-TR"/>
        </a:p>
      </dgm:t>
    </dgm:pt>
    <dgm:pt modelId="{C2D109C8-D1CF-4187-B8F2-3018A203B933}" type="pres">
      <dgm:prSet presAssocID="{D1886CC6-C2DA-402D-BB62-74DA9DEDCA13}" presName="hierChild4" presStyleCnt="0"/>
      <dgm:spPr/>
    </dgm:pt>
    <dgm:pt modelId="{9D0EE4EE-B14F-45F4-8930-53ED50C5335F}" type="pres">
      <dgm:prSet presAssocID="{D1886CC6-C2DA-402D-BB62-74DA9DEDCA13}" presName="hierChild5" presStyleCnt="0"/>
      <dgm:spPr/>
    </dgm:pt>
    <dgm:pt modelId="{BB04B721-2019-4477-B383-F6CF0BDCDE9E}" type="pres">
      <dgm:prSet presAssocID="{C0552FFC-0BAD-4B61-AA3E-FA351254101B}" presName="Name37" presStyleLbl="parChTrans1D3" presStyleIdx="2" presStyleCnt="5"/>
      <dgm:spPr/>
      <dgm:t>
        <a:bodyPr/>
        <a:lstStyle/>
        <a:p>
          <a:endParaRPr lang="tr-TR"/>
        </a:p>
      </dgm:t>
    </dgm:pt>
    <dgm:pt modelId="{113CDBFA-B421-4163-AE52-433F2782D683}" type="pres">
      <dgm:prSet presAssocID="{1350027C-9A9C-430C-8B08-FDE8E5CB47DE}" presName="hierRoot2" presStyleCnt="0">
        <dgm:presLayoutVars>
          <dgm:hierBranch val="init"/>
        </dgm:presLayoutVars>
      </dgm:prSet>
      <dgm:spPr/>
    </dgm:pt>
    <dgm:pt modelId="{5DAFEBC2-1C8D-4765-95AB-CF497F0F5336}" type="pres">
      <dgm:prSet presAssocID="{1350027C-9A9C-430C-8B08-FDE8E5CB47DE}" presName="rootComposite" presStyleCnt="0"/>
      <dgm:spPr/>
    </dgm:pt>
    <dgm:pt modelId="{8F840322-6BAC-4005-B510-FA660F7E06F1}" type="pres">
      <dgm:prSet presAssocID="{1350027C-9A9C-430C-8B08-FDE8E5CB47DE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056A5FD1-E947-4D2F-A086-02BCD01F1DBD}" type="pres">
      <dgm:prSet presAssocID="{1350027C-9A9C-430C-8B08-FDE8E5CB47DE}" presName="rootConnector" presStyleLbl="node3" presStyleIdx="2" presStyleCnt="5"/>
      <dgm:spPr/>
      <dgm:t>
        <a:bodyPr/>
        <a:lstStyle/>
        <a:p>
          <a:endParaRPr lang="tr-TR"/>
        </a:p>
      </dgm:t>
    </dgm:pt>
    <dgm:pt modelId="{80C4A957-9246-4EB4-A213-78F72581B96A}" type="pres">
      <dgm:prSet presAssocID="{1350027C-9A9C-430C-8B08-FDE8E5CB47DE}" presName="hierChild4" presStyleCnt="0"/>
      <dgm:spPr/>
    </dgm:pt>
    <dgm:pt modelId="{5ED612AA-BAE0-4C4E-9C2A-03047298D36C}" type="pres">
      <dgm:prSet presAssocID="{1350027C-9A9C-430C-8B08-FDE8E5CB47DE}" presName="hierChild5" presStyleCnt="0"/>
      <dgm:spPr/>
    </dgm:pt>
    <dgm:pt modelId="{E637411A-67FE-4ECC-ABFB-20A0ADFD38EF}" type="pres">
      <dgm:prSet presAssocID="{14D27235-975A-4A28-BE59-C0D7D6C64704}" presName="hierChild7" presStyleCnt="0"/>
      <dgm:spPr/>
    </dgm:pt>
    <dgm:pt modelId="{7D9A4DFD-D84E-4245-A03B-0F11DF8E59F9}" type="pres">
      <dgm:prSet presAssocID="{7A9E7CE3-7DF5-456B-8EC8-97C891D69687}" presName="Name111" presStyleLbl="parChTrans1D2" presStyleIdx="1" presStyleCnt="2"/>
      <dgm:spPr/>
      <dgm:t>
        <a:bodyPr/>
        <a:lstStyle/>
        <a:p>
          <a:endParaRPr lang="tr-TR"/>
        </a:p>
      </dgm:t>
    </dgm:pt>
    <dgm:pt modelId="{C2D5CB47-A784-45A4-BDAF-84C27A19AA1B}" type="pres">
      <dgm:prSet presAssocID="{8155168F-54E4-416F-984E-DBC8C5C1D532}" presName="hierRoot3" presStyleCnt="0">
        <dgm:presLayoutVars>
          <dgm:hierBranch val="init"/>
        </dgm:presLayoutVars>
      </dgm:prSet>
      <dgm:spPr/>
    </dgm:pt>
    <dgm:pt modelId="{CD620C55-0329-484D-A6B6-7961E9237C5B}" type="pres">
      <dgm:prSet presAssocID="{8155168F-54E4-416F-984E-DBC8C5C1D532}" presName="rootComposite3" presStyleCnt="0"/>
      <dgm:spPr/>
    </dgm:pt>
    <dgm:pt modelId="{1687739C-1B95-42D9-952E-B14DAE6A5EE9}" type="pres">
      <dgm:prSet presAssocID="{8155168F-54E4-416F-984E-DBC8C5C1D532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2617CC35-8CE9-494D-99C8-A0F5B572108D}" type="pres">
      <dgm:prSet presAssocID="{8155168F-54E4-416F-984E-DBC8C5C1D532}" presName="rootConnector3" presStyleLbl="asst1" presStyleIdx="1" presStyleCnt="2"/>
      <dgm:spPr/>
      <dgm:t>
        <a:bodyPr/>
        <a:lstStyle/>
        <a:p>
          <a:endParaRPr lang="tr-TR"/>
        </a:p>
      </dgm:t>
    </dgm:pt>
    <dgm:pt modelId="{4C72436E-819F-4122-93CA-138AD1EC6ECA}" type="pres">
      <dgm:prSet presAssocID="{8155168F-54E4-416F-984E-DBC8C5C1D532}" presName="hierChild6" presStyleCnt="0"/>
      <dgm:spPr/>
    </dgm:pt>
    <dgm:pt modelId="{FFED9981-6750-4234-BFB7-85FF4C6114C4}" type="pres">
      <dgm:prSet presAssocID="{3FA75E45-E351-4107-8EB3-DFA8F449ABBC}" presName="Name37" presStyleLbl="parChTrans1D3" presStyleIdx="3" presStyleCnt="5"/>
      <dgm:spPr/>
      <dgm:t>
        <a:bodyPr/>
        <a:lstStyle/>
        <a:p>
          <a:endParaRPr lang="tr-TR"/>
        </a:p>
      </dgm:t>
    </dgm:pt>
    <dgm:pt modelId="{A21BCABA-03F2-4AE6-8057-C53278ACDECF}" type="pres">
      <dgm:prSet presAssocID="{80EBED79-7604-4196-8FCE-5AD45E82D89B}" presName="hierRoot2" presStyleCnt="0">
        <dgm:presLayoutVars>
          <dgm:hierBranch val="init"/>
        </dgm:presLayoutVars>
      </dgm:prSet>
      <dgm:spPr/>
    </dgm:pt>
    <dgm:pt modelId="{CD477D0D-5401-4728-BCA9-F578366BF145}" type="pres">
      <dgm:prSet presAssocID="{80EBED79-7604-4196-8FCE-5AD45E82D89B}" presName="rootComposite" presStyleCnt="0"/>
      <dgm:spPr/>
    </dgm:pt>
    <dgm:pt modelId="{431D41F7-B25B-410D-B585-90E6E0ED329D}" type="pres">
      <dgm:prSet presAssocID="{80EBED79-7604-4196-8FCE-5AD45E82D89B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58B87AAA-4978-4914-9689-63EBA7BF4E0A}" type="pres">
      <dgm:prSet presAssocID="{80EBED79-7604-4196-8FCE-5AD45E82D89B}" presName="rootConnector" presStyleLbl="node3" presStyleIdx="3" presStyleCnt="5"/>
      <dgm:spPr/>
      <dgm:t>
        <a:bodyPr/>
        <a:lstStyle/>
        <a:p>
          <a:endParaRPr lang="tr-TR"/>
        </a:p>
      </dgm:t>
    </dgm:pt>
    <dgm:pt modelId="{9213FAC0-419D-4E7A-B636-35ADA1A6BE42}" type="pres">
      <dgm:prSet presAssocID="{80EBED79-7604-4196-8FCE-5AD45E82D89B}" presName="hierChild4" presStyleCnt="0"/>
      <dgm:spPr/>
    </dgm:pt>
    <dgm:pt modelId="{AE9D0181-5588-43B2-952B-B14F4285599F}" type="pres">
      <dgm:prSet presAssocID="{80EBED79-7604-4196-8FCE-5AD45E82D89B}" presName="hierChild5" presStyleCnt="0"/>
      <dgm:spPr/>
    </dgm:pt>
    <dgm:pt modelId="{A5133FC3-4979-41DC-BBC2-49E8E2FB964E}" type="pres">
      <dgm:prSet presAssocID="{7861F551-2871-4AA8-BEDB-DD71FA690327}" presName="Name37" presStyleLbl="parChTrans1D3" presStyleIdx="4" presStyleCnt="5"/>
      <dgm:spPr/>
      <dgm:t>
        <a:bodyPr/>
        <a:lstStyle/>
        <a:p>
          <a:endParaRPr lang="tr-TR"/>
        </a:p>
      </dgm:t>
    </dgm:pt>
    <dgm:pt modelId="{6C4B5745-E4E3-45D9-A171-9AA317B9111B}" type="pres">
      <dgm:prSet presAssocID="{2FEBA608-4071-4951-9E10-45063D3365EA}" presName="hierRoot2" presStyleCnt="0">
        <dgm:presLayoutVars>
          <dgm:hierBranch val="init"/>
        </dgm:presLayoutVars>
      </dgm:prSet>
      <dgm:spPr/>
    </dgm:pt>
    <dgm:pt modelId="{F3012F65-8DE8-4E53-AE3B-2BE25B971F95}" type="pres">
      <dgm:prSet presAssocID="{2FEBA608-4071-4951-9E10-45063D3365EA}" presName="rootComposite" presStyleCnt="0"/>
      <dgm:spPr/>
    </dgm:pt>
    <dgm:pt modelId="{A29C565D-58B0-4A67-BB66-25C82A8EE763}" type="pres">
      <dgm:prSet presAssocID="{2FEBA608-4071-4951-9E10-45063D3365EA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78EACB74-35DE-4795-9F52-AD8890AC6A68}" type="pres">
      <dgm:prSet presAssocID="{2FEBA608-4071-4951-9E10-45063D3365EA}" presName="rootConnector" presStyleLbl="node3" presStyleIdx="4" presStyleCnt="5"/>
      <dgm:spPr/>
      <dgm:t>
        <a:bodyPr/>
        <a:lstStyle/>
        <a:p>
          <a:endParaRPr lang="tr-TR"/>
        </a:p>
      </dgm:t>
    </dgm:pt>
    <dgm:pt modelId="{81A1A03F-CEAA-4356-B7BA-8317B86E29C4}" type="pres">
      <dgm:prSet presAssocID="{2FEBA608-4071-4951-9E10-45063D3365EA}" presName="hierChild4" presStyleCnt="0"/>
      <dgm:spPr/>
    </dgm:pt>
    <dgm:pt modelId="{1E27A23D-66D8-4C20-8D12-0CEEB4AC5F08}" type="pres">
      <dgm:prSet presAssocID="{2FEBA608-4071-4951-9E10-45063D3365EA}" presName="hierChild5" presStyleCnt="0"/>
      <dgm:spPr/>
    </dgm:pt>
    <dgm:pt modelId="{F7DB8742-5385-4337-96FF-86511C4D62C3}" type="pres">
      <dgm:prSet presAssocID="{8155168F-54E4-416F-984E-DBC8C5C1D532}" presName="hierChild7" presStyleCnt="0"/>
      <dgm:spPr/>
    </dgm:pt>
  </dgm:ptLst>
  <dgm:cxnLst>
    <dgm:cxn modelId="{6F07EA76-BD3A-4879-86DE-478728EF36F0}" srcId="{CC68C710-1108-494B-BEB7-1BAFDCDCEB5F}" destId="{14D27235-975A-4A28-BE59-C0D7D6C64704}" srcOrd="0" destOrd="0" parTransId="{89DCD6C8-7F5C-4BDB-AD2F-910A5A1419E7}" sibTransId="{91AB1A28-8FC0-466D-B33A-0AD2F70FDA62}"/>
    <dgm:cxn modelId="{82F16AC2-1A0B-4718-9498-3FB29E509C96}" type="presOf" srcId="{D397A7B8-7124-4472-A998-FC48FCA9F946}" destId="{25FED93E-19CB-46D1-91FC-DA4D45C0A6F5}" srcOrd="1" destOrd="0" presId="urn:microsoft.com/office/officeart/2005/8/layout/orgChart1"/>
    <dgm:cxn modelId="{4763417F-91F1-444B-BD4D-07F04305F199}" type="presOf" srcId="{80EBED79-7604-4196-8FCE-5AD45E82D89B}" destId="{58B87AAA-4978-4914-9689-63EBA7BF4E0A}" srcOrd="1" destOrd="0" presId="urn:microsoft.com/office/officeart/2005/8/layout/orgChart1"/>
    <dgm:cxn modelId="{9E557632-1FEE-4123-8F05-4A454D365C38}" type="presOf" srcId="{7861F551-2871-4AA8-BEDB-DD71FA690327}" destId="{A5133FC3-4979-41DC-BBC2-49E8E2FB964E}" srcOrd="0" destOrd="0" presId="urn:microsoft.com/office/officeart/2005/8/layout/orgChart1"/>
    <dgm:cxn modelId="{5B3F54E0-EFC3-4B26-8B78-2648489302CA}" type="presOf" srcId="{CC68C710-1108-494B-BEB7-1BAFDCDCEB5F}" destId="{A883E0EB-0547-4E7F-A3BD-D84838D3DF20}" srcOrd="0" destOrd="0" presId="urn:microsoft.com/office/officeart/2005/8/layout/orgChart1"/>
    <dgm:cxn modelId="{9A329930-FFD1-4AC3-B59E-F8633FD5B126}" type="presOf" srcId="{F5649788-C640-4642-8882-DD0878B0E006}" destId="{0B777AEB-D8BF-48B5-A04E-99296146A2AD}" srcOrd="0" destOrd="0" presId="urn:microsoft.com/office/officeart/2005/8/layout/orgChart1"/>
    <dgm:cxn modelId="{917A780D-BED6-49B7-A771-E74D9FF28E1C}" srcId="{14D27235-975A-4A28-BE59-C0D7D6C64704}" destId="{D397A7B8-7124-4472-A998-FC48FCA9F946}" srcOrd="0" destOrd="0" parTransId="{F5649788-C640-4642-8882-DD0878B0E006}" sibTransId="{E40F1866-E118-4B55-B385-256ECF33817E}"/>
    <dgm:cxn modelId="{ED42B755-2299-40F6-B988-AA5A0951DE60}" type="presOf" srcId="{8155168F-54E4-416F-984E-DBC8C5C1D532}" destId="{2617CC35-8CE9-494D-99C8-A0F5B572108D}" srcOrd="1" destOrd="0" presId="urn:microsoft.com/office/officeart/2005/8/layout/orgChart1"/>
    <dgm:cxn modelId="{064C719D-D086-4BE4-8CDE-AAD2EFD05F60}" type="presOf" srcId="{CC68C710-1108-494B-BEB7-1BAFDCDCEB5F}" destId="{27699A7E-486C-4BDA-90DE-FC1A9F26BC58}" srcOrd="1" destOrd="0" presId="urn:microsoft.com/office/officeart/2005/8/layout/orgChart1"/>
    <dgm:cxn modelId="{00F3989E-400C-451F-99F6-545CD007E0FF}" srcId="{CC68C710-1108-494B-BEB7-1BAFDCDCEB5F}" destId="{8155168F-54E4-416F-984E-DBC8C5C1D532}" srcOrd="1" destOrd="0" parTransId="{7A9E7CE3-7DF5-456B-8EC8-97C891D69687}" sibTransId="{7B04B66A-A045-402C-BCFD-502977AC68CD}"/>
    <dgm:cxn modelId="{D0BA6189-AC54-433E-B8B5-FE7034F45FA3}" type="presOf" srcId="{89DCD6C8-7F5C-4BDB-AD2F-910A5A1419E7}" destId="{38F72781-2A24-430D-A024-FE9B67E6BAE1}" srcOrd="0" destOrd="0" presId="urn:microsoft.com/office/officeart/2005/8/layout/orgChart1"/>
    <dgm:cxn modelId="{CBE6CE82-6572-4BE7-BBF5-5FE18EE1C668}" type="presOf" srcId="{8155168F-54E4-416F-984E-DBC8C5C1D532}" destId="{1687739C-1B95-42D9-952E-B14DAE6A5EE9}" srcOrd="0" destOrd="0" presId="urn:microsoft.com/office/officeart/2005/8/layout/orgChart1"/>
    <dgm:cxn modelId="{80F13F5B-E7CE-451F-A59F-5A12F246F91F}" type="presOf" srcId="{1350027C-9A9C-430C-8B08-FDE8E5CB47DE}" destId="{056A5FD1-E947-4D2F-A086-02BCD01F1DBD}" srcOrd="1" destOrd="0" presId="urn:microsoft.com/office/officeart/2005/8/layout/orgChart1"/>
    <dgm:cxn modelId="{B471F0EF-542B-43E7-9D1C-EC9B012B00DF}" type="presOf" srcId="{D1886CC6-C2DA-402D-BB62-74DA9DEDCA13}" destId="{135B7FEF-DCD5-4E02-831B-E1825E327FF3}" srcOrd="0" destOrd="0" presId="urn:microsoft.com/office/officeart/2005/8/layout/orgChart1"/>
    <dgm:cxn modelId="{456A0968-A4A5-4933-ABD3-CAF65C678EA7}" srcId="{14D27235-975A-4A28-BE59-C0D7D6C64704}" destId="{D1886CC6-C2DA-402D-BB62-74DA9DEDCA13}" srcOrd="1" destOrd="0" parTransId="{2A359C4F-30F4-4198-A5DC-2DD547F2F0AC}" sibTransId="{D7F0156B-4819-4215-896E-C7AC2E1DEE99}"/>
    <dgm:cxn modelId="{2B0FC5E1-DE19-460B-B857-113AFBBF4357}" type="presOf" srcId="{D397A7B8-7124-4472-A998-FC48FCA9F946}" destId="{3EAAADE2-1440-4831-B766-85D8E550FD6B}" srcOrd="0" destOrd="0" presId="urn:microsoft.com/office/officeart/2005/8/layout/orgChart1"/>
    <dgm:cxn modelId="{B9AD520B-EE4F-459F-89A9-703896F019BE}" type="presOf" srcId="{7A9E7CE3-7DF5-456B-8EC8-97C891D69687}" destId="{7D9A4DFD-D84E-4245-A03B-0F11DF8E59F9}" srcOrd="0" destOrd="0" presId="urn:microsoft.com/office/officeart/2005/8/layout/orgChart1"/>
    <dgm:cxn modelId="{308B1927-BD66-4997-9DD4-72156DE29DCF}" type="presOf" srcId="{1350027C-9A9C-430C-8B08-FDE8E5CB47DE}" destId="{8F840322-6BAC-4005-B510-FA660F7E06F1}" srcOrd="0" destOrd="0" presId="urn:microsoft.com/office/officeart/2005/8/layout/orgChart1"/>
    <dgm:cxn modelId="{6CBE4D3D-A08C-4B3B-9C03-E6505BC7ECD3}" type="presOf" srcId="{D1886CC6-C2DA-402D-BB62-74DA9DEDCA13}" destId="{6E37C2B1-FE83-4174-A85C-C6AA12C4796D}" srcOrd="1" destOrd="0" presId="urn:microsoft.com/office/officeart/2005/8/layout/orgChart1"/>
    <dgm:cxn modelId="{38EE4E20-774B-42A3-8181-B30EFE6CB6CB}" type="presOf" srcId="{2A359C4F-30F4-4198-A5DC-2DD547F2F0AC}" destId="{F9C96585-7FCC-4F4D-BD23-BFEF83D92DC0}" srcOrd="0" destOrd="0" presId="urn:microsoft.com/office/officeart/2005/8/layout/orgChart1"/>
    <dgm:cxn modelId="{76AD9B86-E5F4-4BAC-9AAD-B8EC20A34896}" type="presOf" srcId="{2FEBA608-4071-4951-9E10-45063D3365EA}" destId="{78EACB74-35DE-4795-9F52-AD8890AC6A68}" srcOrd="1" destOrd="0" presId="urn:microsoft.com/office/officeart/2005/8/layout/orgChart1"/>
    <dgm:cxn modelId="{2BACB37F-8791-4C9E-8B74-9819B88A2133}" srcId="{8155168F-54E4-416F-984E-DBC8C5C1D532}" destId="{2FEBA608-4071-4951-9E10-45063D3365EA}" srcOrd="1" destOrd="0" parTransId="{7861F551-2871-4AA8-BEDB-DD71FA690327}" sibTransId="{09761943-79E9-43A2-B0AD-8E9664E06E17}"/>
    <dgm:cxn modelId="{777A0827-CB0E-4AB6-90F9-E022505C5003}" type="presOf" srcId="{14D27235-975A-4A28-BE59-C0D7D6C64704}" destId="{896B2B57-A643-457D-AB61-0F7AB3FD1A50}" srcOrd="1" destOrd="0" presId="urn:microsoft.com/office/officeart/2005/8/layout/orgChart1"/>
    <dgm:cxn modelId="{9486DA14-1C45-431D-844C-76405E918AB9}" srcId="{8155168F-54E4-416F-984E-DBC8C5C1D532}" destId="{80EBED79-7604-4196-8FCE-5AD45E82D89B}" srcOrd="0" destOrd="0" parTransId="{3FA75E45-E351-4107-8EB3-DFA8F449ABBC}" sibTransId="{237FFDED-D7DC-4220-91E9-31F025AEBC63}"/>
    <dgm:cxn modelId="{F025F20D-A050-40D3-8627-1A095B611C09}" type="presOf" srcId="{3FA75E45-E351-4107-8EB3-DFA8F449ABBC}" destId="{FFED9981-6750-4234-BFB7-85FF4C6114C4}" srcOrd="0" destOrd="0" presId="urn:microsoft.com/office/officeart/2005/8/layout/orgChart1"/>
    <dgm:cxn modelId="{64A65041-6B12-4724-B625-A0ABF78670A0}" srcId="{B11ACBBA-EB0A-41BF-BEB1-599576F54D6B}" destId="{CC68C710-1108-494B-BEB7-1BAFDCDCEB5F}" srcOrd="0" destOrd="0" parTransId="{E46B7AC1-C27C-43F1-9067-22D049083526}" sibTransId="{BBD45496-2229-47D1-8FA8-2E91FC6DDB44}"/>
    <dgm:cxn modelId="{B181A391-6FB6-4EC3-8C96-75B26C459886}" type="presOf" srcId="{C0552FFC-0BAD-4B61-AA3E-FA351254101B}" destId="{BB04B721-2019-4477-B383-F6CF0BDCDE9E}" srcOrd="0" destOrd="0" presId="urn:microsoft.com/office/officeart/2005/8/layout/orgChart1"/>
    <dgm:cxn modelId="{C1A60421-1B10-4981-84DD-24032F47F0FD}" srcId="{14D27235-975A-4A28-BE59-C0D7D6C64704}" destId="{1350027C-9A9C-430C-8B08-FDE8E5CB47DE}" srcOrd="2" destOrd="0" parTransId="{C0552FFC-0BAD-4B61-AA3E-FA351254101B}" sibTransId="{E8AEF6BA-794C-4469-BE5D-266A6ED17528}"/>
    <dgm:cxn modelId="{86B28435-7388-4D60-8E74-AED7A2673290}" type="presOf" srcId="{2FEBA608-4071-4951-9E10-45063D3365EA}" destId="{A29C565D-58B0-4A67-BB66-25C82A8EE763}" srcOrd="0" destOrd="0" presId="urn:microsoft.com/office/officeart/2005/8/layout/orgChart1"/>
    <dgm:cxn modelId="{10C89BF7-B76B-4F6F-8B59-AD963917394A}" type="presOf" srcId="{B11ACBBA-EB0A-41BF-BEB1-599576F54D6B}" destId="{A6131E65-25A3-4842-AEBB-BBBBB0C726D9}" srcOrd="0" destOrd="0" presId="urn:microsoft.com/office/officeart/2005/8/layout/orgChart1"/>
    <dgm:cxn modelId="{5D17FB6A-812A-4D6D-8E96-6CDA7957EFDB}" type="presOf" srcId="{80EBED79-7604-4196-8FCE-5AD45E82D89B}" destId="{431D41F7-B25B-410D-B585-90E6E0ED329D}" srcOrd="0" destOrd="0" presId="urn:microsoft.com/office/officeart/2005/8/layout/orgChart1"/>
    <dgm:cxn modelId="{4C2BFE78-DD05-4676-8F60-E95D859FD0B4}" type="presOf" srcId="{14D27235-975A-4A28-BE59-C0D7D6C64704}" destId="{B98E9B9A-FC9A-49F5-931D-60C3C65870D2}" srcOrd="0" destOrd="0" presId="urn:microsoft.com/office/officeart/2005/8/layout/orgChart1"/>
    <dgm:cxn modelId="{ECA51674-B4C2-448D-B088-C8EA9E69F4CB}" type="presParOf" srcId="{A6131E65-25A3-4842-AEBB-BBBBB0C726D9}" destId="{70E5B85A-425B-4CF6-9BB4-8774F1C3C97C}" srcOrd="0" destOrd="0" presId="urn:microsoft.com/office/officeart/2005/8/layout/orgChart1"/>
    <dgm:cxn modelId="{0A5F6F16-A1A5-4147-AC5C-089A611C9CD6}" type="presParOf" srcId="{70E5B85A-425B-4CF6-9BB4-8774F1C3C97C}" destId="{34A20DEF-EA20-45BB-8674-6DCD99B2A5C5}" srcOrd="0" destOrd="0" presId="urn:microsoft.com/office/officeart/2005/8/layout/orgChart1"/>
    <dgm:cxn modelId="{ED913799-FA2F-4CA2-8E90-D60B1C21FA0B}" type="presParOf" srcId="{34A20DEF-EA20-45BB-8674-6DCD99B2A5C5}" destId="{A883E0EB-0547-4E7F-A3BD-D84838D3DF20}" srcOrd="0" destOrd="0" presId="urn:microsoft.com/office/officeart/2005/8/layout/orgChart1"/>
    <dgm:cxn modelId="{F62BFBD7-E879-48CB-9B9A-29B6A28A48FF}" type="presParOf" srcId="{34A20DEF-EA20-45BB-8674-6DCD99B2A5C5}" destId="{27699A7E-486C-4BDA-90DE-FC1A9F26BC58}" srcOrd="1" destOrd="0" presId="urn:microsoft.com/office/officeart/2005/8/layout/orgChart1"/>
    <dgm:cxn modelId="{E7ECA25D-9FFA-4B77-84FC-013BAC9C08A5}" type="presParOf" srcId="{70E5B85A-425B-4CF6-9BB4-8774F1C3C97C}" destId="{D98258CF-5652-4EE8-BAF8-863CE126FB67}" srcOrd="1" destOrd="0" presId="urn:microsoft.com/office/officeart/2005/8/layout/orgChart1"/>
    <dgm:cxn modelId="{6F58339A-2863-4E2F-BCD6-6F53707B8C52}" type="presParOf" srcId="{70E5B85A-425B-4CF6-9BB4-8774F1C3C97C}" destId="{E4F45165-9E79-40F5-9809-704C78D322D6}" srcOrd="2" destOrd="0" presId="urn:microsoft.com/office/officeart/2005/8/layout/orgChart1"/>
    <dgm:cxn modelId="{13254605-F366-40FC-8625-30EE8B588150}" type="presParOf" srcId="{E4F45165-9E79-40F5-9809-704C78D322D6}" destId="{38F72781-2A24-430D-A024-FE9B67E6BAE1}" srcOrd="0" destOrd="0" presId="urn:microsoft.com/office/officeart/2005/8/layout/orgChart1"/>
    <dgm:cxn modelId="{08241E26-E4F7-42E2-A66E-2B6FF787680D}" type="presParOf" srcId="{E4F45165-9E79-40F5-9809-704C78D322D6}" destId="{4C6A8816-5329-4AB7-A708-760F1DEEF8C6}" srcOrd="1" destOrd="0" presId="urn:microsoft.com/office/officeart/2005/8/layout/orgChart1"/>
    <dgm:cxn modelId="{63A0AA11-D7EE-4D1F-AE78-9F70C4A292B1}" type="presParOf" srcId="{4C6A8816-5329-4AB7-A708-760F1DEEF8C6}" destId="{787E1C6A-0E75-46BA-A1CE-8F80B64D1FFD}" srcOrd="0" destOrd="0" presId="urn:microsoft.com/office/officeart/2005/8/layout/orgChart1"/>
    <dgm:cxn modelId="{CA417A68-1B6F-4F39-BACD-5ED6E6BD155E}" type="presParOf" srcId="{787E1C6A-0E75-46BA-A1CE-8F80B64D1FFD}" destId="{B98E9B9A-FC9A-49F5-931D-60C3C65870D2}" srcOrd="0" destOrd="0" presId="urn:microsoft.com/office/officeart/2005/8/layout/orgChart1"/>
    <dgm:cxn modelId="{BE5CC954-619B-4883-AE93-552DB042793A}" type="presParOf" srcId="{787E1C6A-0E75-46BA-A1CE-8F80B64D1FFD}" destId="{896B2B57-A643-457D-AB61-0F7AB3FD1A50}" srcOrd="1" destOrd="0" presId="urn:microsoft.com/office/officeart/2005/8/layout/orgChart1"/>
    <dgm:cxn modelId="{C8C53BF1-8BAE-43CB-A3F2-D9C3D3F9F5EA}" type="presParOf" srcId="{4C6A8816-5329-4AB7-A708-760F1DEEF8C6}" destId="{E058AA77-5EFF-4731-827D-2165DCFF2BF0}" srcOrd="1" destOrd="0" presId="urn:microsoft.com/office/officeart/2005/8/layout/orgChart1"/>
    <dgm:cxn modelId="{652A30EE-4D30-4BCB-ACB6-614927D00115}" type="presParOf" srcId="{E058AA77-5EFF-4731-827D-2165DCFF2BF0}" destId="{0B777AEB-D8BF-48B5-A04E-99296146A2AD}" srcOrd="0" destOrd="0" presId="urn:microsoft.com/office/officeart/2005/8/layout/orgChart1"/>
    <dgm:cxn modelId="{6EAA68AE-BDC0-4D15-A014-8B218B3DE28E}" type="presParOf" srcId="{E058AA77-5EFF-4731-827D-2165DCFF2BF0}" destId="{9B0572B7-3B21-47A2-B55D-C49517124C9F}" srcOrd="1" destOrd="0" presId="urn:microsoft.com/office/officeart/2005/8/layout/orgChart1"/>
    <dgm:cxn modelId="{E8077B71-477C-40B8-B329-29447B474A2A}" type="presParOf" srcId="{9B0572B7-3B21-47A2-B55D-C49517124C9F}" destId="{13D7E370-E586-482E-8732-8205963445B0}" srcOrd="0" destOrd="0" presId="urn:microsoft.com/office/officeart/2005/8/layout/orgChart1"/>
    <dgm:cxn modelId="{5DEBCA8B-D4B5-4E5E-AD8E-26CBE4C31A02}" type="presParOf" srcId="{13D7E370-E586-482E-8732-8205963445B0}" destId="{3EAAADE2-1440-4831-B766-85D8E550FD6B}" srcOrd="0" destOrd="0" presId="urn:microsoft.com/office/officeart/2005/8/layout/orgChart1"/>
    <dgm:cxn modelId="{33EE5B03-AA42-4911-A969-A4E1FADACF14}" type="presParOf" srcId="{13D7E370-E586-482E-8732-8205963445B0}" destId="{25FED93E-19CB-46D1-91FC-DA4D45C0A6F5}" srcOrd="1" destOrd="0" presId="urn:microsoft.com/office/officeart/2005/8/layout/orgChart1"/>
    <dgm:cxn modelId="{65D64EA9-E8AF-41F6-98E6-C63EA4E3F57E}" type="presParOf" srcId="{9B0572B7-3B21-47A2-B55D-C49517124C9F}" destId="{40CBDA75-7A20-4D49-A4FC-4989C788AB9D}" srcOrd="1" destOrd="0" presId="urn:microsoft.com/office/officeart/2005/8/layout/orgChart1"/>
    <dgm:cxn modelId="{35BD2F0A-CFFC-41AF-AB6B-2A6D57F451CE}" type="presParOf" srcId="{9B0572B7-3B21-47A2-B55D-C49517124C9F}" destId="{22C4D221-0606-4867-8055-479D27204953}" srcOrd="2" destOrd="0" presId="urn:microsoft.com/office/officeart/2005/8/layout/orgChart1"/>
    <dgm:cxn modelId="{A6759A1A-12FF-41BC-88F7-7303D5994FD5}" type="presParOf" srcId="{E058AA77-5EFF-4731-827D-2165DCFF2BF0}" destId="{F9C96585-7FCC-4F4D-BD23-BFEF83D92DC0}" srcOrd="2" destOrd="0" presId="urn:microsoft.com/office/officeart/2005/8/layout/orgChart1"/>
    <dgm:cxn modelId="{567094CB-ED01-4504-81C3-4A80682B09BC}" type="presParOf" srcId="{E058AA77-5EFF-4731-827D-2165DCFF2BF0}" destId="{C0E9A35C-FA25-4639-8F28-99A0D83DEF4E}" srcOrd="3" destOrd="0" presId="urn:microsoft.com/office/officeart/2005/8/layout/orgChart1"/>
    <dgm:cxn modelId="{CB079FD8-70E6-46CF-95F4-8A7AB7A683A5}" type="presParOf" srcId="{C0E9A35C-FA25-4639-8F28-99A0D83DEF4E}" destId="{7132759B-1FE4-4737-B845-AFD43CE57EF8}" srcOrd="0" destOrd="0" presId="urn:microsoft.com/office/officeart/2005/8/layout/orgChart1"/>
    <dgm:cxn modelId="{126DBA22-799B-4044-91F9-4D6D890FE140}" type="presParOf" srcId="{7132759B-1FE4-4737-B845-AFD43CE57EF8}" destId="{135B7FEF-DCD5-4E02-831B-E1825E327FF3}" srcOrd="0" destOrd="0" presId="urn:microsoft.com/office/officeart/2005/8/layout/orgChart1"/>
    <dgm:cxn modelId="{B6F57711-6236-4349-98FC-C4E918DA5A19}" type="presParOf" srcId="{7132759B-1FE4-4737-B845-AFD43CE57EF8}" destId="{6E37C2B1-FE83-4174-A85C-C6AA12C4796D}" srcOrd="1" destOrd="0" presId="urn:microsoft.com/office/officeart/2005/8/layout/orgChart1"/>
    <dgm:cxn modelId="{27468766-FA80-4C91-81DF-2D11FFF9E502}" type="presParOf" srcId="{C0E9A35C-FA25-4639-8F28-99A0D83DEF4E}" destId="{C2D109C8-D1CF-4187-B8F2-3018A203B933}" srcOrd="1" destOrd="0" presId="urn:microsoft.com/office/officeart/2005/8/layout/orgChart1"/>
    <dgm:cxn modelId="{FF7E2CC1-A860-4C55-A08A-1A6FCC7330A8}" type="presParOf" srcId="{C0E9A35C-FA25-4639-8F28-99A0D83DEF4E}" destId="{9D0EE4EE-B14F-45F4-8930-53ED50C5335F}" srcOrd="2" destOrd="0" presId="urn:microsoft.com/office/officeart/2005/8/layout/orgChart1"/>
    <dgm:cxn modelId="{F3B74896-9210-467C-A78B-DCF405A7C203}" type="presParOf" srcId="{E058AA77-5EFF-4731-827D-2165DCFF2BF0}" destId="{BB04B721-2019-4477-B383-F6CF0BDCDE9E}" srcOrd="4" destOrd="0" presId="urn:microsoft.com/office/officeart/2005/8/layout/orgChart1"/>
    <dgm:cxn modelId="{BDBBCFD5-0F31-40EE-BAA3-E54CAD58A884}" type="presParOf" srcId="{E058AA77-5EFF-4731-827D-2165DCFF2BF0}" destId="{113CDBFA-B421-4163-AE52-433F2782D683}" srcOrd="5" destOrd="0" presId="urn:microsoft.com/office/officeart/2005/8/layout/orgChart1"/>
    <dgm:cxn modelId="{0E831759-87D0-4C61-B434-BC22752CF845}" type="presParOf" srcId="{113CDBFA-B421-4163-AE52-433F2782D683}" destId="{5DAFEBC2-1C8D-4765-95AB-CF497F0F5336}" srcOrd="0" destOrd="0" presId="urn:microsoft.com/office/officeart/2005/8/layout/orgChart1"/>
    <dgm:cxn modelId="{AE97DDDE-26CE-4518-9EE7-52DA55C07FD6}" type="presParOf" srcId="{5DAFEBC2-1C8D-4765-95AB-CF497F0F5336}" destId="{8F840322-6BAC-4005-B510-FA660F7E06F1}" srcOrd="0" destOrd="0" presId="urn:microsoft.com/office/officeart/2005/8/layout/orgChart1"/>
    <dgm:cxn modelId="{85EDD1DA-E008-4D80-A689-DA2E4684E613}" type="presParOf" srcId="{5DAFEBC2-1C8D-4765-95AB-CF497F0F5336}" destId="{056A5FD1-E947-4D2F-A086-02BCD01F1DBD}" srcOrd="1" destOrd="0" presId="urn:microsoft.com/office/officeart/2005/8/layout/orgChart1"/>
    <dgm:cxn modelId="{224B3C44-38D0-4594-852C-84520B3673D5}" type="presParOf" srcId="{113CDBFA-B421-4163-AE52-433F2782D683}" destId="{80C4A957-9246-4EB4-A213-78F72581B96A}" srcOrd="1" destOrd="0" presId="urn:microsoft.com/office/officeart/2005/8/layout/orgChart1"/>
    <dgm:cxn modelId="{C08A57C7-F70B-4C3D-986E-4A14814BA53A}" type="presParOf" srcId="{113CDBFA-B421-4163-AE52-433F2782D683}" destId="{5ED612AA-BAE0-4C4E-9C2A-03047298D36C}" srcOrd="2" destOrd="0" presId="urn:microsoft.com/office/officeart/2005/8/layout/orgChart1"/>
    <dgm:cxn modelId="{ECA3DC4C-F89B-44BD-BB9D-6CF27FDB322C}" type="presParOf" srcId="{4C6A8816-5329-4AB7-A708-760F1DEEF8C6}" destId="{E637411A-67FE-4ECC-ABFB-20A0ADFD38EF}" srcOrd="2" destOrd="0" presId="urn:microsoft.com/office/officeart/2005/8/layout/orgChart1"/>
    <dgm:cxn modelId="{29D3A03F-32F3-4251-A713-21955F5A2D21}" type="presParOf" srcId="{E4F45165-9E79-40F5-9809-704C78D322D6}" destId="{7D9A4DFD-D84E-4245-A03B-0F11DF8E59F9}" srcOrd="2" destOrd="0" presId="urn:microsoft.com/office/officeart/2005/8/layout/orgChart1"/>
    <dgm:cxn modelId="{C3BC42FB-2135-4070-8C2A-758E40CE7275}" type="presParOf" srcId="{E4F45165-9E79-40F5-9809-704C78D322D6}" destId="{C2D5CB47-A784-45A4-BDAF-84C27A19AA1B}" srcOrd="3" destOrd="0" presId="urn:microsoft.com/office/officeart/2005/8/layout/orgChart1"/>
    <dgm:cxn modelId="{CAE1F9F1-B49C-4EC9-895D-7B2338DDD37A}" type="presParOf" srcId="{C2D5CB47-A784-45A4-BDAF-84C27A19AA1B}" destId="{CD620C55-0329-484D-A6B6-7961E9237C5B}" srcOrd="0" destOrd="0" presId="urn:microsoft.com/office/officeart/2005/8/layout/orgChart1"/>
    <dgm:cxn modelId="{AF6E8DF0-8ECD-43E4-8359-30E3A499C421}" type="presParOf" srcId="{CD620C55-0329-484D-A6B6-7961E9237C5B}" destId="{1687739C-1B95-42D9-952E-B14DAE6A5EE9}" srcOrd="0" destOrd="0" presId="urn:microsoft.com/office/officeart/2005/8/layout/orgChart1"/>
    <dgm:cxn modelId="{A3B8FCBF-5E31-448C-BC23-4CD3F5078B63}" type="presParOf" srcId="{CD620C55-0329-484D-A6B6-7961E9237C5B}" destId="{2617CC35-8CE9-494D-99C8-A0F5B572108D}" srcOrd="1" destOrd="0" presId="urn:microsoft.com/office/officeart/2005/8/layout/orgChart1"/>
    <dgm:cxn modelId="{94CDBCB2-93E7-4BFC-8BA9-C5553B534DCC}" type="presParOf" srcId="{C2D5CB47-A784-45A4-BDAF-84C27A19AA1B}" destId="{4C72436E-819F-4122-93CA-138AD1EC6ECA}" srcOrd="1" destOrd="0" presId="urn:microsoft.com/office/officeart/2005/8/layout/orgChart1"/>
    <dgm:cxn modelId="{5D8DCB8A-3760-4B29-BDF6-0C04D8FAF490}" type="presParOf" srcId="{4C72436E-819F-4122-93CA-138AD1EC6ECA}" destId="{FFED9981-6750-4234-BFB7-85FF4C6114C4}" srcOrd="0" destOrd="0" presId="urn:microsoft.com/office/officeart/2005/8/layout/orgChart1"/>
    <dgm:cxn modelId="{686B9A1B-779B-42DC-94D8-093E085D4800}" type="presParOf" srcId="{4C72436E-819F-4122-93CA-138AD1EC6ECA}" destId="{A21BCABA-03F2-4AE6-8057-C53278ACDECF}" srcOrd="1" destOrd="0" presId="urn:microsoft.com/office/officeart/2005/8/layout/orgChart1"/>
    <dgm:cxn modelId="{92EB45BE-8AD9-4012-A8E0-F79619EC200D}" type="presParOf" srcId="{A21BCABA-03F2-4AE6-8057-C53278ACDECF}" destId="{CD477D0D-5401-4728-BCA9-F578366BF145}" srcOrd="0" destOrd="0" presId="urn:microsoft.com/office/officeart/2005/8/layout/orgChart1"/>
    <dgm:cxn modelId="{93FA8B0D-A3A1-47E7-BABA-8ACD372782F4}" type="presParOf" srcId="{CD477D0D-5401-4728-BCA9-F578366BF145}" destId="{431D41F7-B25B-410D-B585-90E6E0ED329D}" srcOrd="0" destOrd="0" presId="urn:microsoft.com/office/officeart/2005/8/layout/orgChart1"/>
    <dgm:cxn modelId="{4FA66C14-A8FC-49A7-95AA-9E5280FD86DA}" type="presParOf" srcId="{CD477D0D-5401-4728-BCA9-F578366BF145}" destId="{58B87AAA-4978-4914-9689-63EBA7BF4E0A}" srcOrd="1" destOrd="0" presId="urn:microsoft.com/office/officeart/2005/8/layout/orgChart1"/>
    <dgm:cxn modelId="{6A6E2875-BCC8-43FE-BB53-A6F630450AB0}" type="presParOf" srcId="{A21BCABA-03F2-4AE6-8057-C53278ACDECF}" destId="{9213FAC0-419D-4E7A-B636-35ADA1A6BE42}" srcOrd="1" destOrd="0" presId="urn:microsoft.com/office/officeart/2005/8/layout/orgChart1"/>
    <dgm:cxn modelId="{EC214119-211D-4C26-A1D1-2648F73E8A27}" type="presParOf" srcId="{A21BCABA-03F2-4AE6-8057-C53278ACDECF}" destId="{AE9D0181-5588-43B2-952B-B14F4285599F}" srcOrd="2" destOrd="0" presId="urn:microsoft.com/office/officeart/2005/8/layout/orgChart1"/>
    <dgm:cxn modelId="{587DD2A9-3691-4A41-A3F3-4DA2628FB3BC}" type="presParOf" srcId="{4C72436E-819F-4122-93CA-138AD1EC6ECA}" destId="{A5133FC3-4979-41DC-BBC2-49E8E2FB964E}" srcOrd="2" destOrd="0" presId="urn:microsoft.com/office/officeart/2005/8/layout/orgChart1"/>
    <dgm:cxn modelId="{C26EE472-3D3A-4FF3-B64A-9FA67475CF4E}" type="presParOf" srcId="{4C72436E-819F-4122-93CA-138AD1EC6ECA}" destId="{6C4B5745-E4E3-45D9-A171-9AA317B9111B}" srcOrd="3" destOrd="0" presId="urn:microsoft.com/office/officeart/2005/8/layout/orgChart1"/>
    <dgm:cxn modelId="{9CCD6198-8122-41FE-8F64-026F4926E4E4}" type="presParOf" srcId="{6C4B5745-E4E3-45D9-A171-9AA317B9111B}" destId="{F3012F65-8DE8-4E53-AE3B-2BE25B971F95}" srcOrd="0" destOrd="0" presId="urn:microsoft.com/office/officeart/2005/8/layout/orgChart1"/>
    <dgm:cxn modelId="{BC68BFE7-ECC0-4666-901B-A14FC24980D0}" type="presParOf" srcId="{F3012F65-8DE8-4E53-AE3B-2BE25B971F95}" destId="{A29C565D-58B0-4A67-BB66-25C82A8EE763}" srcOrd="0" destOrd="0" presId="urn:microsoft.com/office/officeart/2005/8/layout/orgChart1"/>
    <dgm:cxn modelId="{09D2CCBB-1C07-489D-ABD1-EEBB34533365}" type="presParOf" srcId="{F3012F65-8DE8-4E53-AE3B-2BE25B971F95}" destId="{78EACB74-35DE-4795-9F52-AD8890AC6A68}" srcOrd="1" destOrd="0" presId="urn:microsoft.com/office/officeart/2005/8/layout/orgChart1"/>
    <dgm:cxn modelId="{BEB983A9-C503-462D-BAC9-6C02EB02F2E1}" type="presParOf" srcId="{6C4B5745-E4E3-45D9-A171-9AA317B9111B}" destId="{81A1A03F-CEAA-4356-B7BA-8317B86E29C4}" srcOrd="1" destOrd="0" presId="urn:microsoft.com/office/officeart/2005/8/layout/orgChart1"/>
    <dgm:cxn modelId="{89538617-6A04-4CBA-9124-3A6C7B140795}" type="presParOf" srcId="{6C4B5745-E4E3-45D9-A171-9AA317B9111B}" destId="{1E27A23D-66D8-4C20-8D12-0CEEB4AC5F08}" srcOrd="2" destOrd="0" presId="urn:microsoft.com/office/officeart/2005/8/layout/orgChart1"/>
    <dgm:cxn modelId="{F41FC07A-B8D1-4963-8B20-04344B31547A}" type="presParOf" srcId="{C2D5CB47-A784-45A4-BDAF-84C27A19AA1B}" destId="{F7DB8742-5385-4337-96FF-86511C4D62C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133FC3-4979-41DC-BBC2-49E8E2FB964E}">
      <dsp:nvSpPr>
        <dsp:cNvPr id="0" name=""/>
        <dsp:cNvSpPr/>
      </dsp:nvSpPr>
      <dsp:spPr>
        <a:xfrm>
          <a:off x="6286799" y="2062261"/>
          <a:ext cx="255123" cy="1989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966"/>
              </a:lnTo>
              <a:lnTo>
                <a:pt x="255123" y="19899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ED9981-6750-4234-BFB7-85FF4C6114C4}">
      <dsp:nvSpPr>
        <dsp:cNvPr id="0" name=""/>
        <dsp:cNvSpPr/>
      </dsp:nvSpPr>
      <dsp:spPr>
        <a:xfrm>
          <a:off x="6286799" y="2062261"/>
          <a:ext cx="255123" cy="782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2380"/>
              </a:lnTo>
              <a:lnTo>
                <a:pt x="255123" y="7823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9A4DFD-D84E-4245-A03B-0F11DF8E59F9}">
      <dsp:nvSpPr>
        <dsp:cNvPr id="0" name=""/>
        <dsp:cNvSpPr/>
      </dsp:nvSpPr>
      <dsp:spPr>
        <a:xfrm>
          <a:off x="5257800" y="854674"/>
          <a:ext cx="178586" cy="782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2380"/>
              </a:lnTo>
              <a:lnTo>
                <a:pt x="178586" y="7823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04B721-2019-4477-B383-F6CF0BDCDE9E}">
      <dsp:nvSpPr>
        <dsp:cNvPr id="0" name=""/>
        <dsp:cNvSpPr/>
      </dsp:nvSpPr>
      <dsp:spPr>
        <a:xfrm>
          <a:off x="3123262" y="2062261"/>
          <a:ext cx="255123" cy="31975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7553"/>
              </a:lnTo>
              <a:lnTo>
                <a:pt x="255123" y="319755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C96585-7FCC-4F4D-BD23-BFEF83D92DC0}">
      <dsp:nvSpPr>
        <dsp:cNvPr id="0" name=""/>
        <dsp:cNvSpPr/>
      </dsp:nvSpPr>
      <dsp:spPr>
        <a:xfrm>
          <a:off x="3123262" y="2062261"/>
          <a:ext cx="255123" cy="19899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89966"/>
              </a:lnTo>
              <a:lnTo>
                <a:pt x="255123" y="19899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777AEB-D8BF-48B5-A04E-99296146A2AD}">
      <dsp:nvSpPr>
        <dsp:cNvPr id="0" name=""/>
        <dsp:cNvSpPr/>
      </dsp:nvSpPr>
      <dsp:spPr>
        <a:xfrm>
          <a:off x="3123262" y="2062261"/>
          <a:ext cx="255123" cy="7823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2380"/>
              </a:lnTo>
              <a:lnTo>
                <a:pt x="255123" y="7823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72781-2A24-430D-A024-FE9B67E6BAE1}">
      <dsp:nvSpPr>
        <dsp:cNvPr id="0" name=""/>
        <dsp:cNvSpPr/>
      </dsp:nvSpPr>
      <dsp:spPr>
        <a:xfrm>
          <a:off x="3973676" y="854674"/>
          <a:ext cx="1284123" cy="782380"/>
        </a:xfrm>
        <a:custGeom>
          <a:avLst/>
          <a:gdLst/>
          <a:ahLst/>
          <a:cxnLst/>
          <a:rect l="0" t="0" r="0" b="0"/>
          <a:pathLst>
            <a:path>
              <a:moveTo>
                <a:pt x="1284123" y="0"/>
              </a:moveTo>
              <a:lnTo>
                <a:pt x="1284123" y="782380"/>
              </a:lnTo>
              <a:lnTo>
                <a:pt x="0" y="78238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83E0EB-0547-4E7F-A3BD-D84838D3DF20}">
      <dsp:nvSpPr>
        <dsp:cNvPr id="0" name=""/>
        <dsp:cNvSpPr/>
      </dsp:nvSpPr>
      <dsp:spPr>
        <a:xfrm>
          <a:off x="4407386" y="4261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Madde Türleri</a:t>
          </a:r>
          <a:endParaRPr lang="tr-TR" sz="2900" kern="1200" dirty="0"/>
        </a:p>
      </dsp:txBody>
      <dsp:txXfrm>
        <a:off x="4407386" y="4261"/>
        <a:ext cx="1700826" cy="850413"/>
      </dsp:txXfrm>
    </dsp:sp>
    <dsp:sp modelId="{B98E9B9A-FC9A-49F5-931D-60C3C65870D2}">
      <dsp:nvSpPr>
        <dsp:cNvPr id="0" name=""/>
        <dsp:cNvSpPr/>
      </dsp:nvSpPr>
      <dsp:spPr>
        <a:xfrm>
          <a:off x="2272849" y="1211848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Seçme Gerektiren</a:t>
          </a:r>
          <a:endParaRPr lang="tr-TR" sz="2900" kern="1200" dirty="0"/>
        </a:p>
      </dsp:txBody>
      <dsp:txXfrm>
        <a:off x="2272849" y="1211848"/>
        <a:ext cx="1700826" cy="850413"/>
      </dsp:txXfrm>
    </dsp:sp>
    <dsp:sp modelId="{3EAAADE2-1440-4831-B766-85D8E550FD6B}">
      <dsp:nvSpPr>
        <dsp:cNvPr id="0" name=""/>
        <dsp:cNvSpPr/>
      </dsp:nvSpPr>
      <dsp:spPr>
        <a:xfrm>
          <a:off x="3378386" y="2419434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Doğru-Yanlış </a:t>
          </a:r>
          <a:endParaRPr lang="tr-TR" sz="2900" kern="1200" dirty="0"/>
        </a:p>
      </dsp:txBody>
      <dsp:txXfrm>
        <a:off x="3378386" y="2419434"/>
        <a:ext cx="1700826" cy="850413"/>
      </dsp:txXfrm>
    </dsp:sp>
    <dsp:sp modelId="{135B7FEF-DCD5-4E02-831B-E1825E327FF3}">
      <dsp:nvSpPr>
        <dsp:cNvPr id="0" name=""/>
        <dsp:cNvSpPr/>
      </dsp:nvSpPr>
      <dsp:spPr>
        <a:xfrm>
          <a:off x="3378386" y="3627021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Eşleştirme</a:t>
          </a:r>
          <a:endParaRPr lang="tr-TR" sz="2900" kern="1200" dirty="0"/>
        </a:p>
      </dsp:txBody>
      <dsp:txXfrm>
        <a:off x="3378386" y="3627021"/>
        <a:ext cx="1700826" cy="850413"/>
      </dsp:txXfrm>
    </dsp:sp>
    <dsp:sp modelId="{8F840322-6BAC-4005-B510-FA660F7E06F1}">
      <dsp:nvSpPr>
        <dsp:cNvPr id="0" name=""/>
        <dsp:cNvSpPr/>
      </dsp:nvSpPr>
      <dsp:spPr>
        <a:xfrm>
          <a:off x="3378386" y="4834608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Çoktan Seçmeli </a:t>
          </a:r>
          <a:endParaRPr lang="tr-TR" sz="2900" kern="1200" dirty="0"/>
        </a:p>
      </dsp:txBody>
      <dsp:txXfrm>
        <a:off x="3378386" y="4834608"/>
        <a:ext cx="1700826" cy="850413"/>
      </dsp:txXfrm>
    </dsp:sp>
    <dsp:sp modelId="{1687739C-1B95-42D9-952E-B14DAE6A5EE9}">
      <dsp:nvSpPr>
        <dsp:cNvPr id="0" name=""/>
        <dsp:cNvSpPr/>
      </dsp:nvSpPr>
      <dsp:spPr>
        <a:xfrm>
          <a:off x="5436386" y="1211848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Açık Uçlu </a:t>
          </a:r>
          <a:endParaRPr lang="tr-TR" sz="2900" kern="1200" dirty="0"/>
        </a:p>
      </dsp:txBody>
      <dsp:txXfrm>
        <a:off x="5436386" y="1211848"/>
        <a:ext cx="1700826" cy="850413"/>
      </dsp:txXfrm>
    </dsp:sp>
    <dsp:sp modelId="{431D41F7-B25B-410D-B585-90E6E0ED329D}">
      <dsp:nvSpPr>
        <dsp:cNvPr id="0" name=""/>
        <dsp:cNvSpPr/>
      </dsp:nvSpPr>
      <dsp:spPr>
        <a:xfrm>
          <a:off x="6541923" y="2419434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Kısa yanıtlı </a:t>
          </a:r>
          <a:endParaRPr lang="tr-TR" sz="2900" kern="1200" dirty="0"/>
        </a:p>
      </dsp:txBody>
      <dsp:txXfrm>
        <a:off x="6541923" y="2419434"/>
        <a:ext cx="1700826" cy="850413"/>
      </dsp:txXfrm>
    </dsp:sp>
    <dsp:sp modelId="{A29C565D-58B0-4A67-BB66-25C82A8EE763}">
      <dsp:nvSpPr>
        <dsp:cNvPr id="0" name=""/>
        <dsp:cNvSpPr/>
      </dsp:nvSpPr>
      <dsp:spPr>
        <a:xfrm>
          <a:off x="6541923" y="3627021"/>
          <a:ext cx="1700826" cy="8504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dirty="0" smtClean="0"/>
            <a:t>Uzun yanıtlı </a:t>
          </a:r>
          <a:endParaRPr lang="tr-TR" sz="2900" kern="1200" dirty="0"/>
        </a:p>
      </dsp:txBody>
      <dsp:txXfrm>
        <a:off x="6541923" y="3627021"/>
        <a:ext cx="1700826" cy="8504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B12E74-2900-4992-8416-110952941F9E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E8B7F-88DD-4607-8057-667B46DDFE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1997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E8B7F-88DD-4607-8057-667B46DDFE20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51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E8B7F-88DD-4607-8057-667B46DDFE20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5625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5967-0091-424F-80D6-23255F03CCA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19BF3-47A1-41F6-B50A-1ACF40944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521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5967-0091-424F-80D6-23255F03CCA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19BF3-47A1-41F6-B50A-1ACF40944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6365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5967-0091-424F-80D6-23255F03CCA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19BF3-47A1-41F6-B50A-1ACF40944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8501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5967-0091-424F-80D6-23255F03CCA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19BF3-47A1-41F6-B50A-1ACF40944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043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5967-0091-424F-80D6-23255F03CCA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19BF3-47A1-41F6-B50A-1ACF40944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429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5967-0091-424F-80D6-23255F03CCA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19BF3-47A1-41F6-B50A-1ACF40944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399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5967-0091-424F-80D6-23255F03CCA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19BF3-47A1-41F6-B50A-1ACF40944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304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5967-0091-424F-80D6-23255F03CCA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19BF3-47A1-41F6-B50A-1ACF40944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8805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5967-0091-424F-80D6-23255F03CCA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19BF3-47A1-41F6-B50A-1ACF40944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12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5967-0091-424F-80D6-23255F03CCA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19BF3-47A1-41F6-B50A-1ACF40944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4512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5967-0091-424F-80D6-23255F03CCA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19BF3-47A1-41F6-B50A-1ACF40944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2716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CE5967-0091-424F-80D6-23255F03CCA4}" type="datetimeFigureOut">
              <a:rPr lang="tr-TR" smtClean="0"/>
              <a:t>4.03.2020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19BF3-47A1-41F6-B50A-1ACF4094457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9083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61872" y="166524"/>
            <a:ext cx="9418320" cy="1816822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tr-TR" sz="3600" b="1" dirty="0" smtClean="0">
                <a:latin typeface="Gabriola" pitchFamily="82" charset="0"/>
                <a:cs typeface="Arial" pitchFamily="34" charset="0"/>
              </a:rPr>
              <a:t>EĞİTİMDE ÖLÇME VE DEĞERLENDİRME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81566" y="2305318"/>
            <a:ext cx="9418320" cy="3193439"/>
          </a:xfrm>
        </p:spPr>
        <p:txBody>
          <a:bodyPr>
            <a:normAutofit/>
          </a:bodyPr>
          <a:lstStyle/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Ankara Üniversitesi </a:t>
            </a:r>
          </a:p>
          <a:p>
            <a:pPr algn="ctr"/>
            <a:r>
              <a:rPr lang="tr-TR" sz="24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Eğitimde Ölçme ve Değerlendirme Anabilim Dalı </a:t>
            </a:r>
          </a:p>
          <a:p>
            <a:pPr algn="ctr"/>
            <a:r>
              <a:rPr lang="tr-TR" sz="3300" dirty="0" smtClean="0">
                <a:latin typeface="Gabriola" pitchFamily="82" charset="0"/>
                <a:cs typeface="Arial" pitchFamily="34" charset="0"/>
              </a:rPr>
              <a:t>10</a:t>
            </a:r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. </a:t>
            </a:r>
            <a:r>
              <a:rPr lang="tr-TR" sz="3300" dirty="0" smtClean="0">
                <a:latin typeface="Gabriola" pitchFamily="82" charset="0"/>
                <a:cs typeface="Arial" pitchFamily="34" charset="0"/>
              </a:rPr>
              <a:t>S</a:t>
            </a:r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unu </a:t>
            </a:r>
          </a:p>
          <a:p>
            <a:pPr algn="ctr"/>
            <a:endParaRPr lang="tr-TR" sz="3300" dirty="0" smtClean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  <a:p>
            <a:pPr algn="ctr"/>
            <a:r>
              <a:rPr lang="tr-TR" sz="3300" dirty="0" smtClean="0">
                <a:solidFill>
                  <a:schemeClr val="tx1"/>
                </a:solidFill>
                <a:latin typeface="Gabriola" pitchFamily="82" charset="0"/>
                <a:cs typeface="Arial" pitchFamily="34" charset="0"/>
              </a:rPr>
              <a:t>Dr. Cansu AYAN</a:t>
            </a:r>
            <a:endParaRPr lang="tr-TR" sz="3300" dirty="0">
              <a:solidFill>
                <a:schemeClr val="tx1"/>
              </a:solidFill>
              <a:latin typeface="Gabriola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Alınabilecek Önlemler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Önlem almak adına yapılabilecek bazı uygulamalar </a:t>
            </a:r>
          </a:p>
          <a:p>
            <a:pPr marL="514350" indent="-514350">
              <a:buAutoNum type="arabicPeriod"/>
            </a:pPr>
            <a:r>
              <a:rPr lang="tr-TR" dirty="0" smtClean="0"/>
              <a:t>Açık kitap sınavı (</a:t>
            </a:r>
            <a:r>
              <a:rPr lang="tr-TR" dirty="0" err="1" smtClean="0"/>
              <a:t>open-book</a:t>
            </a:r>
            <a:r>
              <a:rPr lang="tr-TR" dirty="0" smtClean="0"/>
              <a:t> </a:t>
            </a:r>
            <a:r>
              <a:rPr lang="tr-TR" dirty="0" err="1" smtClean="0"/>
              <a:t>exam</a:t>
            </a:r>
            <a:r>
              <a:rPr lang="tr-TR" dirty="0" smtClean="0"/>
              <a:t>) </a:t>
            </a:r>
          </a:p>
          <a:p>
            <a:pPr marL="514350" indent="-514350">
              <a:buAutoNum type="arabicPeriod"/>
            </a:pPr>
            <a:r>
              <a:rPr lang="tr-TR" dirty="0" smtClean="0"/>
              <a:t>Eve götürülen sınav (</a:t>
            </a:r>
            <a:r>
              <a:rPr lang="tr-TR" dirty="0" err="1" smtClean="0"/>
              <a:t>take-home</a:t>
            </a:r>
            <a:r>
              <a:rPr lang="tr-TR" dirty="0" smtClean="0"/>
              <a:t> </a:t>
            </a:r>
            <a:r>
              <a:rPr lang="tr-TR" dirty="0" err="1" smtClean="0"/>
              <a:t>exam</a:t>
            </a:r>
            <a:r>
              <a:rPr lang="tr-TR" dirty="0" smtClean="0"/>
              <a:t>) </a:t>
            </a:r>
          </a:p>
          <a:p>
            <a:pPr marL="514350" indent="-514350">
              <a:buAutoNum type="arabicPeriod"/>
            </a:pPr>
            <a:r>
              <a:rPr lang="tr-TR" dirty="0" smtClean="0"/>
              <a:t>Çalışma Soruları </a:t>
            </a:r>
          </a:p>
          <a:p>
            <a:pPr marL="514350" indent="-514350">
              <a:buAutoNum type="arabicPeriod"/>
            </a:pPr>
            <a:r>
              <a:rPr lang="tr-TR" dirty="0" smtClean="0"/>
              <a:t>Ezberlenmesi gerekmeyen notlar </a:t>
            </a:r>
          </a:p>
          <a:p>
            <a:pPr marL="514350" indent="-514350">
              <a:buAutoNum type="arabicPeriod"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!! Puanlama – Dereceli Puanlama Anahtarları </a:t>
            </a:r>
          </a:p>
          <a:p>
            <a:pPr marL="514350" indent="-51435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5939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Testlerin Biçimsel Düzenlenmesi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İsim ve numara için yer ayrılmalı</a:t>
            </a:r>
          </a:p>
          <a:p>
            <a:r>
              <a:rPr lang="tr-TR" dirty="0" smtClean="0"/>
              <a:t>Madde seçenekleri ile aynı sayfada olmalı </a:t>
            </a:r>
          </a:p>
          <a:p>
            <a:r>
              <a:rPr lang="tr-TR" dirty="0" smtClean="0"/>
              <a:t>Benzer türdeki maddeler bir arada olmalı </a:t>
            </a:r>
          </a:p>
          <a:p>
            <a:r>
              <a:rPr lang="tr-TR" dirty="0" smtClean="0"/>
              <a:t>Maddeler kolaydan zora sıralanmalı </a:t>
            </a:r>
          </a:p>
          <a:p>
            <a:r>
              <a:rPr lang="tr-TR" dirty="0" smtClean="0"/>
              <a:t>Maddeler öğrenme alanına göre sıralanmalı </a:t>
            </a:r>
          </a:p>
          <a:p>
            <a:r>
              <a:rPr lang="tr-TR" dirty="0" smtClean="0"/>
              <a:t>Yazı puntosu, satır aralıkları ve maddeler arası boşluklar iyi ayarlanmalı </a:t>
            </a:r>
          </a:p>
          <a:p>
            <a:r>
              <a:rPr lang="tr-TR" dirty="0" smtClean="0"/>
              <a:t>Görseller-açıklamalar ve madde yan yana olmalı </a:t>
            </a:r>
          </a:p>
          <a:p>
            <a:r>
              <a:rPr lang="tr-TR" dirty="0" smtClean="0"/>
              <a:t>Yanıt anahtarı kontrol edilmeli </a:t>
            </a:r>
          </a:p>
          <a:p>
            <a:r>
              <a:rPr lang="tr-TR" dirty="0" smtClean="0"/>
              <a:t>Yönerge gözden geçirilmeli </a:t>
            </a:r>
          </a:p>
          <a:p>
            <a:r>
              <a:rPr lang="tr-TR" dirty="0" smtClean="0"/>
              <a:t>Öğrencinin yanıtları verme biçimine karar verilmeli </a:t>
            </a:r>
          </a:p>
          <a:p>
            <a:r>
              <a:rPr lang="tr-TR" dirty="0" smtClean="0"/>
              <a:t>Test gözden geçirilmeli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895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/>
          </p:nvPr>
        </p:nvGraphicFramePr>
        <p:xfrm>
          <a:off x="838200" y="487680"/>
          <a:ext cx="10515600" cy="5689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7901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Kısa Yanıtlı (Yanıtı </a:t>
            </a:r>
            <a:r>
              <a:rPr lang="tr-TR" b="1" dirty="0"/>
              <a:t>S</a:t>
            </a:r>
            <a:r>
              <a:rPr lang="tr-TR" b="1" dirty="0" smtClean="0"/>
              <a:t>ınırlı) Açık Uçlu Maddeler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Yanıtı en fazla iki-üç cümle ile verilebilen maddeler </a:t>
            </a:r>
          </a:p>
          <a:p>
            <a:r>
              <a:rPr lang="tr-TR" dirty="0" smtClean="0"/>
              <a:t>Bir kelime, bir ifade, sembol-sayı, işlem basamaklarını göstererek problem çözme, iki üç cümlelik açıklamalar biçiminde cevapları olabilir. </a:t>
            </a:r>
          </a:p>
          <a:p>
            <a:r>
              <a:rPr lang="tr-TR" dirty="0" smtClean="0"/>
              <a:t>Soru formu yanında boşluk tamamlama biçiminde de sorulabilir.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6494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 Edilmesi Gereken Noktalar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Boşluk doldurma ya da soru formu seçimi </a:t>
            </a:r>
          </a:p>
          <a:p>
            <a:r>
              <a:rPr lang="tr-TR" dirty="0" smtClean="0"/>
              <a:t>Boşluk doldurma tipinde boşluğun sonda verilmesi tercih edilmektedir. </a:t>
            </a:r>
          </a:p>
          <a:p>
            <a:r>
              <a:rPr lang="tr-TR" dirty="0" smtClean="0"/>
              <a:t>Boşluk doldurma tipinde boş bırakılan kelime o öğrenme alanı için kritik olmalıdır. </a:t>
            </a:r>
          </a:p>
          <a:p>
            <a:r>
              <a:rPr lang="tr-TR" dirty="0" smtClean="0"/>
              <a:t>Birden fazla boşluk soruyu anlaşılmaz ve belirsiz hale getirebilir. </a:t>
            </a:r>
          </a:p>
          <a:p>
            <a:r>
              <a:rPr lang="tr-TR" dirty="0" smtClean="0"/>
              <a:t>Boşlukların uzunluğu eşit olmalı 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4904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Üstün ve Sınırlı Yönler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Hazırlanması çoktan seçmeliye göre kolay </a:t>
            </a:r>
          </a:p>
          <a:p>
            <a:r>
              <a:rPr lang="tr-TR" dirty="0" smtClean="0"/>
              <a:t>Şans başarısı yok </a:t>
            </a:r>
          </a:p>
          <a:p>
            <a:r>
              <a:rPr lang="tr-TR" dirty="0" smtClean="0"/>
              <a:t>Puanlama objektifliği uzun yanıtlılara göre fazla seçme gerektiren maddelere göre daha azdır. </a:t>
            </a:r>
          </a:p>
          <a:p>
            <a:r>
              <a:rPr lang="tr-TR" dirty="0" smtClean="0"/>
              <a:t>Çok sayıda soru uygulanabilir (kapsam geçerliği)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074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Uzun Yanıtlı Açık Uçlu Maddeler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Öğrencinin yanıtını yazılı olarak vermesi beklenen bir soru ya da problemdir</a:t>
            </a:r>
          </a:p>
          <a:p>
            <a:r>
              <a:rPr lang="tr-TR" dirty="0"/>
              <a:t>Ö</a:t>
            </a:r>
            <a:r>
              <a:rPr lang="tr-TR" dirty="0" smtClean="0"/>
              <a:t>ğrenci yanıtını oluşturmada diğer madde türlerine göre daha özgürdür. </a:t>
            </a:r>
          </a:p>
          <a:p>
            <a:r>
              <a:rPr lang="tr-TR" dirty="0" smtClean="0"/>
              <a:t>Bu maddelerin en büyük avantajı, öğrencilerin bilgileri düzenleme, sentez ve birleştirme yeteneğinin ölçülmesi, bilgilerini yeni karşılaştığı problem durumlarının çözümünde kullanması ve orijinal fikirler üretmesi için elverişli olmasıdır.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7814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Dikkat Edilmesi Gereken Noktalar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Testte, öğrencilerin test için belirlenen sürede yanıtlayamayacakları kadar uzun ve çok sayıda madde yer almamalı,</a:t>
            </a:r>
          </a:p>
          <a:p>
            <a:r>
              <a:rPr lang="tr-TR" dirty="0" smtClean="0"/>
              <a:t>Yönergede, teste ilişkin genel bir çerçeve, yanıtların yazımına ilişkin bir açıklama, değerlendirme ölçütleri ve her bir maddenin ya da bir maddenin parçalarının kaç puan değerinde olduğu yazılmalı, </a:t>
            </a:r>
          </a:p>
          <a:p>
            <a:r>
              <a:rPr lang="tr-TR" dirty="0" smtClean="0"/>
              <a:t>Uzun yanıt gerektiren maddelerde, karşılaştırın, orijinal bir örnek verin, nasıl olduğunu açıklayın, eleştirin... olsa ne olurdu? gibi ifadeler kullanılmalı</a:t>
            </a:r>
          </a:p>
          <a:p>
            <a:r>
              <a:rPr lang="tr-TR" dirty="0" smtClean="0"/>
              <a:t>Öğrenciye tartışmalı bir konu ile ilgili bir soru sorulmuşsa, verdiği yanıt gösterdiği kanıtlarla birlikte değerlendirilmeli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593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Maddelerin ve beklenen yanıtların uzunluğu ve karmaşıklığı, öğrencilerin olgunluk düzeylerine ve test ortamına uygun olarak düzenlenmeli</a:t>
            </a:r>
          </a:p>
          <a:p>
            <a:r>
              <a:rPr lang="tr-TR" dirty="0" smtClean="0"/>
              <a:t>Öğrencilerden sorular arasından kendi seçtikleri birkaç maddeyi yanıtlamalarının istendiği uygulamalardan kaçınılmalıdır.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785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Üstün ve Sınırlı Yönler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Üst düzey bilişsel davranışların ölçülebilmesi içi en uygun madde tipidir</a:t>
            </a:r>
          </a:p>
          <a:p>
            <a:r>
              <a:rPr lang="tr-TR" dirty="0" smtClean="0"/>
              <a:t>Hazırlanması nispeten daha kolaydır </a:t>
            </a:r>
          </a:p>
          <a:p>
            <a:r>
              <a:rPr lang="tr-TR" dirty="0" smtClean="0"/>
              <a:t>Şans başarısı yoktur </a:t>
            </a:r>
          </a:p>
          <a:p>
            <a:r>
              <a:rPr lang="tr-TR" dirty="0" smtClean="0"/>
              <a:t>Okunması zaman alır puanlaması ve puanlama objektifliği sağlanması güçtür (daha uzun yanıtların daha iyi sayılması </a:t>
            </a:r>
            <a:r>
              <a:rPr lang="tr-TR" dirty="0" err="1" smtClean="0"/>
              <a:t>vs</a:t>
            </a:r>
            <a:r>
              <a:rPr lang="tr-TR" dirty="0" smtClean="0"/>
              <a:t>) </a:t>
            </a:r>
          </a:p>
          <a:p>
            <a:r>
              <a:rPr lang="tr-TR" dirty="0" smtClean="0"/>
              <a:t>Çok sayıda madde kullanılamaz (zamandan dolayı) (kapsam geçerliği). Düşünme ve yazma zamanına daha çok ihtiyaç vardır. Fikirleri hızlı organize edebilme, hızlı yazma puanlamaya dahil olabilir.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55999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509</Words>
  <Application>Microsoft Office PowerPoint</Application>
  <PresentationFormat>Geniş ekran</PresentationFormat>
  <Paragraphs>68</Paragraphs>
  <Slides>11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Gabriola</vt:lpstr>
      <vt:lpstr>Office Teması</vt:lpstr>
      <vt:lpstr>EĞİTİMDE ÖLÇME VE DEĞERLENDİRME</vt:lpstr>
      <vt:lpstr>PowerPoint Sunusu</vt:lpstr>
      <vt:lpstr>Kısa Yanıtlı (Yanıtı Sınırlı) Açık Uçlu Maddeler </vt:lpstr>
      <vt:lpstr>Dikkat Edilmesi Gereken Noktalar </vt:lpstr>
      <vt:lpstr>Üstün ve Sınırlı Yönler </vt:lpstr>
      <vt:lpstr>Uzun Yanıtlı Açık Uçlu Maddeler </vt:lpstr>
      <vt:lpstr>Dikkat Edilmesi Gereken Noktalar </vt:lpstr>
      <vt:lpstr>PowerPoint Sunusu</vt:lpstr>
      <vt:lpstr>Üstün ve Sınırlı Yönler </vt:lpstr>
      <vt:lpstr>Alınabilecek Önlemler </vt:lpstr>
      <vt:lpstr>Testlerin Biçimsel Düzenlenmesi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ÖLÇME VE DEĞERLENDİRME</dc:title>
  <dc:creator>CAT_Proje_PC_1</dc:creator>
  <cp:lastModifiedBy>CAT_Proje_PC_1</cp:lastModifiedBy>
  <cp:revision>21</cp:revision>
  <dcterms:created xsi:type="dcterms:W3CDTF">2019-05-06T08:37:19Z</dcterms:created>
  <dcterms:modified xsi:type="dcterms:W3CDTF">2020-03-04T09:27:13Z</dcterms:modified>
</cp:coreProperties>
</file>