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11"/>
  </p:notesMasterIdLst>
  <p:sldIdLst>
    <p:sldId id="256" r:id="rId3"/>
    <p:sldId id="257" r:id="rId4"/>
    <p:sldId id="265" r:id="rId5"/>
    <p:sldId id="280" r:id="rId6"/>
    <p:sldId id="281" r:id="rId7"/>
    <p:sldId id="282" r:id="rId8"/>
    <p:sldId id="277" r:id="rId9"/>
    <p:sldId id="279" r:id="rId10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FF0000"/>
    <a:srgbClr val="CC3300"/>
    <a:srgbClr val="006600"/>
    <a:srgbClr val="750B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87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3A1EB-77EB-4FB1-A3FB-119AA26A8338}" type="datetimeFigureOut">
              <a:rPr lang="tr-TR" smtClean="0"/>
              <a:t>15.03.2021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B2A3AF-77B5-4441-B746-BD6F63AA12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19673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228184" y="4653136"/>
            <a:ext cx="273630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Prof. Dr. Aysel KÖKSAL AKYOL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638890" y="2178792"/>
            <a:ext cx="4499992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tr-TR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CGM 402 – OKUL DIŞI ÖĞRENME ORTAMLARI</a:t>
            </a:r>
            <a:endParaRPr lang="en-US" altLang="ko-KR" sz="3600" b="1" dirty="0" smtClean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endParaRPr lang="ko-KR" alt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>
          <a:xfrm>
            <a:off x="611560" y="1484784"/>
            <a:ext cx="8229600" cy="1152128"/>
          </a:xfrm>
        </p:spPr>
        <p:txBody>
          <a:bodyPr/>
          <a:lstStyle/>
          <a:p>
            <a:pPr algn="ctr"/>
            <a:r>
              <a:rPr lang="tr-TR" altLang="ko-KR" sz="3200" b="1" dirty="0" smtClean="0">
                <a:solidFill>
                  <a:srgbClr val="FFCC00"/>
                </a:solidFill>
              </a:rPr>
              <a:t>Okul dışı öğrenme ortamlarına neden ihtiyaç duyulur?</a:t>
            </a:r>
            <a:endParaRPr lang="ko-KR" altLang="en-US" sz="3200" b="1" dirty="0">
              <a:solidFill>
                <a:srgbClr val="FFCC00"/>
              </a:solidFill>
            </a:endParaRPr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755576" y="2850488"/>
            <a:ext cx="5698976" cy="1368152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tr-TR" dirty="0" smtClean="0"/>
              <a:t>Sohbet bölümünden yazabilirsiniz.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tr-TR" dirty="0" smtClean="0"/>
              <a:t>Bir kağıda yazıp ekrandan gösterebilirsiniz.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tr-TR" dirty="0" smtClean="0"/>
              <a:t>Sözsüz anlatabilirsiniz?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tr-TR" dirty="0" smtClean="0"/>
              <a:t>Siz nasıl anlatmak isterseniz </a:t>
            </a:r>
            <a:r>
              <a:rPr lang="tr-TR" b="1" dirty="0" smtClean="0">
                <a:solidFill>
                  <a:srgbClr val="FFC000"/>
                </a:solidFill>
                <a:sym typeface="Wingdings" panose="05000000000000000000" pitchFamily="2" charset="2"/>
              </a:rPr>
              <a:t> </a:t>
            </a:r>
            <a:r>
              <a:rPr lang="tr-TR" b="1" dirty="0" smtClean="0"/>
              <a:t> </a:t>
            </a:r>
            <a:endParaRPr lang="tr-TR" b="1" dirty="0"/>
          </a:p>
        </p:txBody>
      </p:sp>
      <p:sp>
        <p:nvSpPr>
          <p:cNvPr id="8" name="İçerik Yer Tutucusu 1"/>
          <p:cNvSpPr txBox="1">
            <a:spLocks/>
          </p:cNvSpPr>
          <p:nvPr/>
        </p:nvSpPr>
        <p:spPr>
          <a:xfrm>
            <a:off x="2339752" y="4725144"/>
            <a:ext cx="6264696" cy="1368152"/>
          </a:xfrm>
          <a:prstGeom prst="rect">
            <a:avLst/>
          </a:prstGeom>
        </p:spPr>
        <p:txBody>
          <a:bodyPr anchor="ctr"/>
          <a:lstStyle>
            <a:lvl1pPr marL="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ü"/>
            </a:pPr>
            <a:r>
              <a:rPr lang="tr-TR" dirty="0" smtClean="0"/>
              <a:t>Gönüllü bir kişi söylenenleri not aslın</a:t>
            </a:r>
            <a:r>
              <a:rPr lang="tr-TR" b="1" dirty="0" smtClean="0"/>
              <a:t> </a:t>
            </a:r>
            <a:r>
              <a:rPr lang="tr-TR" b="1" dirty="0" smtClean="0">
                <a:solidFill>
                  <a:srgbClr val="FFC000"/>
                </a:solidFill>
                <a:sym typeface="Wingdings" panose="05000000000000000000" pitchFamily="2" charset="2"/>
              </a:rPr>
              <a:t></a:t>
            </a:r>
            <a:endParaRPr lang="tr-TR" b="1" dirty="0" smtClean="0">
              <a:solidFill>
                <a:srgbClr val="FFC00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tr-TR" dirty="0" smtClean="0"/>
              <a:t>Gönüllü bir kişi sohbetten yazılanları not alsın </a:t>
            </a:r>
            <a:r>
              <a:rPr lang="tr-TR" b="1" dirty="0" smtClean="0">
                <a:solidFill>
                  <a:srgbClr val="FFC000"/>
                </a:solidFill>
                <a:sym typeface="Wingdings" panose="05000000000000000000" pitchFamily="2" charset="2"/>
              </a:rPr>
              <a:t></a:t>
            </a:r>
            <a:endParaRPr lang="tr-TR" b="1" dirty="0" smtClean="0">
              <a:solidFill>
                <a:srgbClr val="FFC00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tr-TR" dirty="0" smtClean="0"/>
              <a:t>Gönüllü bir kişi diğer yöntemlerle söylenenleri not alsın </a:t>
            </a:r>
            <a:r>
              <a:rPr lang="tr-TR" b="1" dirty="0" smtClean="0">
                <a:solidFill>
                  <a:srgbClr val="FFC000"/>
                </a:solidFill>
                <a:sym typeface="Wingdings" panose="05000000000000000000" pitchFamily="2" charset="2"/>
              </a:rPr>
              <a:t></a:t>
            </a:r>
            <a:r>
              <a:rPr lang="tr-TR" dirty="0" smtClean="0">
                <a:solidFill>
                  <a:srgbClr val="FFC000"/>
                </a:solidFill>
                <a:sym typeface="Wingdings" panose="05000000000000000000" pitchFamily="2" charset="2"/>
              </a:rPr>
              <a:t> </a:t>
            </a:r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643100" y="618587"/>
            <a:ext cx="7524328" cy="1069514"/>
          </a:xfrm>
        </p:spPr>
        <p:txBody>
          <a:bodyPr/>
          <a:lstStyle/>
          <a:p>
            <a:r>
              <a:rPr lang="tr-TR" altLang="ko-KR" sz="2800" dirty="0">
                <a:solidFill>
                  <a:schemeClr val="accent1">
                    <a:lumMod val="75000"/>
                  </a:schemeClr>
                </a:solidFill>
              </a:rPr>
              <a:t>OKUL DIŞI ÖĞRENME </a:t>
            </a:r>
            <a:r>
              <a:rPr lang="tr-TR" altLang="ko-KR" sz="2800" dirty="0" smtClean="0">
                <a:solidFill>
                  <a:schemeClr val="accent1">
                    <a:lumMod val="75000"/>
                  </a:schemeClr>
                </a:solidFill>
              </a:rPr>
              <a:t>ORTAMLARI BAĞLAMINDA OKUL BAHÇELERİ</a:t>
            </a: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835696" y="2204865"/>
            <a:ext cx="7128792" cy="3384376"/>
          </a:xfrm>
        </p:spPr>
        <p:txBody>
          <a:bodyPr/>
          <a:lstStyle/>
          <a:p>
            <a:r>
              <a:rPr lang="tr-TR" sz="2800" dirty="0" smtClean="0"/>
              <a:t>Çocuklara ve çevreye ilişkin deneyim </a:t>
            </a:r>
          </a:p>
          <a:p>
            <a:r>
              <a:rPr lang="tr-TR" sz="2800" dirty="0" smtClean="0"/>
              <a:t>kazanılabilecek mekanlar</a:t>
            </a:r>
          </a:p>
          <a:p>
            <a:r>
              <a:rPr lang="tr-TR" sz="2800" dirty="0" smtClean="0"/>
              <a:t>Çevre Eğitimi kapsamında vazgeçilmez</a:t>
            </a:r>
            <a:r>
              <a:rPr lang="tr-TR" sz="2800" dirty="0"/>
              <a:t> </a:t>
            </a:r>
            <a:endParaRPr lang="tr-TR" sz="2800" dirty="0" smtClean="0"/>
          </a:p>
          <a:p>
            <a:r>
              <a:rPr lang="tr-TR" sz="2800" dirty="0" smtClean="0"/>
              <a:t>bir mekan</a:t>
            </a:r>
          </a:p>
        </p:txBody>
      </p:sp>
    </p:spTree>
    <p:extLst>
      <p:ext uri="{BB962C8B-B14F-4D97-AF65-F5344CB8AC3E}">
        <p14:creationId xmlns:p14="http://schemas.microsoft.com/office/powerpoint/2010/main" val="42626149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643100" y="618587"/>
            <a:ext cx="7524328" cy="1069514"/>
          </a:xfrm>
        </p:spPr>
        <p:txBody>
          <a:bodyPr/>
          <a:lstStyle/>
          <a:p>
            <a:r>
              <a:rPr lang="tr-TR" altLang="ko-KR" sz="2800" dirty="0">
                <a:solidFill>
                  <a:schemeClr val="accent1">
                    <a:lumMod val="75000"/>
                  </a:schemeClr>
                </a:solidFill>
              </a:rPr>
              <a:t>OKUL DIŞI ÖĞRENME </a:t>
            </a:r>
            <a:r>
              <a:rPr lang="tr-TR" altLang="ko-KR" sz="2800" dirty="0" smtClean="0">
                <a:solidFill>
                  <a:schemeClr val="accent1">
                    <a:lumMod val="75000"/>
                  </a:schemeClr>
                </a:solidFill>
              </a:rPr>
              <a:t>ORTAMLARI BAĞLAMINDA OKUL BAHÇELERİ</a:t>
            </a: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835696" y="2204865"/>
            <a:ext cx="7128792" cy="3384376"/>
          </a:xfrm>
        </p:spPr>
        <p:txBody>
          <a:bodyPr/>
          <a:lstStyle/>
          <a:p>
            <a:r>
              <a:rPr lang="tr-TR" sz="2800" dirty="0" smtClean="0"/>
              <a:t>Dinlenme Amaçlı Alanlar:</a:t>
            </a:r>
          </a:p>
          <a:p>
            <a:r>
              <a:rPr lang="tr-TR" sz="2800" dirty="0"/>
              <a:t>	</a:t>
            </a:r>
            <a:r>
              <a:rPr lang="tr-TR" sz="2800" dirty="0" smtClean="0"/>
              <a:t>Teneffüs ve Tören Alanları</a:t>
            </a:r>
          </a:p>
          <a:p>
            <a:r>
              <a:rPr lang="tr-TR" sz="2800" dirty="0"/>
              <a:t>	</a:t>
            </a:r>
            <a:r>
              <a:rPr lang="tr-TR" sz="2800" dirty="0" smtClean="0"/>
              <a:t>Dinlenme Alanları</a:t>
            </a:r>
          </a:p>
        </p:txBody>
      </p:sp>
    </p:spTree>
    <p:extLst>
      <p:ext uri="{BB962C8B-B14F-4D97-AF65-F5344CB8AC3E}">
        <p14:creationId xmlns:p14="http://schemas.microsoft.com/office/powerpoint/2010/main" val="27599088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643100" y="618587"/>
            <a:ext cx="7524328" cy="1069514"/>
          </a:xfrm>
        </p:spPr>
        <p:txBody>
          <a:bodyPr/>
          <a:lstStyle/>
          <a:p>
            <a:r>
              <a:rPr lang="tr-TR" altLang="ko-KR" sz="2800" dirty="0">
                <a:solidFill>
                  <a:schemeClr val="accent1">
                    <a:lumMod val="75000"/>
                  </a:schemeClr>
                </a:solidFill>
              </a:rPr>
              <a:t>OKUL DIŞI ÖĞRENME </a:t>
            </a:r>
            <a:r>
              <a:rPr lang="tr-TR" altLang="ko-KR" sz="2800" dirty="0" smtClean="0">
                <a:solidFill>
                  <a:schemeClr val="accent1">
                    <a:lumMod val="75000"/>
                  </a:schemeClr>
                </a:solidFill>
              </a:rPr>
              <a:t>ORTAMLARI BAĞLAMINDA OKUL BAHÇELERİ</a:t>
            </a: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835696" y="2204865"/>
            <a:ext cx="7128792" cy="3384376"/>
          </a:xfrm>
        </p:spPr>
        <p:txBody>
          <a:bodyPr/>
          <a:lstStyle/>
          <a:p>
            <a:r>
              <a:rPr lang="tr-TR" sz="2800" dirty="0" smtClean="0"/>
              <a:t>Fiziksel ve Ruhsal Gelişim Amaçlı Alanlar:</a:t>
            </a:r>
          </a:p>
          <a:p>
            <a:r>
              <a:rPr lang="tr-TR" sz="2800" dirty="0"/>
              <a:t>	</a:t>
            </a:r>
            <a:r>
              <a:rPr lang="tr-TR" sz="2800" dirty="0" smtClean="0"/>
              <a:t>Spor Alanları</a:t>
            </a:r>
          </a:p>
          <a:p>
            <a:r>
              <a:rPr lang="tr-TR" sz="2800" dirty="0"/>
              <a:t>	</a:t>
            </a:r>
            <a:r>
              <a:rPr lang="tr-TR" sz="2800" dirty="0" smtClean="0"/>
              <a:t>Oyun Alanları</a:t>
            </a:r>
          </a:p>
        </p:txBody>
      </p:sp>
    </p:spTree>
    <p:extLst>
      <p:ext uri="{BB962C8B-B14F-4D97-AF65-F5344CB8AC3E}">
        <p14:creationId xmlns:p14="http://schemas.microsoft.com/office/powerpoint/2010/main" val="19675803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643100" y="618587"/>
            <a:ext cx="7524328" cy="1069514"/>
          </a:xfrm>
        </p:spPr>
        <p:txBody>
          <a:bodyPr/>
          <a:lstStyle/>
          <a:p>
            <a:r>
              <a:rPr lang="tr-TR" altLang="ko-KR" sz="2800" dirty="0">
                <a:solidFill>
                  <a:schemeClr val="accent1">
                    <a:lumMod val="75000"/>
                  </a:schemeClr>
                </a:solidFill>
              </a:rPr>
              <a:t>OKUL DIŞI ÖĞRENME </a:t>
            </a:r>
            <a:r>
              <a:rPr lang="tr-TR" altLang="ko-KR" sz="2800" dirty="0" smtClean="0">
                <a:solidFill>
                  <a:schemeClr val="accent1">
                    <a:lumMod val="75000"/>
                  </a:schemeClr>
                </a:solidFill>
              </a:rPr>
              <a:t>ORTAMLARI BAĞLAMINDA OKUL BAHÇELERİ</a:t>
            </a: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835696" y="2204865"/>
            <a:ext cx="7128792" cy="3384376"/>
          </a:xfrm>
        </p:spPr>
        <p:txBody>
          <a:bodyPr/>
          <a:lstStyle/>
          <a:p>
            <a:r>
              <a:rPr lang="tr-TR" sz="2800" dirty="0" smtClean="0"/>
              <a:t>Eğitim Amaçlı Alanlar:</a:t>
            </a:r>
          </a:p>
          <a:p>
            <a:r>
              <a:rPr lang="tr-TR" sz="2800" dirty="0"/>
              <a:t>	</a:t>
            </a:r>
            <a:r>
              <a:rPr lang="tr-TR" sz="2800" dirty="0" smtClean="0"/>
              <a:t>Açık Hava Dersliği</a:t>
            </a:r>
          </a:p>
          <a:p>
            <a:r>
              <a:rPr lang="tr-TR" sz="2800" dirty="0"/>
              <a:t>	</a:t>
            </a:r>
            <a:r>
              <a:rPr lang="tr-TR" sz="2800" dirty="0" smtClean="0"/>
              <a:t>Botanik ve Zooloji Bahçeleri</a:t>
            </a:r>
          </a:p>
          <a:p>
            <a:r>
              <a:rPr lang="tr-TR" sz="2800" dirty="0"/>
              <a:t>	</a:t>
            </a:r>
            <a:r>
              <a:rPr lang="tr-TR" sz="2800" dirty="0" smtClean="0"/>
              <a:t>Uygulama Bahçesi</a:t>
            </a:r>
          </a:p>
          <a:p>
            <a:r>
              <a:rPr lang="tr-TR" sz="2800" dirty="0"/>
              <a:t>	</a:t>
            </a:r>
            <a:r>
              <a:rPr lang="tr-TR" sz="2800" dirty="0" smtClean="0"/>
              <a:t>Özel Bahçeler</a:t>
            </a:r>
          </a:p>
          <a:p>
            <a:r>
              <a:rPr lang="tr-TR" sz="2800" dirty="0"/>
              <a:t>	</a:t>
            </a:r>
            <a:endParaRPr lang="tr-TR" sz="2800" dirty="0" smtClean="0"/>
          </a:p>
        </p:txBody>
      </p:sp>
    </p:spTree>
    <p:extLst>
      <p:ext uri="{BB962C8B-B14F-4D97-AF65-F5344CB8AC3E}">
        <p14:creationId xmlns:p14="http://schemas.microsoft.com/office/powerpoint/2010/main" val="41059782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55776" y="332656"/>
            <a:ext cx="5056076" cy="1152128"/>
          </a:xfrm>
        </p:spPr>
        <p:txBody>
          <a:bodyPr/>
          <a:lstStyle/>
          <a:p>
            <a:r>
              <a:rPr lang="tr-TR" sz="3600" dirty="0">
                <a:solidFill>
                  <a:srgbClr val="006600"/>
                </a:solidFill>
              </a:rPr>
              <a:t>Bu günlük bu kadar </a:t>
            </a:r>
            <a:r>
              <a:rPr lang="tr-TR" sz="3600" dirty="0" smtClean="0">
                <a:solidFill>
                  <a:srgbClr val="006600"/>
                </a:solidFill>
                <a:sym typeface="Wingdings" panose="05000000000000000000" pitchFamily="2" charset="2"/>
              </a:rPr>
              <a:t></a:t>
            </a:r>
            <a:endParaRPr lang="tr-TR" sz="3600" dirty="0">
              <a:solidFill>
                <a:srgbClr val="006600"/>
              </a:solidFill>
            </a:endParaRP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1556792"/>
            <a:ext cx="4010198" cy="4935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15752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tr-TR" dirty="0"/>
              <a:t>ERDÖNMEZ, İ. M. Ö. (2007). İlköğretim okulu bahçelerinde peyzaj tasarım normları. </a:t>
            </a:r>
            <a:r>
              <a:rPr lang="tr-TR" i="1" dirty="0" err="1"/>
              <a:t>Journal</a:t>
            </a:r>
            <a:r>
              <a:rPr lang="tr-TR" i="1" dirty="0"/>
              <a:t> of 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Faculty</a:t>
            </a:r>
            <a:r>
              <a:rPr lang="tr-TR" i="1" dirty="0"/>
              <a:t> of </a:t>
            </a:r>
            <a:r>
              <a:rPr lang="tr-TR" i="1" dirty="0" err="1"/>
              <a:t>Forestry</a:t>
            </a:r>
            <a:r>
              <a:rPr lang="tr-TR" i="1" dirty="0"/>
              <a:t> </a:t>
            </a:r>
            <a:r>
              <a:rPr lang="tr-TR" i="1" dirty="0" err="1"/>
              <a:t>Istanbul</a:t>
            </a:r>
            <a:r>
              <a:rPr lang="tr-TR" i="1" dirty="0"/>
              <a:t> </a:t>
            </a:r>
            <a:r>
              <a:rPr lang="tr-TR" i="1" dirty="0" err="1"/>
              <a:t>University</a:t>
            </a:r>
            <a:r>
              <a:rPr lang="tr-TR" dirty="0"/>
              <a:t>, </a:t>
            </a:r>
            <a:r>
              <a:rPr lang="tr-TR" i="1" dirty="0"/>
              <a:t>57</a:t>
            </a:r>
            <a:r>
              <a:rPr lang="tr-TR" dirty="0"/>
              <a:t>(1), 107-122</a:t>
            </a:r>
            <a:r>
              <a:rPr lang="tr-TR" dirty="0" smtClean="0"/>
              <a:t>.</a:t>
            </a:r>
          </a:p>
          <a:p>
            <a:r>
              <a:rPr lang="tr-TR" dirty="0"/>
              <a:t>Aksu, Ö. V., &amp; Demirel, Ö. (2011). Trabzon kenti ilköğretim okul bahçelerinde tasarım ve alan kullanımları. </a:t>
            </a:r>
            <a:r>
              <a:rPr lang="tr-TR" i="1" dirty="0"/>
              <a:t>SDÜ Orman Fakültesi Dergisi</a:t>
            </a:r>
            <a:r>
              <a:rPr lang="tr-TR" dirty="0"/>
              <a:t>, </a:t>
            </a:r>
            <a:r>
              <a:rPr lang="tr-TR" i="1" dirty="0"/>
              <a:t>12</a:t>
            </a:r>
            <a:r>
              <a:rPr lang="tr-TR" dirty="0"/>
              <a:t>(1), 40-46</a:t>
            </a:r>
            <a:r>
              <a:rPr lang="tr-TR" dirty="0" smtClean="0"/>
              <a:t>.</a:t>
            </a:r>
          </a:p>
          <a:p>
            <a:r>
              <a:rPr lang="tr-TR" dirty="0"/>
              <a:t>Karatekin, K., &amp; Çetinkaya, G. (2013). OKUL BAHÇELERİNİN ÇEVRE EĞİTİMİ AÇISINDAN DEĞERLENDİRİLMESİ (MANİSA İLİ ÖRNEĞİ). </a:t>
            </a:r>
            <a:r>
              <a:rPr lang="tr-TR" i="1" dirty="0" err="1"/>
              <a:t>Journal</a:t>
            </a:r>
            <a:r>
              <a:rPr lang="tr-TR" i="1" dirty="0"/>
              <a:t> of International </a:t>
            </a:r>
            <a:r>
              <a:rPr lang="tr-TR" i="1" dirty="0" err="1"/>
              <a:t>Social</a:t>
            </a:r>
            <a:r>
              <a:rPr lang="tr-TR" i="1" dirty="0"/>
              <a:t> </a:t>
            </a:r>
            <a:r>
              <a:rPr lang="tr-TR" i="1" dirty="0" err="1"/>
              <a:t>Research</a:t>
            </a:r>
            <a:r>
              <a:rPr lang="tr-TR" dirty="0"/>
              <a:t>, </a:t>
            </a:r>
            <a:r>
              <a:rPr lang="tr-TR" i="1" dirty="0"/>
              <a:t>6</a:t>
            </a:r>
            <a:r>
              <a:rPr lang="tr-TR" dirty="0"/>
              <a:t>(27).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678178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1175</TotalTime>
  <Words>258</Words>
  <Application>Microsoft Office PowerPoint</Application>
  <PresentationFormat>Ekran Gösterisi (4:3)</PresentationFormat>
  <Paragraphs>36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8</vt:i4>
      </vt:variant>
    </vt:vector>
  </HeadingPairs>
  <TitlesOfParts>
    <vt:vector size="14" baseType="lpstr">
      <vt:lpstr>맑은 고딕</vt:lpstr>
      <vt:lpstr>Arial</vt:lpstr>
      <vt:lpstr>Calibri</vt:lpstr>
      <vt:lpstr>Wingdings</vt:lpstr>
      <vt:lpstr>Office Theme</vt:lpstr>
      <vt:lpstr>Custom Design</vt:lpstr>
      <vt:lpstr>PowerPoint Sunusu</vt:lpstr>
      <vt:lpstr> </vt:lpstr>
      <vt:lpstr>OKUL DIŞI ÖĞRENME ORTAMLARI BAĞLAMINDA OKUL BAHÇELERİ</vt:lpstr>
      <vt:lpstr>OKUL DIŞI ÖĞRENME ORTAMLARI BAĞLAMINDA OKUL BAHÇELERİ</vt:lpstr>
      <vt:lpstr>OKUL DIŞI ÖĞRENME ORTAMLARI BAĞLAMINDA OKUL BAHÇELERİ</vt:lpstr>
      <vt:lpstr>OKUL DIŞI ÖĞRENME ORTAMLARI BAĞLAMINDA OKUL BAHÇELERİ</vt:lpstr>
      <vt:lpstr>PowerPoint Sunusu</vt:lpstr>
      <vt:lpstr>PowerPoint Sunusu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sebahat</cp:lastModifiedBy>
  <cp:revision>65</cp:revision>
  <dcterms:created xsi:type="dcterms:W3CDTF">2014-04-01T16:35:38Z</dcterms:created>
  <dcterms:modified xsi:type="dcterms:W3CDTF">2021-03-15T11:21:25Z</dcterms:modified>
</cp:coreProperties>
</file>