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65" r:id="rId5"/>
    <p:sldId id="280" r:id="rId6"/>
    <p:sldId id="281" r:id="rId7"/>
    <p:sldId id="282" r:id="rId8"/>
    <p:sldId id="277" r:id="rId9"/>
    <p:sldId id="279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CC3300"/>
    <a:srgbClr val="006600"/>
    <a:srgbClr val="750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3A1EB-77EB-4FB1-A3FB-119AA26A8338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2A3AF-77B5-4441-B746-BD6F63AA1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9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8184" y="4653136"/>
            <a:ext cx="27363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Prof. Dr. Aysel KÖKSAL AKYOL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38890" y="2178792"/>
            <a:ext cx="44999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CGM 402 – OKUL DIŞI ÖĞRENME ORTAMLARI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611560" y="1484784"/>
            <a:ext cx="8229600" cy="1152128"/>
          </a:xfrm>
        </p:spPr>
        <p:txBody>
          <a:bodyPr/>
          <a:lstStyle/>
          <a:p>
            <a:pPr algn="ctr"/>
            <a:r>
              <a:rPr lang="tr-TR" altLang="ko-KR" sz="3200" b="1" dirty="0" smtClean="0">
                <a:solidFill>
                  <a:srgbClr val="FFCC00"/>
                </a:solidFill>
              </a:rPr>
              <a:t>Okul dışı öğrenme ortamlarına neden ihtiyaç duyulur?</a:t>
            </a:r>
            <a:endParaRPr lang="ko-KR" altLang="en-US" sz="3200" b="1" dirty="0">
              <a:solidFill>
                <a:srgbClr val="FFCC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2850488"/>
            <a:ext cx="5698976" cy="136815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Sohbet bölümünden yazabilirsiniz.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Bir kağıda yazıp ekrandan gösterebilirsiniz.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Sözsüz anlatabilirsiniz?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Siz nasıl anlatmak isterseniz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8" name="İçerik Yer Tutucusu 1"/>
          <p:cNvSpPr txBox="1">
            <a:spLocks/>
          </p:cNvSpPr>
          <p:nvPr/>
        </p:nvSpPr>
        <p:spPr>
          <a:xfrm>
            <a:off x="2339752" y="4725144"/>
            <a:ext cx="6264696" cy="136815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söylenenleri not aslın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sohbetten yazılanları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diğer yöntemlerle söylenenleri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r>
              <a:rPr lang="tr-TR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ORTAMLARI BAĞLAMINDA OKUL BAHÇELERİ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128792" cy="3384376"/>
          </a:xfrm>
        </p:spPr>
        <p:txBody>
          <a:bodyPr/>
          <a:lstStyle/>
          <a:p>
            <a:r>
              <a:rPr lang="tr-TR" sz="2800" dirty="0" smtClean="0"/>
              <a:t>Çocuklara ve çevreye ilişkin deneyim </a:t>
            </a:r>
          </a:p>
          <a:p>
            <a:r>
              <a:rPr lang="tr-TR" sz="2800" dirty="0" smtClean="0"/>
              <a:t>kazanılabilecek mekanlar</a:t>
            </a:r>
          </a:p>
          <a:p>
            <a:r>
              <a:rPr lang="tr-TR" sz="2800" dirty="0" smtClean="0"/>
              <a:t>Çevre Eğitimi kapsamında vazgeçilmez</a:t>
            </a:r>
            <a:r>
              <a:rPr lang="tr-TR" sz="2800" dirty="0"/>
              <a:t> </a:t>
            </a:r>
            <a:endParaRPr lang="tr-TR" sz="2800" dirty="0" smtClean="0"/>
          </a:p>
          <a:p>
            <a:r>
              <a:rPr lang="tr-TR" sz="2800" dirty="0" smtClean="0"/>
              <a:t>bir mekan</a:t>
            </a:r>
          </a:p>
        </p:txBody>
      </p:sp>
    </p:spTree>
    <p:extLst>
      <p:ext uri="{BB962C8B-B14F-4D97-AF65-F5344CB8AC3E}">
        <p14:creationId xmlns:p14="http://schemas.microsoft.com/office/powerpoint/2010/main" val="426261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ORTAMLARI BAĞLAMINDA OKUL BAHÇELERİ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128792" cy="3384376"/>
          </a:xfrm>
        </p:spPr>
        <p:txBody>
          <a:bodyPr/>
          <a:lstStyle/>
          <a:p>
            <a:r>
              <a:rPr lang="tr-TR" sz="2800" dirty="0" smtClean="0"/>
              <a:t>Dinlenme Amaçlı Alanlar: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Teneffüs ve Tören Alanları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Dinlenme Alanları</a:t>
            </a:r>
          </a:p>
        </p:txBody>
      </p:sp>
    </p:spTree>
    <p:extLst>
      <p:ext uri="{BB962C8B-B14F-4D97-AF65-F5344CB8AC3E}">
        <p14:creationId xmlns:p14="http://schemas.microsoft.com/office/powerpoint/2010/main" val="275990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ORTAMLARI BAĞLAMINDA OKUL BAHÇELERİ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128792" cy="3384376"/>
          </a:xfrm>
        </p:spPr>
        <p:txBody>
          <a:bodyPr/>
          <a:lstStyle/>
          <a:p>
            <a:r>
              <a:rPr lang="tr-TR" sz="2800" dirty="0" smtClean="0"/>
              <a:t>Fiziksel ve Ruhsal Gelişim Amaçlı Alanlar: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Spor Alanları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Oyun Alanları</a:t>
            </a:r>
          </a:p>
        </p:txBody>
      </p:sp>
    </p:spTree>
    <p:extLst>
      <p:ext uri="{BB962C8B-B14F-4D97-AF65-F5344CB8AC3E}">
        <p14:creationId xmlns:p14="http://schemas.microsoft.com/office/powerpoint/2010/main" val="196758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ORTAMLARI BAĞLAMINDA OKUL BAHÇELERİ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128792" cy="3384376"/>
          </a:xfrm>
        </p:spPr>
        <p:txBody>
          <a:bodyPr/>
          <a:lstStyle/>
          <a:p>
            <a:r>
              <a:rPr lang="tr-TR" sz="2800" dirty="0" smtClean="0"/>
              <a:t>Eğitim Amaçlı Alanlar: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Açık Hava Dersliği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Botanik ve Zooloji Bahçeleri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Uygulama Bahçesi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Özel Bahçeler</a:t>
            </a:r>
          </a:p>
          <a:p>
            <a:r>
              <a:rPr lang="tr-TR" sz="2800" dirty="0"/>
              <a:t>	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10597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5776" y="332656"/>
            <a:ext cx="5056076" cy="1152128"/>
          </a:xfrm>
        </p:spPr>
        <p:txBody>
          <a:bodyPr/>
          <a:lstStyle/>
          <a:p>
            <a:r>
              <a:rPr lang="tr-TR" sz="3600" dirty="0">
                <a:solidFill>
                  <a:srgbClr val="006600"/>
                </a:solidFill>
              </a:rPr>
              <a:t>Bu günlük bu kadar </a:t>
            </a:r>
            <a:r>
              <a:rPr lang="tr-TR" sz="36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</a:t>
            </a:r>
            <a:endParaRPr lang="tr-TR" sz="3600" dirty="0">
              <a:solidFill>
                <a:srgbClr val="0066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4010198" cy="49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7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tr-TR" dirty="0"/>
              <a:t>ERDÖNMEZ, İ. M. Ö. (2007). İlköğretim okulu bahçelerinde peyzaj tasarım normları. 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Faculty</a:t>
            </a:r>
            <a:r>
              <a:rPr lang="tr-TR" i="1" dirty="0"/>
              <a:t> of </a:t>
            </a:r>
            <a:r>
              <a:rPr lang="tr-TR" i="1" dirty="0" err="1"/>
              <a:t>Forestry</a:t>
            </a:r>
            <a:r>
              <a:rPr lang="tr-TR" i="1" dirty="0"/>
              <a:t> </a:t>
            </a:r>
            <a:r>
              <a:rPr lang="tr-TR" i="1" dirty="0" err="1"/>
              <a:t>Istanbul</a:t>
            </a:r>
            <a:r>
              <a:rPr lang="tr-TR" i="1" dirty="0"/>
              <a:t> </a:t>
            </a:r>
            <a:r>
              <a:rPr lang="tr-TR" i="1" dirty="0" err="1"/>
              <a:t>University</a:t>
            </a:r>
            <a:r>
              <a:rPr lang="tr-TR" dirty="0"/>
              <a:t>, </a:t>
            </a:r>
            <a:r>
              <a:rPr lang="tr-TR" i="1" dirty="0"/>
              <a:t>57</a:t>
            </a:r>
            <a:r>
              <a:rPr lang="tr-TR" dirty="0"/>
              <a:t>(1), 107-122</a:t>
            </a:r>
            <a:r>
              <a:rPr lang="tr-TR" dirty="0" smtClean="0"/>
              <a:t>.</a:t>
            </a:r>
          </a:p>
          <a:p>
            <a:r>
              <a:rPr lang="tr-TR" dirty="0"/>
              <a:t>Aksu, Ö. V., &amp; Demirel, Ö. (2011). Trabzon kenti ilköğretim okul bahçelerinde tasarım ve alan kullanımları. </a:t>
            </a:r>
            <a:r>
              <a:rPr lang="tr-TR" i="1" dirty="0"/>
              <a:t>SDÜ Orman Fakültesi Dergisi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(1), 40-46</a:t>
            </a:r>
            <a:r>
              <a:rPr lang="tr-TR" dirty="0" smtClean="0"/>
              <a:t>.</a:t>
            </a:r>
          </a:p>
          <a:p>
            <a:r>
              <a:rPr lang="tr-TR" dirty="0"/>
              <a:t>Karatekin, K., &amp; Çetinkaya, G. (2013). OKUL BAHÇELERİNİN ÇEVRE EĞİTİMİ AÇISINDAN DEĞERLENDİRİLMESİ (MANİSA İLİ ÖRNEĞİ). </a:t>
            </a:r>
            <a:r>
              <a:rPr lang="tr-TR" i="1" dirty="0" err="1"/>
              <a:t>Journal</a:t>
            </a:r>
            <a:r>
              <a:rPr lang="tr-TR" i="1" dirty="0"/>
              <a:t> of International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Research</a:t>
            </a:r>
            <a:r>
              <a:rPr lang="tr-TR" dirty="0"/>
              <a:t>, </a:t>
            </a:r>
            <a:r>
              <a:rPr lang="tr-TR" i="1" dirty="0"/>
              <a:t>6</a:t>
            </a:r>
            <a:r>
              <a:rPr lang="tr-TR" dirty="0"/>
              <a:t>(27).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781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258</Words>
  <Application>Microsoft Office PowerPoint</Application>
  <PresentationFormat>Ekran Gösterisi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Wingdings</vt:lpstr>
      <vt:lpstr>Office Theme</vt:lpstr>
      <vt:lpstr>Custom Design</vt:lpstr>
      <vt:lpstr>PowerPoint Sunusu</vt:lpstr>
      <vt:lpstr> </vt:lpstr>
      <vt:lpstr>OKUL DIŞI ÖĞRENME ORTAMLARI BAĞLAMINDA OKUL BAHÇELERİ</vt:lpstr>
      <vt:lpstr>OKUL DIŞI ÖĞRENME ORTAMLARI BAĞLAMINDA OKUL BAHÇELERİ</vt:lpstr>
      <vt:lpstr>OKUL DIŞI ÖĞRENME ORTAMLARI BAĞLAMINDA OKUL BAHÇELERİ</vt:lpstr>
      <vt:lpstr>OKUL DIŞI ÖĞRENME ORTAMLARI BAĞLAMINDA OKUL BAHÇELERİ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sebahat</cp:lastModifiedBy>
  <cp:revision>65</cp:revision>
  <dcterms:created xsi:type="dcterms:W3CDTF">2014-04-01T16:35:38Z</dcterms:created>
  <dcterms:modified xsi:type="dcterms:W3CDTF">2021-03-15T11:21:25Z</dcterms:modified>
</cp:coreProperties>
</file>