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02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1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2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8221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09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01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533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82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4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2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2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8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0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1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9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0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931D858-FDB3-48EF-A3C1-4D4035618F6A}" type="datetimeFigureOut">
              <a:rPr lang="en-US" smtClean="0"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514F174-F1A1-4C22-8B5A-E1C0887AB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78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SOSYOLOJİYE GİRİŞ</a:t>
            </a:r>
            <a:br>
              <a:rPr lang="tr-TR" dirty="0" smtClean="0"/>
            </a:br>
            <a:r>
              <a:rPr lang="tr-TR" dirty="0" smtClean="0"/>
              <a:t>SOS 109</a:t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/>
              <a:t>2</a:t>
            </a:r>
            <a:r>
              <a:rPr lang="tr-TR" dirty="0" smtClean="0"/>
              <a:t>. Hafta</a:t>
            </a:r>
            <a:br>
              <a:rPr lang="tr-TR" dirty="0" smtClean="0"/>
            </a:br>
            <a:r>
              <a:rPr lang="en-US" dirty="0" err="1"/>
              <a:t>Sosyoloji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err="1"/>
              <a:t>Tanımı</a:t>
            </a:r>
            <a:r>
              <a:rPr lang="en-US" dirty="0"/>
              <a:t>, </a:t>
            </a:r>
            <a:r>
              <a:rPr lang="en-US" dirty="0" err="1"/>
              <a:t>Bölümleri</a:t>
            </a:r>
            <a:r>
              <a:rPr lang="en-US" dirty="0"/>
              <a:t>, </a:t>
            </a:r>
            <a:r>
              <a:rPr lang="en-US" dirty="0" err="1"/>
              <a:t>Sınırları</a:t>
            </a:r>
            <a:r>
              <a:rPr lang="en-US" dirty="0"/>
              <a:t>,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Alanlarla</a:t>
            </a:r>
            <a:r>
              <a:rPr lang="en-US" dirty="0"/>
              <a:t> </a:t>
            </a:r>
            <a:r>
              <a:rPr lang="en-US" dirty="0" err="1"/>
              <a:t>İlişkisi</a:t>
            </a:r>
            <a:r>
              <a:rPr lang="en-US" dirty="0"/>
              <a:t>, </a:t>
            </a:r>
            <a:r>
              <a:rPr lang="en-US" dirty="0" err="1"/>
              <a:t>Önemi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241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 Nedir?</a:t>
            </a:r>
            <a:endParaRPr lang="en-US" dirty="0"/>
          </a:p>
        </p:txBody>
      </p:sp>
      <p:pic>
        <p:nvPicPr>
          <p:cNvPr id="1026" name="Picture 2" descr="field_education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463" y="1889963"/>
            <a:ext cx="7289074" cy="422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84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Sosyoloji Nedir?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4400" y="1898171"/>
            <a:ext cx="10363826" cy="3424107"/>
          </a:xfrm>
        </p:spPr>
        <p:txBody>
          <a:bodyPr/>
          <a:lstStyle/>
          <a:p>
            <a:r>
              <a:rPr lang="tr-TR" dirty="0" smtClean="0"/>
              <a:t>İlişki ve Etkileşimin Bilimi Mİ?</a:t>
            </a:r>
          </a:p>
          <a:p>
            <a:r>
              <a:rPr lang="tr-TR" dirty="0" smtClean="0"/>
              <a:t>Özgürleşmenin bilimi mi?</a:t>
            </a:r>
            <a:endParaRPr lang="en-US" dirty="0"/>
          </a:p>
        </p:txBody>
      </p:sp>
      <p:pic>
        <p:nvPicPr>
          <p:cNvPr id="3074" name="Picture 2" descr="what is sociology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538" y="2567236"/>
            <a:ext cx="5042816" cy="3010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773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 ve Diğer alanlar</a:t>
            </a:r>
            <a:endParaRPr lang="en-US" dirty="0"/>
          </a:p>
        </p:txBody>
      </p:sp>
      <p:pic>
        <p:nvPicPr>
          <p:cNvPr id="2050" name="Picture 2" descr="other sciences sociology ile ilgili görsel sonucu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487" y="1661568"/>
            <a:ext cx="6073025" cy="455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8818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Tartışma: Sosyolojinin Önemi</a:t>
            </a:r>
            <a:endParaRPr lang="en-US" dirty="0"/>
          </a:p>
        </p:txBody>
      </p:sp>
      <p:pic>
        <p:nvPicPr>
          <p:cNvPr id="4098" name="Picture 2" descr="importance of sociology ile ilgili görsel sonucu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351" y="2214694"/>
            <a:ext cx="5955298" cy="349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84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Sosyolojik Bakış 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/>
              <a:t>Sosyolojik bakış: </a:t>
            </a:r>
            <a:r>
              <a:rPr lang="tr-TR" dirty="0"/>
              <a:t>Bireylerin hayatlarını ‘</a:t>
            </a:r>
            <a:r>
              <a:rPr lang="tr-TR" dirty="0" err="1"/>
              <a:t>toplum’un</a:t>
            </a:r>
            <a:r>
              <a:rPr lang="tr-TR" dirty="0"/>
              <a:t> biçimlendirdiğini, bireylerin özel yaşamlarında toplumun genel kalıplarını görmek.</a:t>
            </a:r>
          </a:p>
          <a:p>
            <a:r>
              <a:rPr lang="tr-TR" dirty="0"/>
              <a:t>- Peter Berger: “özeldeki geneli görmek”</a:t>
            </a:r>
          </a:p>
          <a:p>
            <a:r>
              <a:rPr lang="tr-TR" dirty="0"/>
              <a:t>- C. Wright </a:t>
            </a:r>
            <a:r>
              <a:rPr lang="tr-TR" dirty="0" err="1"/>
              <a:t>Mills</a:t>
            </a:r>
            <a:r>
              <a:rPr lang="tr-TR" dirty="0"/>
              <a:t>: </a:t>
            </a:r>
            <a:r>
              <a:rPr lang="tr-TR" dirty="0" err="1" smtClean="0"/>
              <a:t>SosyolOjik</a:t>
            </a:r>
            <a:r>
              <a:rPr lang="tr-TR" dirty="0" smtClean="0"/>
              <a:t> </a:t>
            </a:r>
            <a:r>
              <a:rPr lang="tr-TR" dirty="0"/>
              <a:t>bakış açısı kişisel sorunları toplumsal meselelere çevirir (işsiz kalan kişinin bu durumun genel toplumsal sorundan kaynaklı olduğunu anlaması)</a:t>
            </a:r>
          </a:p>
          <a:p>
            <a:r>
              <a:rPr lang="tr-TR" dirty="0"/>
              <a:t>- </a:t>
            </a:r>
            <a:r>
              <a:rPr lang="tr-TR" dirty="0" smtClean="0"/>
              <a:t>insanların </a:t>
            </a:r>
            <a:r>
              <a:rPr lang="tr-TR" dirty="0"/>
              <a:t>kadın, </a:t>
            </a:r>
            <a:r>
              <a:rPr lang="tr-TR" dirty="0" smtClean="0"/>
              <a:t>eşcinsel, siyah, </a:t>
            </a:r>
            <a:r>
              <a:rPr lang="tr-TR" dirty="0" err="1" smtClean="0"/>
              <a:t>asyalı</a:t>
            </a:r>
            <a:r>
              <a:rPr lang="tr-TR" dirty="0" smtClean="0"/>
              <a:t> gibi olduğunu fark etmesi ya da  </a:t>
            </a:r>
            <a:r>
              <a:rPr lang="tr-TR" dirty="0"/>
              <a:t>kriz </a:t>
            </a:r>
            <a:r>
              <a:rPr lang="tr-TR" dirty="0" smtClean="0"/>
              <a:t>durumlarında </a:t>
            </a:r>
            <a:r>
              <a:rPr lang="tr-TR" dirty="0" smtClean="0"/>
              <a:t>toplumun </a:t>
            </a:r>
            <a:r>
              <a:rPr lang="tr-TR" dirty="0"/>
              <a:t>sınırlarında </a:t>
            </a:r>
            <a:r>
              <a:rPr lang="tr-TR" dirty="0" smtClean="0"/>
              <a:t>yaşadığını fark etmesi, </a:t>
            </a:r>
            <a:r>
              <a:rPr lang="tr-TR" dirty="0"/>
              <a:t>belli toplumsal davranış kalıplarını fark </a:t>
            </a:r>
            <a:r>
              <a:rPr lang="tr-TR" dirty="0" smtClean="0"/>
              <a:t>etmesi </a:t>
            </a:r>
          </a:p>
          <a:p>
            <a:r>
              <a:rPr lang="tr-TR" dirty="0" smtClean="0"/>
              <a:t>Kişisel </a:t>
            </a:r>
            <a:r>
              <a:rPr lang="tr-TR" dirty="0"/>
              <a:t>düzeyde bu bakış imkan ve kısıtları görmemizi sağlar, aktif vatandaş olarak bizi güçlü kılar.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3790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/>
              <a:t>Küresel Bakışın Önemi: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tr-TR" dirty="0"/>
              <a:t>Nerede yaşadığımız yaşamlarımızı biçimlendirir</a:t>
            </a:r>
          </a:p>
          <a:p>
            <a:pPr lvl="0"/>
            <a:r>
              <a:rPr lang="tr-TR" dirty="0"/>
              <a:t>Dünyada yaşanan pek çok sorun diğer ülkelerden ciddi olarak değerlendirilir (bağımlılık)</a:t>
            </a:r>
          </a:p>
          <a:p>
            <a:pPr lvl="0"/>
            <a:r>
              <a:rPr lang="tr-TR" dirty="0"/>
              <a:t>Diğer hayatları öğrenmek kendimizi tanımamızı sağlar.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4840464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158</Words>
  <Application>Microsoft Office PowerPoint</Application>
  <PresentationFormat>Geniş ekran</PresentationFormat>
  <Paragraphs>19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Tw Cen MT</vt:lpstr>
      <vt:lpstr>Damla</vt:lpstr>
      <vt:lpstr>SOSYOLOJİYE GİRİŞ SOS 109 </vt:lpstr>
      <vt:lpstr>Sosyoloji Nedir?</vt:lpstr>
      <vt:lpstr>Sosyoloji Nedir?</vt:lpstr>
      <vt:lpstr>Sosyoloji ve Diğer alanlar</vt:lpstr>
      <vt:lpstr>Tartışma: Sosyolojinin Önemi</vt:lpstr>
      <vt:lpstr>Sosyolojik Bakış  </vt:lpstr>
      <vt:lpstr>Küresel Bakışın Önemi: 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SOSYOLOJİYE GİRİŞ SOS 109</dc:title>
  <dc:creator>Hasan Kürsat Akcan</dc:creator>
  <cp:lastModifiedBy>Kullanıcı</cp:lastModifiedBy>
  <cp:revision>5</cp:revision>
  <dcterms:created xsi:type="dcterms:W3CDTF">2017-11-15T10:49:02Z</dcterms:created>
  <dcterms:modified xsi:type="dcterms:W3CDTF">2018-02-27T19:27:36Z</dcterms:modified>
</cp:coreProperties>
</file>