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F4C2-DBD8-44A3-BFB9-7F56F2B5B9A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8D042-6FA4-41F0-BD92-E48EBD68C4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7151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F4C2-DBD8-44A3-BFB9-7F56F2B5B9A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8D042-6FA4-41F0-BD92-E48EBD68C4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853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F4C2-DBD8-44A3-BFB9-7F56F2B5B9A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8D042-6FA4-41F0-BD92-E48EBD68C4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33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F4C2-DBD8-44A3-BFB9-7F56F2B5B9A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8D042-6FA4-41F0-BD92-E48EBD68C4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9454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F4C2-DBD8-44A3-BFB9-7F56F2B5B9A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8D042-6FA4-41F0-BD92-E48EBD68C4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8088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F4C2-DBD8-44A3-BFB9-7F56F2B5B9A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8D042-6FA4-41F0-BD92-E48EBD68C4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6063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F4C2-DBD8-44A3-BFB9-7F56F2B5B9A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8D042-6FA4-41F0-BD92-E48EBD68C4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3332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F4C2-DBD8-44A3-BFB9-7F56F2B5B9A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8D042-6FA4-41F0-BD92-E48EBD68C4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9384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F4C2-DBD8-44A3-BFB9-7F56F2B5B9A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8D042-6FA4-41F0-BD92-E48EBD68C4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3670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F4C2-DBD8-44A3-BFB9-7F56F2B5B9A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8D042-6FA4-41F0-BD92-E48EBD68C4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017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F4C2-DBD8-44A3-BFB9-7F56F2B5B9A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8D042-6FA4-41F0-BD92-E48EBD68C4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0196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3F4C2-DBD8-44A3-BFB9-7F56F2B5B9A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8D042-6FA4-41F0-BD92-E48EBD68C4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57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STOK YÖNETİMİ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1098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 smtClean="0"/>
              <a:t>STOK KONTROLÜNDEN ETKİLENEN MALİYET UNSURLARI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Uygulama kullanılan daha kolay bir gruplama vardır:</a:t>
            </a:r>
          </a:p>
          <a:p>
            <a:pPr lvl="1"/>
            <a:r>
              <a:rPr lang="tr-TR" dirty="0" smtClean="0"/>
              <a:t>(a) Sipariş maliyetleri</a:t>
            </a:r>
          </a:p>
          <a:p>
            <a:pPr lvl="1"/>
            <a:r>
              <a:rPr lang="tr-TR" dirty="0" smtClean="0"/>
              <a:t>(b) Stok bulundurma maliyetleri</a:t>
            </a:r>
          </a:p>
          <a:p>
            <a:pPr lvl="1"/>
            <a:r>
              <a:rPr lang="tr-TR" dirty="0" smtClean="0"/>
              <a:t>(c) Stok bulundurmama maliyetleri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184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STOK KONTROL YÖNTEMLERİ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sz="3600" dirty="0" smtClean="0"/>
              <a:t>Gözle Kontrol Yöntemi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600" dirty="0" smtClean="0"/>
              <a:t>Çift Kutu Yöntemi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600" dirty="0" smtClean="0"/>
              <a:t>Sabit Sipariş Periyodu Yöntemi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600" dirty="0" smtClean="0"/>
              <a:t>Sabit Sipariş Miktarı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600" dirty="0" smtClean="0"/>
              <a:t>ABC Yöntemi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386900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STOK KONTROL YÖNTEMLERİ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sz="3600" dirty="0" smtClean="0"/>
              <a:t>Gözle Kontrol Yöntemi</a:t>
            </a:r>
          </a:p>
          <a:p>
            <a:pPr marL="514350" indent="-514350">
              <a:buFont typeface="+mj-lt"/>
              <a:buAutoNum type="arabicPeriod"/>
            </a:pPr>
            <a:endParaRPr lang="tr-TR" sz="3600" dirty="0"/>
          </a:p>
          <a:p>
            <a:pPr marL="0" indent="0">
              <a:buNone/>
            </a:pPr>
            <a:r>
              <a:rPr lang="tr-TR" sz="3600" dirty="0" smtClean="0"/>
              <a:t>Stokların periyodik </a:t>
            </a:r>
            <a:r>
              <a:rPr lang="tr-TR" sz="3600" dirty="0"/>
              <a:t>olarak tecrübeli bir çalışan tarafından gözden </a:t>
            </a:r>
            <a:r>
              <a:rPr lang="tr-TR" sz="3600" dirty="0" smtClean="0"/>
              <a:t>geçirilmesine dayanan stok kontrol yöntemidir.  </a:t>
            </a:r>
          </a:p>
        </p:txBody>
      </p:sp>
    </p:spTree>
    <p:extLst>
      <p:ext uri="{BB962C8B-B14F-4D97-AF65-F5344CB8AC3E}">
        <p14:creationId xmlns:p14="http://schemas.microsoft.com/office/powerpoint/2010/main" val="3304881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STOK KONTROL YÖNTEMLERİ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dirty="0" smtClean="0"/>
              <a:t>2. Çift Kutu Yöntemi</a:t>
            </a:r>
          </a:p>
          <a:p>
            <a:pPr marL="0" indent="0">
              <a:buNone/>
            </a:pPr>
            <a:endParaRPr lang="tr-TR" sz="3600" dirty="0"/>
          </a:p>
          <a:p>
            <a:pPr marL="0" indent="0">
              <a:buNone/>
            </a:pPr>
            <a:r>
              <a:rPr lang="tr-TR" sz="3600" dirty="0"/>
              <a:t>Herhangi bir cins stok iki bölmeli bir kutuda muhafaza edilir. Birinci kutu tamamen tükendiği zaman yeni sipariş verilir. İkinci kutudaki miktar, sipariş teslim alınıncaya kadar ihtiyacı karşılar. </a:t>
            </a:r>
          </a:p>
          <a:p>
            <a:pPr marL="0" indent="0">
              <a:buNone/>
            </a:pP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2244846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STOK KONTROL YÖNTEMLERİ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rabicPeriod" startAt="3"/>
            </a:pPr>
            <a:r>
              <a:rPr lang="tr-TR" sz="3600" dirty="0" smtClean="0"/>
              <a:t>Sabit Sipariş Periyodu Yöntemi</a:t>
            </a:r>
          </a:p>
          <a:p>
            <a:pPr marL="0" indent="0">
              <a:buNone/>
            </a:pPr>
            <a:endParaRPr lang="tr-TR" sz="3600" dirty="0" smtClean="0"/>
          </a:p>
          <a:p>
            <a:pPr marL="0" indent="0">
              <a:buNone/>
            </a:pPr>
            <a:r>
              <a:rPr lang="tr-TR" sz="3600" dirty="0" smtClean="0"/>
              <a:t>Belirlenen sabit zaman aralıklarında stokların kontrol edilerek eksik olan miktarın önceden belirlenen seviyeye tamamlayacak şekilde sipariş verilmesine dayanan stok kontrol modelidir.</a:t>
            </a:r>
          </a:p>
        </p:txBody>
      </p:sp>
    </p:spTree>
    <p:extLst>
      <p:ext uri="{BB962C8B-B14F-4D97-AF65-F5344CB8AC3E}">
        <p14:creationId xmlns:p14="http://schemas.microsoft.com/office/powerpoint/2010/main" val="3963983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STOK KONTROL YÖNTEMLERİ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rabicPeriod" startAt="4"/>
            </a:pPr>
            <a:r>
              <a:rPr lang="tr-TR" sz="3600" dirty="0" smtClean="0"/>
              <a:t>Sabit Sipariş Miktarı</a:t>
            </a:r>
          </a:p>
          <a:p>
            <a:pPr marL="0" indent="0">
              <a:buNone/>
            </a:pPr>
            <a:endParaRPr lang="tr-TR" sz="3600" dirty="0"/>
          </a:p>
          <a:p>
            <a:pPr marL="0" indent="0">
              <a:buNone/>
            </a:pPr>
            <a:r>
              <a:rPr lang="tr-TR" sz="3600" dirty="0" smtClean="0"/>
              <a:t>Stoklar önceden belirlenen bir seviyeye </a:t>
            </a:r>
            <a:r>
              <a:rPr lang="tr-TR" sz="3600" dirty="0"/>
              <a:t>düştüğünde önceden belirlenen seviyeye tamamlayacak şekilde sipariş verilmesine dayanan stok kontrol modelidir.</a:t>
            </a:r>
          </a:p>
          <a:p>
            <a:pPr marL="0" indent="0">
              <a:buNone/>
            </a:pP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2642716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STOK KONTROL YÖNTEMLERİ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rabicPeriod" startAt="5"/>
            </a:pPr>
            <a:r>
              <a:rPr lang="tr-TR" sz="3600" dirty="0" smtClean="0"/>
              <a:t>ABC Yöntemi</a:t>
            </a:r>
          </a:p>
          <a:p>
            <a:pPr marL="0" indent="0">
              <a:buNone/>
            </a:pPr>
            <a:endParaRPr lang="tr-TR" sz="3600" dirty="0"/>
          </a:p>
          <a:p>
            <a:pPr marL="0" indent="0">
              <a:buNone/>
            </a:pPr>
            <a:r>
              <a:rPr lang="tr-TR" sz="3600" dirty="0"/>
              <a:t>Stok kontrolünde ABC yöntemi, stok kalemlerinin toplam içindeki </a:t>
            </a:r>
            <a:r>
              <a:rPr lang="tr-TR" sz="3600" dirty="0" smtClean="0"/>
              <a:t>parasal değerleri dikkate alınarak önemlerine göre sınıflandırılmasına </a:t>
            </a:r>
            <a:r>
              <a:rPr lang="tr-TR" sz="3600" dirty="0" err="1" smtClean="0"/>
              <a:t>dyanır</a:t>
            </a:r>
            <a:r>
              <a:rPr lang="tr-TR" sz="3600" dirty="0" smtClean="0"/>
              <a:t>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097436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Bülent </a:t>
            </a:r>
            <a:r>
              <a:rPr lang="tr-TR" dirty="0" err="1"/>
              <a:t>Kobu</a:t>
            </a:r>
            <a:r>
              <a:rPr lang="tr-TR" dirty="0"/>
              <a:t>, </a:t>
            </a:r>
            <a:r>
              <a:rPr lang="tr-TR" b="1" dirty="0"/>
              <a:t>Üretim Yönetimi</a:t>
            </a:r>
            <a:r>
              <a:rPr lang="tr-TR" dirty="0"/>
              <a:t>, Beta Basım Yayım, İstanbul, 2006.</a:t>
            </a:r>
          </a:p>
          <a:p>
            <a:pPr lvl="0"/>
            <a:r>
              <a:rPr lang="tr-TR" dirty="0"/>
              <a:t>Sevinç Üreten, </a:t>
            </a:r>
            <a:r>
              <a:rPr lang="tr-TR" b="1" dirty="0"/>
              <a:t>Üretim/İşlemler Yönetimi Stratejik Kararlar ve Karar Modelleri</a:t>
            </a:r>
            <a:r>
              <a:rPr lang="tr-TR" dirty="0"/>
              <a:t>, Gazi Kitabevi, 2005.</a:t>
            </a:r>
          </a:p>
          <a:p>
            <a:pPr lvl="0"/>
            <a:r>
              <a:rPr lang="tr-TR" dirty="0"/>
              <a:t>Mahmut Tekin, </a:t>
            </a:r>
            <a:r>
              <a:rPr lang="tr-TR" b="1" dirty="0"/>
              <a:t>Üretim Yönetimi Cilt 1</a:t>
            </a:r>
            <a:r>
              <a:rPr lang="tr-TR" dirty="0"/>
              <a:t>, 5. Baskı, 2005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924039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231</Words>
  <Application>Microsoft Office PowerPoint</Application>
  <PresentationFormat>Ekran Gösterisi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STOK YÖNETİMİ</vt:lpstr>
      <vt:lpstr>STOK KONTROLÜNDEN ETKİLENEN MALİYET UNSURLARI</vt:lpstr>
      <vt:lpstr>STOK KONTROL YÖNTEMLERİ</vt:lpstr>
      <vt:lpstr>STOK KONTROL YÖNTEMLERİ</vt:lpstr>
      <vt:lpstr>STOK KONTROL YÖNTEMLERİ</vt:lpstr>
      <vt:lpstr>STOK KONTROL YÖNTEMLERİ</vt:lpstr>
      <vt:lpstr>STOK KONTROL YÖNTEMLERİ</vt:lpstr>
      <vt:lpstr>STOK KONTROL YÖNTEMLERİ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STOK YÖNETİMİ</dc:title>
  <dc:creator>ESRA AYHAN</dc:creator>
  <cp:lastModifiedBy>ESRA AYHAN</cp:lastModifiedBy>
  <cp:revision>1</cp:revision>
  <dcterms:created xsi:type="dcterms:W3CDTF">2020-03-06T13:06:39Z</dcterms:created>
  <dcterms:modified xsi:type="dcterms:W3CDTF">2020-03-06T13:10:18Z</dcterms:modified>
</cp:coreProperties>
</file>