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313" r:id="rId27"/>
    <p:sldId id="314" r:id="rId28"/>
    <p:sldId id="315" r:id="rId29"/>
    <p:sldId id="316" r:id="rId30"/>
    <p:sldId id="317" r:id="rId31"/>
    <p:sldId id="318" r:id="rId32"/>
    <p:sldId id="312" r:id="rId33"/>
    <p:sldId id="294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100" y="642620"/>
            <a:ext cx="11402060" cy="1637030"/>
          </a:xfrm>
        </p:spPr>
        <p:txBody>
          <a:bodyPr/>
          <a:lstStyle/>
          <a:p>
            <a:r>
              <a:rPr lang="en-US" sz="4400" b="1" dirty="0"/>
              <a:t>FİZİKSEL TIP VE REHABİLİTASYON (FTR) ve LOKOMOTOR SİSTEM (LMS)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Özgeçmiş-4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Alerji</a:t>
            </a:r>
          </a:p>
          <a:p>
            <a:r>
              <a:rPr lang="en-US"/>
              <a:t>Doğum,menses,menopose</a:t>
            </a:r>
          </a:p>
          <a:p>
            <a:r>
              <a:rPr lang="en-US"/>
              <a:t>İçki,sigara,alkol,ilaç</a:t>
            </a:r>
          </a:p>
          <a:p>
            <a:r>
              <a:rPr lang="en-US"/>
              <a:t>Sosyal durum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Soygeçmişi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Ailede hastalık</a:t>
            </a:r>
          </a:p>
          <a:p>
            <a:r>
              <a:rPr lang="en-US"/>
              <a:t>Ölüm nedenleri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Genel sağlık durumu</a:t>
            </a:r>
            <a:r>
              <a:rPr lang="en-US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Ateş</a:t>
            </a:r>
          </a:p>
          <a:p>
            <a:r>
              <a:rPr lang="en-US"/>
              <a:t>Kan basıncı</a:t>
            </a:r>
          </a:p>
          <a:p>
            <a:r>
              <a:rPr lang="en-US"/>
              <a:t>Nabız sayısı</a:t>
            </a:r>
          </a:p>
          <a:p>
            <a:r>
              <a:rPr lang="en-US"/>
              <a:t>Vücut yapısı</a:t>
            </a:r>
          </a:p>
          <a:p>
            <a:r>
              <a:rPr lang="en-US"/>
              <a:t>Renk değişikliği</a:t>
            </a:r>
          </a:p>
          <a:p>
            <a:r>
              <a:rPr lang="en-US"/>
              <a:t>Ödem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Muayene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Enspeksiyon</a:t>
            </a:r>
          </a:p>
          <a:p>
            <a:r>
              <a:rPr lang="en-US"/>
              <a:t>Palpasyon&amp;presyon</a:t>
            </a:r>
          </a:p>
          <a:p>
            <a:r>
              <a:rPr lang="en-US"/>
              <a:t>EHA</a:t>
            </a:r>
          </a:p>
          <a:p>
            <a:r>
              <a:rPr lang="en-US"/>
              <a:t>Duyu</a:t>
            </a:r>
          </a:p>
          <a:p>
            <a:r>
              <a:rPr lang="en-US"/>
              <a:t>DTR</a:t>
            </a:r>
          </a:p>
          <a:p>
            <a:r>
              <a:rPr lang="en-US"/>
              <a:t>Kas testi</a:t>
            </a:r>
          </a:p>
          <a:p>
            <a:r>
              <a:rPr lang="en-US"/>
              <a:t>Özel testler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Deri&amp;mukoza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Basınç yaraları</a:t>
            </a:r>
          </a:p>
          <a:p>
            <a:r>
              <a:rPr lang="en-US"/>
              <a:t>Enfeksiyon </a:t>
            </a:r>
          </a:p>
          <a:p>
            <a:r>
              <a:rPr lang="en-US"/>
              <a:t>Maserasyon</a:t>
            </a:r>
          </a:p>
          <a:p>
            <a:r>
              <a:rPr lang="en-US"/>
              <a:t>Ulserasyon</a:t>
            </a:r>
          </a:p>
          <a:p>
            <a:r>
              <a:rPr lang="en-US"/>
              <a:t>Pigmentasyon</a:t>
            </a:r>
          </a:p>
          <a:p>
            <a:r>
              <a:rPr lang="en-US"/>
              <a:t>Saç kaybı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KBB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Fısıldama testi</a:t>
            </a:r>
          </a:p>
          <a:p>
            <a:r>
              <a:rPr lang="en-US"/>
              <a:t>Odiyogram</a:t>
            </a:r>
          </a:p>
          <a:p>
            <a:r>
              <a:rPr lang="en-US"/>
              <a:t>Otoskopik muayene </a:t>
            </a:r>
          </a:p>
          <a:p>
            <a:r>
              <a:rPr lang="en-US"/>
              <a:t>Dişler</a:t>
            </a:r>
          </a:p>
          <a:p>
            <a:r>
              <a:rPr lang="en-US"/>
              <a:t>Gingivitis</a:t>
            </a:r>
          </a:p>
          <a:p>
            <a:r>
              <a:rPr lang="en-US"/>
              <a:t>TMED</a:t>
            </a:r>
          </a:p>
          <a:p>
            <a:r>
              <a:rPr lang="en-US"/>
              <a:t>Beslenme bozukluğu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Solunum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Enspeksiyon </a:t>
            </a:r>
          </a:p>
          <a:p>
            <a:r>
              <a:rPr lang="en-US"/>
              <a:t>Oskültasyon</a:t>
            </a:r>
          </a:p>
          <a:p>
            <a:r>
              <a:rPr lang="en-US"/>
              <a:t>Palpasyon</a:t>
            </a:r>
          </a:p>
          <a:p>
            <a:r>
              <a:rPr lang="en-US"/>
              <a:t>Perküsyon</a:t>
            </a:r>
          </a:p>
          <a:p>
            <a:r>
              <a:rPr lang="en-US"/>
              <a:t>SFT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KVS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Oskültasyon</a:t>
            </a:r>
          </a:p>
          <a:p>
            <a:r>
              <a:rPr lang="en-US"/>
              <a:t>Palpasyon</a:t>
            </a:r>
          </a:p>
          <a:p>
            <a:r>
              <a:rPr lang="en-US"/>
              <a:t>DVT</a:t>
            </a:r>
          </a:p>
          <a:p>
            <a:r>
              <a:rPr lang="en-US"/>
              <a:t>Varis</a:t>
            </a:r>
          </a:p>
          <a:p>
            <a:r>
              <a:rPr lang="en-US"/>
              <a:t>Raynaud</a:t>
            </a:r>
          </a:p>
          <a:p>
            <a:r>
              <a:rPr lang="en-US"/>
              <a:t>Doppler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GİS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Enspeksiyon </a:t>
            </a:r>
          </a:p>
          <a:p>
            <a:r>
              <a:rPr lang="en-US"/>
              <a:t>Oskültasyon</a:t>
            </a:r>
          </a:p>
          <a:p>
            <a:r>
              <a:rPr lang="en-US"/>
              <a:t>Palpasyon</a:t>
            </a:r>
          </a:p>
          <a:p>
            <a:r>
              <a:rPr lang="en-US"/>
              <a:t>Perküsyon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Enkontinans</a:t>
            </a:r>
          </a:p>
          <a:p>
            <a:r>
              <a:rPr lang="en-US"/>
              <a:t>Maserasyon</a:t>
            </a:r>
          </a:p>
          <a:p>
            <a:r>
              <a:rPr lang="en-US"/>
              <a:t>Ulserasyon</a:t>
            </a:r>
          </a:p>
          <a:p>
            <a:r>
              <a:rPr lang="en-US"/>
              <a:t>Uriner retansiyon</a:t>
            </a:r>
          </a:p>
          <a:p>
            <a:r>
              <a:rPr lang="en-US"/>
              <a:t>Rezidü</a:t>
            </a:r>
          </a:p>
          <a:p>
            <a:r>
              <a:rPr lang="en-US"/>
              <a:t>Orchitis</a:t>
            </a:r>
          </a:p>
          <a:p>
            <a:r>
              <a:rPr lang="en-US"/>
              <a:t>Epididimitis</a:t>
            </a:r>
          </a:p>
          <a:p>
            <a:r>
              <a:rPr lang="en-US"/>
              <a:t>Penis fistülleri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/>
              <a:t>FTR alanına giren bazı hastalıklar</a:t>
            </a:r>
            <a:r>
              <a:rPr lang="en-US"/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774065"/>
            <a:ext cx="5384800" cy="5353685"/>
          </a:xfrm>
        </p:spPr>
        <p:txBody>
          <a:bodyPr/>
          <a:lstStyle/>
          <a:p>
            <a:r>
              <a:rPr lang="en-US" sz="1500" b="1"/>
              <a:t>Disk hernileri</a:t>
            </a:r>
          </a:p>
          <a:p>
            <a:r>
              <a:rPr lang="en-US" sz="1500" b="1"/>
              <a:t>Osteoartrit</a:t>
            </a:r>
          </a:p>
          <a:p>
            <a:r>
              <a:rPr lang="en-US" sz="1500" b="1"/>
              <a:t>Osteoporoz</a:t>
            </a:r>
          </a:p>
          <a:p>
            <a:r>
              <a:rPr lang="en-US" sz="1500" b="1"/>
              <a:t>Yumuşak doku romatizması</a:t>
            </a:r>
          </a:p>
          <a:p>
            <a:r>
              <a:rPr lang="en-US" sz="1500" b="1"/>
              <a:t>AS</a:t>
            </a:r>
          </a:p>
          <a:p>
            <a:r>
              <a:rPr lang="en-US" sz="1500" b="1"/>
              <a:t>RA</a:t>
            </a:r>
          </a:p>
          <a:p>
            <a:r>
              <a:rPr lang="en-US" sz="1500" b="1"/>
              <a:t>Kronik ağrı</a:t>
            </a:r>
          </a:p>
          <a:p>
            <a:r>
              <a:rPr lang="en-US" sz="1500" b="1"/>
              <a:t>Temporamandibuler disfonksiyon</a:t>
            </a:r>
          </a:p>
          <a:p>
            <a:r>
              <a:rPr lang="en-US" sz="1500" b="1"/>
              <a:t>Boyun ağrısı </a:t>
            </a:r>
          </a:p>
          <a:p>
            <a:r>
              <a:rPr lang="en-US" sz="1500" b="1"/>
              <a:t>Sırt ağrısı</a:t>
            </a:r>
          </a:p>
          <a:p>
            <a:r>
              <a:rPr lang="en-US" sz="1500" b="1"/>
              <a:t>Bel ağrısı</a:t>
            </a:r>
          </a:p>
          <a:p>
            <a:r>
              <a:rPr lang="en-US" sz="1500" b="1"/>
              <a:t>Üst ektremite ağrısı</a:t>
            </a:r>
          </a:p>
          <a:p>
            <a:r>
              <a:rPr lang="en-US" sz="1500" b="1"/>
              <a:t>Alt ekstremite ağrısı</a:t>
            </a:r>
          </a:p>
          <a:p>
            <a:r>
              <a:rPr lang="en-US" sz="1500" b="1"/>
              <a:t>Metabolik bone disease</a:t>
            </a:r>
          </a:p>
          <a:p>
            <a:r>
              <a:rPr lang="en-US" sz="1500" b="1"/>
              <a:t>Metabolik eklem h. </a:t>
            </a:r>
          </a:p>
          <a:p>
            <a:r>
              <a:rPr lang="en-US" sz="1500" b="1"/>
              <a:t>Miyofasyal ağrı </a:t>
            </a:r>
          </a:p>
          <a:p>
            <a:r>
              <a:rPr lang="en-US" sz="1500" b="1"/>
              <a:t>Periferik damar h. </a:t>
            </a:r>
          </a:p>
          <a:p>
            <a:r>
              <a:rPr lang="en-US" sz="1500" b="1"/>
              <a:t>Kümülatif travma h. </a:t>
            </a:r>
          </a:p>
          <a:p>
            <a:r>
              <a:rPr lang="en-US" sz="1500" b="1"/>
              <a:t>Hemipleji</a:t>
            </a:r>
          </a:p>
          <a:p>
            <a:r>
              <a:rPr lang="en-US" sz="1500" b="1"/>
              <a:t>Travmatik beyin hasarı </a:t>
            </a:r>
          </a:p>
          <a:p>
            <a:r>
              <a:rPr lang="en-US" sz="1500" b="1"/>
              <a:t>Spinal kord hasarı</a:t>
            </a:r>
          </a:p>
          <a:p>
            <a:r>
              <a:rPr lang="en-US" sz="1500" b="1"/>
              <a:t>Periferik sinir hasarı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97600" y="774065"/>
            <a:ext cx="5384800" cy="5353685"/>
          </a:xfrm>
        </p:spPr>
        <p:txBody>
          <a:bodyPr/>
          <a:lstStyle/>
          <a:p>
            <a:r>
              <a:rPr lang="en-US" sz="1500" dirty="0" err="1"/>
              <a:t>Müsküler</a:t>
            </a:r>
            <a:r>
              <a:rPr lang="en-US" sz="1500" dirty="0"/>
              <a:t> </a:t>
            </a:r>
            <a:r>
              <a:rPr lang="en-US" sz="1500" dirty="0" err="1"/>
              <a:t>distrofi</a:t>
            </a:r>
            <a:endParaRPr lang="en-US" sz="1500" dirty="0"/>
          </a:p>
          <a:p>
            <a:r>
              <a:rPr lang="en-US" sz="1500" dirty="0" err="1"/>
              <a:t>Multipl</a:t>
            </a:r>
            <a:r>
              <a:rPr lang="en-US" sz="1500" dirty="0"/>
              <a:t> </a:t>
            </a:r>
            <a:r>
              <a:rPr lang="en-US" sz="1500" dirty="0" err="1"/>
              <a:t>skleroz</a:t>
            </a:r>
            <a:endParaRPr lang="en-US" sz="1500" dirty="0"/>
          </a:p>
          <a:p>
            <a:r>
              <a:rPr lang="en-US" sz="1500" dirty="0" err="1"/>
              <a:t>Travmatik</a:t>
            </a:r>
            <a:r>
              <a:rPr lang="en-US" sz="1500" dirty="0"/>
              <a:t> </a:t>
            </a:r>
            <a:r>
              <a:rPr lang="en-US" sz="1500" dirty="0" err="1"/>
              <a:t>lokomotor</a:t>
            </a:r>
            <a:r>
              <a:rPr lang="en-US" sz="1500" dirty="0"/>
              <a:t> </a:t>
            </a:r>
            <a:r>
              <a:rPr lang="en-US" sz="1500" dirty="0" err="1"/>
              <a:t>sistem</a:t>
            </a:r>
            <a:r>
              <a:rPr lang="en-US" sz="1500" dirty="0"/>
              <a:t> h. </a:t>
            </a:r>
          </a:p>
          <a:p>
            <a:r>
              <a:rPr lang="en-US" sz="1500" dirty="0" err="1"/>
              <a:t>Vestibuler</a:t>
            </a:r>
            <a:r>
              <a:rPr lang="en-US" sz="1500" dirty="0"/>
              <a:t> </a:t>
            </a:r>
            <a:r>
              <a:rPr lang="en-US" sz="1500" dirty="0" err="1"/>
              <a:t>rehabilitasyon</a:t>
            </a:r>
            <a:r>
              <a:rPr lang="en-US" sz="1500" dirty="0"/>
              <a:t> </a:t>
            </a:r>
          </a:p>
          <a:p>
            <a:r>
              <a:rPr lang="en-US" sz="1500" dirty="0" err="1"/>
              <a:t>Artoplasti</a:t>
            </a:r>
            <a:r>
              <a:rPr lang="en-US" sz="1500" dirty="0"/>
              <a:t> </a:t>
            </a:r>
            <a:r>
              <a:rPr lang="en-US" sz="1500" dirty="0" err="1"/>
              <a:t>sonrası</a:t>
            </a:r>
            <a:r>
              <a:rPr lang="en-US" sz="1500" dirty="0"/>
              <a:t> </a:t>
            </a:r>
            <a:r>
              <a:rPr lang="en-US" sz="1500" dirty="0" err="1"/>
              <a:t>rehabilitasyon</a:t>
            </a:r>
            <a:r>
              <a:rPr lang="en-US" sz="1500" dirty="0"/>
              <a:t> </a:t>
            </a:r>
          </a:p>
          <a:p>
            <a:r>
              <a:rPr lang="en-US" sz="1500" dirty="0"/>
              <a:t>Parkinson h. </a:t>
            </a:r>
          </a:p>
          <a:p>
            <a:r>
              <a:rPr lang="en-US" sz="1500" dirty="0" err="1"/>
              <a:t>Skolyoz</a:t>
            </a:r>
            <a:endParaRPr lang="en-US" sz="1500" dirty="0"/>
          </a:p>
          <a:p>
            <a:r>
              <a:rPr lang="en-US" sz="1500" dirty="0" err="1"/>
              <a:t>Spastisite</a:t>
            </a:r>
            <a:endParaRPr lang="en-US" sz="1500" dirty="0"/>
          </a:p>
          <a:p>
            <a:r>
              <a:rPr lang="en-US" sz="1500" dirty="0" err="1"/>
              <a:t>Basınç</a:t>
            </a:r>
            <a:r>
              <a:rPr lang="en-US" sz="1500" dirty="0"/>
              <a:t> </a:t>
            </a:r>
            <a:r>
              <a:rPr lang="en-US" sz="1500" dirty="0" err="1"/>
              <a:t>yaraları</a:t>
            </a:r>
            <a:endParaRPr lang="en-US" sz="1500" dirty="0"/>
          </a:p>
          <a:p>
            <a:r>
              <a:rPr lang="en-US" sz="1500" dirty="0" err="1"/>
              <a:t>Ampüte</a:t>
            </a:r>
            <a:r>
              <a:rPr lang="en-US" sz="1500" dirty="0"/>
              <a:t> </a:t>
            </a:r>
            <a:r>
              <a:rPr lang="en-US" sz="1500" dirty="0" err="1"/>
              <a:t>rehabilitasyonu</a:t>
            </a:r>
            <a:endParaRPr lang="en-US" sz="1500" dirty="0"/>
          </a:p>
          <a:p>
            <a:r>
              <a:rPr lang="en-US" sz="1500" dirty="0"/>
              <a:t>El </a:t>
            </a:r>
            <a:r>
              <a:rPr lang="en-US" sz="1500" dirty="0" err="1"/>
              <a:t>rehabilitasyonu</a:t>
            </a:r>
            <a:r>
              <a:rPr lang="en-US" sz="1500" dirty="0"/>
              <a:t> </a:t>
            </a:r>
          </a:p>
          <a:p>
            <a:r>
              <a:rPr lang="en-US" sz="1500" dirty="0" err="1"/>
              <a:t>Spor</a:t>
            </a:r>
            <a:r>
              <a:rPr lang="en-US" sz="1500" dirty="0"/>
              <a:t> </a:t>
            </a:r>
            <a:r>
              <a:rPr lang="en-US" sz="1500" dirty="0" err="1"/>
              <a:t>yaralanmaları</a:t>
            </a:r>
            <a:r>
              <a:rPr lang="en-US" sz="1500" dirty="0"/>
              <a:t> </a:t>
            </a:r>
            <a:r>
              <a:rPr lang="en-US" sz="1500" dirty="0" err="1"/>
              <a:t>rehabilitasyonu</a:t>
            </a:r>
            <a:r>
              <a:rPr lang="en-US" sz="1500" dirty="0"/>
              <a:t> </a:t>
            </a:r>
          </a:p>
          <a:p>
            <a:r>
              <a:rPr lang="en-US" sz="1500" dirty="0"/>
              <a:t>CP</a:t>
            </a:r>
          </a:p>
          <a:p>
            <a:r>
              <a:rPr lang="en-US" sz="1500" dirty="0" err="1"/>
              <a:t>Poliomiyelit</a:t>
            </a:r>
            <a:endParaRPr lang="en-US" sz="1500" dirty="0"/>
          </a:p>
          <a:p>
            <a:r>
              <a:rPr lang="en-US" sz="1500" dirty="0" err="1"/>
              <a:t>Postpolio</a:t>
            </a:r>
            <a:r>
              <a:rPr lang="en-US" sz="1500" dirty="0"/>
              <a:t> </a:t>
            </a:r>
            <a:r>
              <a:rPr lang="en-US" sz="1500" dirty="0" err="1"/>
              <a:t>sendromu</a:t>
            </a:r>
            <a:endParaRPr lang="en-US" sz="1500" dirty="0"/>
          </a:p>
          <a:p>
            <a:r>
              <a:rPr lang="en-US" sz="1500" dirty="0" err="1"/>
              <a:t>Guillan</a:t>
            </a:r>
            <a:r>
              <a:rPr lang="en-US" sz="1500" dirty="0"/>
              <a:t> barre </a:t>
            </a:r>
            <a:r>
              <a:rPr lang="en-US" sz="1500" dirty="0" err="1"/>
              <a:t>sendromu</a:t>
            </a:r>
            <a:endParaRPr lang="en-US" sz="1500" dirty="0"/>
          </a:p>
          <a:p>
            <a:r>
              <a:rPr lang="en-US" sz="1500" dirty="0" err="1"/>
              <a:t>Kardiak</a:t>
            </a:r>
            <a:r>
              <a:rPr lang="en-US" sz="1500" dirty="0"/>
              <a:t> </a:t>
            </a:r>
            <a:r>
              <a:rPr lang="en-US" sz="1500" dirty="0" err="1"/>
              <a:t>rehabilitasyonu</a:t>
            </a:r>
            <a:endParaRPr lang="en-US" sz="1500" dirty="0"/>
          </a:p>
          <a:p>
            <a:r>
              <a:rPr lang="en-US" sz="1500" dirty="0" err="1"/>
              <a:t>Pulmoner</a:t>
            </a:r>
            <a:r>
              <a:rPr lang="en-US" sz="1500" dirty="0"/>
              <a:t> </a:t>
            </a:r>
            <a:r>
              <a:rPr lang="en-US" sz="1500" dirty="0" err="1"/>
              <a:t>rehabilitasyon</a:t>
            </a:r>
            <a:r>
              <a:rPr lang="en-US" sz="1500" dirty="0"/>
              <a:t> </a:t>
            </a:r>
          </a:p>
          <a:p>
            <a:r>
              <a:rPr lang="en-US" sz="1500" dirty="0" err="1"/>
              <a:t>Pediyatric</a:t>
            </a:r>
            <a:r>
              <a:rPr lang="en-US" sz="1500" dirty="0"/>
              <a:t> </a:t>
            </a:r>
            <a:r>
              <a:rPr lang="en-US" sz="1500" dirty="0" err="1"/>
              <a:t>rehabilitasyon</a:t>
            </a:r>
            <a:r>
              <a:rPr lang="en-US" sz="1500" dirty="0"/>
              <a:t> </a:t>
            </a:r>
          </a:p>
          <a:p>
            <a:r>
              <a:rPr lang="en-US" sz="1500" dirty="0"/>
              <a:t>Geriatric </a:t>
            </a:r>
            <a:r>
              <a:rPr lang="en-US" sz="1500" dirty="0" err="1"/>
              <a:t>rehabilitasyon</a:t>
            </a:r>
            <a:r>
              <a:rPr lang="en-US" sz="1500" dirty="0"/>
              <a:t> </a:t>
            </a:r>
          </a:p>
          <a:p>
            <a:r>
              <a:rPr lang="en-US" sz="1500" dirty="0" err="1"/>
              <a:t>Mesane</a:t>
            </a:r>
            <a:r>
              <a:rPr lang="en-US" sz="1500" dirty="0"/>
              <a:t> </a:t>
            </a:r>
            <a:r>
              <a:rPr lang="en-US" sz="1500" dirty="0" err="1"/>
              <a:t>ve</a:t>
            </a:r>
            <a:r>
              <a:rPr lang="en-US" sz="1500" dirty="0"/>
              <a:t> </a:t>
            </a:r>
            <a:r>
              <a:rPr lang="en-US" sz="1500" dirty="0" err="1"/>
              <a:t>barsak</a:t>
            </a:r>
            <a:r>
              <a:rPr lang="en-US" sz="1500" dirty="0"/>
              <a:t> </a:t>
            </a:r>
            <a:r>
              <a:rPr lang="en-US" sz="1500" dirty="0" err="1"/>
              <a:t>eğitimi</a:t>
            </a:r>
            <a:endParaRPr lang="en-US" sz="1500" dirty="0"/>
          </a:p>
          <a:p>
            <a:r>
              <a:rPr lang="en-US" sz="1500" dirty="0" err="1"/>
              <a:t>Diğer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 </a:t>
            </a:r>
            <a:r>
              <a:rPr lang="en-US" b="1"/>
              <a:t>İletişim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94665" y="773430"/>
            <a:ext cx="5384800" cy="4953000"/>
          </a:xfrm>
        </p:spPr>
        <p:txBody>
          <a:bodyPr/>
          <a:lstStyle/>
          <a:p>
            <a:r>
              <a:rPr lang="en-US"/>
              <a:t>İşitme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Okuma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Konuşma</a:t>
            </a:r>
          </a:p>
          <a:p>
            <a:endParaRPr lang="en-US"/>
          </a:p>
          <a:p>
            <a:r>
              <a:rPr lang="en-US"/>
              <a:t>Yazma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155315" y="773430"/>
            <a:ext cx="8943975" cy="4953000"/>
          </a:xfrm>
        </p:spPr>
        <p:txBody>
          <a:bodyPr/>
          <a:lstStyle/>
          <a:p>
            <a:r>
              <a:rPr lang="en-US" sz="2800" dirty="0" err="1"/>
              <a:t>İşitme</a:t>
            </a:r>
            <a:r>
              <a:rPr lang="en-US" sz="2800" dirty="0"/>
              <a:t> </a:t>
            </a:r>
            <a:r>
              <a:rPr lang="en-US" sz="2800" dirty="0" err="1"/>
              <a:t>zorluğu</a:t>
            </a:r>
            <a:r>
              <a:rPr lang="en-US" sz="2800" dirty="0"/>
              <a:t> </a:t>
            </a:r>
            <a:r>
              <a:rPr lang="en-US" sz="2800" dirty="0" err="1"/>
              <a:t>var</a:t>
            </a:r>
            <a:r>
              <a:rPr lang="en-US" sz="2800" dirty="0"/>
              <a:t> </a:t>
            </a:r>
            <a:r>
              <a:rPr lang="en-US" sz="2800" dirty="0" err="1"/>
              <a:t>mı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İşitme</a:t>
            </a:r>
            <a:r>
              <a:rPr lang="en-US" sz="2800" dirty="0"/>
              <a:t> </a:t>
            </a:r>
            <a:r>
              <a:rPr lang="en-US" sz="2800" dirty="0" err="1"/>
              <a:t>cihazı</a:t>
            </a:r>
            <a:r>
              <a:rPr lang="en-US" sz="2800" dirty="0"/>
              <a:t> </a:t>
            </a:r>
            <a:r>
              <a:rPr lang="en-US" sz="2800" dirty="0" err="1"/>
              <a:t>kullanıyor</a:t>
            </a:r>
            <a:r>
              <a:rPr lang="en-US" sz="2800" dirty="0"/>
              <a:t> </a:t>
            </a:r>
            <a:r>
              <a:rPr lang="en-US" sz="2800" dirty="0" err="1"/>
              <a:t>musunuz</a:t>
            </a:r>
            <a:r>
              <a:rPr lang="en-US" sz="2800" dirty="0"/>
              <a:t>? </a:t>
            </a:r>
          </a:p>
          <a:p>
            <a:r>
              <a:rPr lang="en-US" sz="2800" dirty="0"/>
              <a:t>Okuma </a:t>
            </a:r>
            <a:r>
              <a:rPr lang="en-US" sz="2800" dirty="0" err="1"/>
              <a:t>zorluğunuz</a:t>
            </a:r>
            <a:r>
              <a:rPr lang="en-US" sz="2800" dirty="0"/>
              <a:t> </a:t>
            </a:r>
            <a:r>
              <a:rPr lang="en-US" sz="2800" dirty="0" err="1"/>
              <a:t>var</a:t>
            </a:r>
            <a:r>
              <a:rPr lang="en-US" sz="2800" dirty="0"/>
              <a:t> </a:t>
            </a:r>
            <a:r>
              <a:rPr lang="en-US" sz="2800" dirty="0" err="1"/>
              <a:t>mı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Okumak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gözlüğe</a:t>
            </a:r>
            <a:r>
              <a:rPr lang="en-US" sz="2800" dirty="0"/>
              <a:t> </a:t>
            </a:r>
            <a:r>
              <a:rPr lang="en-US" sz="2800" dirty="0" err="1"/>
              <a:t>ihtiyacınız</a:t>
            </a:r>
            <a:r>
              <a:rPr lang="en-US" sz="2800" dirty="0"/>
              <a:t> </a:t>
            </a:r>
            <a:r>
              <a:rPr lang="en-US" sz="2800" dirty="0" err="1"/>
              <a:t>var</a:t>
            </a:r>
            <a:r>
              <a:rPr lang="en-US" sz="2800" dirty="0"/>
              <a:t> </a:t>
            </a:r>
            <a:r>
              <a:rPr lang="en-US" sz="2800" dirty="0" err="1"/>
              <a:t>mı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Başkaları</a:t>
            </a:r>
            <a:r>
              <a:rPr lang="en-US" sz="2800" dirty="0"/>
              <a:t> </a:t>
            </a:r>
            <a:r>
              <a:rPr lang="en-US" sz="2800" dirty="0" err="1"/>
              <a:t>konu</a:t>
            </a:r>
            <a:r>
              <a:rPr lang="tr-TR" sz="2800" dirty="0"/>
              <a:t>ş</a:t>
            </a:r>
            <a:r>
              <a:rPr lang="en-US" sz="2800" dirty="0" err="1"/>
              <a:t>tuklarınızı</a:t>
            </a:r>
            <a:r>
              <a:rPr lang="en-US" sz="2800" dirty="0"/>
              <a:t> </a:t>
            </a:r>
            <a:r>
              <a:rPr lang="en-US" sz="2800" dirty="0" err="1"/>
              <a:t>anlamada</a:t>
            </a:r>
            <a:r>
              <a:rPr lang="en-US" sz="2800" dirty="0"/>
              <a:t> </a:t>
            </a:r>
            <a:r>
              <a:rPr lang="en-US" sz="2800" dirty="0" err="1"/>
              <a:t>zorluk</a:t>
            </a:r>
            <a:r>
              <a:rPr lang="en-US" sz="2800" dirty="0"/>
              <a:t> </a:t>
            </a:r>
            <a:r>
              <a:rPr lang="en-US" sz="2800" dirty="0" err="1"/>
              <a:t>çektiklerini</a:t>
            </a:r>
            <a:r>
              <a:rPr lang="en-US" sz="2800" dirty="0"/>
              <a:t> </a:t>
            </a:r>
            <a:r>
              <a:rPr lang="en-US" sz="2800" dirty="0" err="1"/>
              <a:t>söylüyorlar</a:t>
            </a:r>
            <a:r>
              <a:rPr lang="en-US" sz="2800" dirty="0"/>
              <a:t> </a:t>
            </a:r>
            <a:r>
              <a:rPr lang="en-US" sz="2800" dirty="0" err="1"/>
              <a:t>mı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Düşüncelerinizi</a:t>
            </a:r>
            <a:r>
              <a:rPr lang="en-US" sz="2800" dirty="0"/>
              <a:t> </a:t>
            </a:r>
            <a:r>
              <a:rPr lang="en-US" sz="2800" dirty="0" err="1"/>
              <a:t>ifade</a:t>
            </a:r>
            <a:r>
              <a:rPr lang="en-US" sz="2800" dirty="0"/>
              <a:t> </a:t>
            </a:r>
            <a:r>
              <a:rPr lang="en-US" sz="2800" dirty="0" err="1"/>
              <a:t>etmekte</a:t>
            </a:r>
            <a:r>
              <a:rPr lang="en-US" sz="2800" dirty="0"/>
              <a:t> </a:t>
            </a:r>
            <a:r>
              <a:rPr lang="en-US" sz="2800" dirty="0" err="1"/>
              <a:t>zorluk</a:t>
            </a:r>
            <a:r>
              <a:rPr lang="en-US" sz="2800" dirty="0"/>
              <a:t> </a:t>
            </a:r>
            <a:r>
              <a:rPr lang="en-US" sz="2800" dirty="0" err="1"/>
              <a:t>çekiyor</a:t>
            </a:r>
            <a:r>
              <a:rPr lang="en-US" sz="2800" dirty="0"/>
              <a:t> </a:t>
            </a:r>
            <a:r>
              <a:rPr lang="en-US" sz="2800" dirty="0" err="1"/>
              <a:t>musunuz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Kelimeler</a:t>
            </a:r>
            <a:r>
              <a:rPr lang="en-US" sz="2800" dirty="0"/>
              <a:t> </a:t>
            </a:r>
            <a:r>
              <a:rPr lang="en-US" sz="2800" dirty="0" err="1"/>
              <a:t>bulmakta</a:t>
            </a:r>
            <a:r>
              <a:rPr lang="en-US" sz="2800" dirty="0"/>
              <a:t> </a:t>
            </a:r>
            <a:r>
              <a:rPr lang="en-US" sz="2800" dirty="0" err="1"/>
              <a:t>zorluk</a:t>
            </a:r>
            <a:r>
              <a:rPr lang="en-US" sz="2800" dirty="0"/>
              <a:t> </a:t>
            </a:r>
            <a:r>
              <a:rPr lang="en-US" sz="2800" dirty="0" err="1"/>
              <a:t>çekiyor</a:t>
            </a:r>
            <a:r>
              <a:rPr lang="en-US" sz="2800" dirty="0"/>
              <a:t> </a:t>
            </a:r>
            <a:r>
              <a:rPr lang="en-US" sz="2800" dirty="0" err="1"/>
              <a:t>musunuz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Yazabiliyor</a:t>
            </a:r>
            <a:r>
              <a:rPr lang="en-US" sz="2800" dirty="0"/>
              <a:t> </a:t>
            </a:r>
            <a:r>
              <a:rPr lang="en-US" sz="2800" dirty="0" err="1"/>
              <a:t>musunuz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İletişim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herhangi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yardımcı</a:t>
            </a:r>
            <a:r>
              <a:rPr lang="en-US" sz="2800" dirty="0"/>
              <a:t> </a:t>
            </a:r>
            <a:r>
              <a:rPr lang="en-US" sz="2800" dirty="0" err="1"/>
              <a:t>cihaz</a:t>
            </a:r>
            <a:r>
              <a:rPr lang="en-US" sz="2800" dirty="0"/>
              <a:t> </a:t>
            </a:r>
            <a:r>
              <a:rPr lang="en-US" sz="2800" dirty="0" err="1"/>
              <a:t>kullanıyor</a:t>
            </a:r>
            <a:r>
              <a:rPr lang="en-US" sz="2800" dirty="0"/>
              <a:t> </a:t>
            </a:r>
            <a:r>
              <a:rPr lang="en-US" sz="2800" dirty="0" err="1"/>
              <a:t>musunuz</a:t>
            </a:r>
            <a:r>
              <a:rPr lang="en-US" sz="2800" dirty="0"/>
              <a:t>?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Yemek yeme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17830" y="952500"/>
            <a:ext cx="5779770" cy="4953000"/>
          </a:xfrm>
        </p:spPr>
        <p:txBody>
          <a:bodyPr/>
          <a:lstStyle/>
          <a:p>
            <a:r>
              <a:rPr lang="en-US"/>
              <a:t>Yardımsız yiyebiliyor musunuz? </a:t>
            </a:r>
          </a:p>
          <a:p>
            <a:r>
              <a:rPr lang="en-US"/>
              <a:t>Konserveleri açmakta ve sıvıları boşaltmakta zorluk çekiyor musunuz? </a:t>
            </a:r>
          </a:p>
          <a:p>
            <a:r>
              <a:rPr lang="en-US"/>
              <a:t>Et kesebiliyor musunuz? </a:t>
            </a:r>
          </a:p>
          <a:p>
            <a:r>
              <a:rPr lang="en-US"/>
              <a:t>Kaşık, çatal, bıçak tutmada zorluğunuz var mı? </a:t>
            </a:r>
          </a:p>
          <a:p>
            <a:r>
              <a:rPr lang="en-US"/>
              <a:t>Yiyecek ve içecekleri ağzınıza götürmede zorluğunuz var mı?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97600" y="952500"/>
            <a:ext cx="5384800" cy="4953000"/>
          </a:xfrm>
        </p:spPr>
        <p:txBody>
          <a:bodyPr/>
          <a:lstStyle/>
          <a:p>
            <a:r>
              <a:rPr lang="en-US"/>
              <a:t>Çiğnemede zorluğunuz var mı? </a:t>
            </a:r>
          </a:p>
          <a:p>
            <a:r>
              <a:rPr lang="en-US"/>
              <a:t>Katı veya sıvıları yutmada zorluğunuz var mı? </a:t>
            </a:r>
          </a:p>
          <a:p>
            <a:r>
              <a:rPr lang="en-US"/>
              <a:t>Hiç yemek yerken nefessiz kaldınız mı? </a:t>
            </a:r>
          </a:p>
          <a:p>
            <a:r>
              <a:rPr lang="en-US"/>
              <a:t>Yiyecek ve içecekler hiç burnunuzdan geldi mi?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Kendi kendine bakım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Yardım olmadan dişlerinizi fırçalayabilir misiniz? </a:t>
            </a:r>
          </a:p>
          <a:p>
            <a:r>
              <a:rPr lang="en-US"/>
              <a:t>Yardım olmadan takma dişlerinizi takıp çıkarabilir misiniz? </a:t>
            </a:r>
          </a:p>
          <a:p>
            <a:r>
              <a:rPr lang="en-US"/>
              <a:t>Saçlarınızı taramada ve düzeltmede zorluk çekiyor musunuz? </a:t>
            </a:r>
          </a:p>
          <a:p>
            <a:r>
              <a:rPr lang="en-US"/>
              <a:t>Yardımsız olarak makyaj yapabiliyor musunuz? </a:t>
            </a:r>
          </a:p>
          <a:p>
            <a:r>
              <a:rPr lang="en-US"/>
              <a:t>Traş olurken zorluk çekiyor musunuz? </a:t>
            </a:r>
          </a:p>
          <a:p>
            <a:r>
              <a:rPr lang="en-US"/>
              <a:t>Yardımsız deodorant kullanabilir misiniz?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Banyo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Yardımsız banyo yapabilir duş alabilir misiniz? </a:t>
            </a:r>
          </a:p>
          <a:p>
            <a:r>
              <a:rPr lang="en-US"/>
              <a:t>Banyoda kendinizi güvenli hissedebiliyor musunuz? </a:t>
            </a:r>
          </a:p>
          <a:p>
            <a:r>
              <a:rPr lang="en-US"/>
              <a:t>Banyo tahtası ya da duş sandalyesi kullanabiliyor musunuz? </a:t>
            </a:r>
          </a:p>
          <a:p>
            <a:r>
              <a:rPr lang="en-US"/>
              <a:t>Yardım olmadan kendiniz süngerle yıkayabilir misiniz? </a:t>
            </a:r>
          </a:p>
          <a:p>
            <a:r>
              <a:rPr lang="en-US"/>
              <a:t>Vücüdunuzun ulaşamadığınız bölümleri var mı?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Tuvalet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Yardım olmadan tuvaleti kullanabilir misiniz? </a:t>
            </a:r>
          </a:p>
          <a:p>
            <a:r>
              <a:rPr lang="en-US"/>
              <a:t>Tuvaletten önce ve sonra soyunup giyinmede yardıma ihtiyacınız olur mu? </a:t>
            </a:r>
          </a:p>
          <a:p>
            <a:r>
              <a:rPr lang="en-US"/>
              <a:t>Mesane ya da bağırsağınızı boşalttıktan sonra temizlenmek için yardıma ihtiyacınız var mı?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Giyinme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Her gün giyiniyor musunuz? </a:t>
            </a:r>
          </a:p>
          <a:p>
            <a:r>
              <a:rPr lang="en-US"/>
              <a:t>Ne tür bir elbise giyiniyorsunuz? </a:t>
            </a:r>
          </a:p>
          <a:p>
            <a:r>
              <a:rPr lang="en-US"/>
              <a:t>Elbise,çorap iç çamaşırı, ayakkabı vb giymede yardıma ihtiyacınız var mı? </a:t>
            </a:r>
          </a:p>
          <a:p>
            <a:r>
              <a:rPr lang="en-US"/>
              <a:t>Düğme, fermuar vb için yardıma ihtiyacınız var mı? </a:t>
            </a:r>
          </a:p>
          <a:p>
            <a:r>
              <a:rPr lang="en-US"/>
              <a:t>Elbise modifikasyonuna ihtiyacınız var mı? 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Yatak aktivileteleri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Yatakta her yana dönebilir misiniz? </a:t>
            </a:r>
          </a:p>
          <a:p>
            <a:r>
              <a:rPr lang="en-US"/>
              <a:t>Sırtüstü yatarken kalçalarınızı kaldırabilir misiniz? </a:t>
            </a:r>
          </a:p>
          <a:p>
            <a:r>
              <a:rPr lang="en-US"/>
              <a:t>Yatağa uzanmada ya da kenarına oturmakta yardıma ihtiyacınız var mı? </a:t>
            </a:r>
          </a:p>
          <a:p>
            <a:r>
              <a:rPr lang="en-US"/>
              <a:t>Oturur pozisyonu devam ettirmede bir zorluğunuz var mı? </a:t>
            </a:r>
          </a:p>
          <a:p>
            <a:r>
              <a:rPr lang="en-US"/>
              <a:t>Elektrikli bir yatağı rahatça kullanabilir misiniz?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Transfer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Yataktan tekerlekli sandalyeye, tekerlekli sandalyeden tuvalete, banyoya, otomobile yardımsız geçebilir misiniz? </a:t>
            </a:r>
          </a:p>
          <a:p>
            <a:r>
              <a:rPr lang="en-US"/>
              <a:t>Yardımsız olarak yataktan çıkabilir misiniz? </a:t>
            </a:r>
          </a:p>
          <a:p>
            <a:r>
              <a:rPr lang="en-US"/>
              <a:t>Yüksek ya da alçakta otururken kalkmada yardıma ihtiyacınız var mı? </a:t>
            </a:r>
          </a:p>
          <a:p>
            <a:r>
              <a:rPr lang="en-US"/>
              <a:t>Yardımsız olarak tuvalete geçebilir misiniz?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en-US" b="1"/>
              <a:t>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TS yi kullanabilir misiniz? </a:t>
            </a:r>
          </a:p>
          <a:p>
            <a:r>
              <a:rPr lang="en-US"/>
              <a:t>TS frenlerini yardımsız olarak açıp kapatabiliyor musunuz? </a:t>
            </a:r>
          </a:p>
          <a:p>
            <a:r>
              <a:rPr lang="en-US"/>
              <a:t>Düzensiz zeminlerde, rampalarda, halı üzerinde ts sürerken yardıma ihtiyacınız var mı? </a:t>
            </a:r>
          </a:p>
          <a:p>
            <a:r>
              <a:rPr lang="en-US"/>
              <a:t>İstirahatte ihtiyacınız olmadan ts yi ne kadar zaman kullanabilirsiniz? </a:t>
            </a:r>
          </a:p>
          <a:p>
            <a:r>
              <a:rPr lang="en-US"/>
              <a:t>Ev içinde bağımsız olarak ts kullanabilir misiniz? </a:t>
            </a:r>
          </a:p>
          <a:p>
            <a:r>
              <a:rPr lang="en-US"/>
              <a:t>TS ile alışverişe gidebiliyor musunuz?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Ambülasyon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Yardımsız yürüyebiliyor musunuz? </a:t>
            </a:r>
          </a:p>
          <a:p>
            <a:r>
              <a:rPr lang="en-US"/>
              <a:t>Yürümek için baston, koltuk değneği ya da yürüteçe ihtiyacınız var mı? </a:t>
            </a:r>
          </a:p>
          <a:p>
            <a:r>
              <a:rPr lang="en-US"/>
              <a:t>Dinlenme gereksinimi olmadan ne kadar yürüyebilirsiniz? </a:t>
            </a:r>
          </a:p>
          <a:p>
            <a:r>
              <a:rPr lang="en-US"/>
              <a:t>Neden durmak ihtiyacı hissedersiniz? </a:t>
            </a:r>
          </a:p>
          <a:p>
            <a:r>
              <a:rPr lang="en-US"/>
              <a:t>Kendiniz dengesiz hisseder misiniz? Düşer misiniz? </a:t>
            </a:r>
          </a:p>
          <a:p>
            <a:r>
              <a:rPr lang="en-US"/>
              <a:t>Yardımsız olarak merdiven çıkıp inebilir misiniz? </a:t>
            </a:r>
          </a:p>
          <a:p>
            <a:r>
              <a:rPr lang="en-US"/>
              <a:t>Alışverişe çıkabilir misiniz? </a:t>
            </a:r>
          </a:p>
          <a:p>
            <a:r>
              <a:rPr lang="en-US"/>
              <a:t>Toplu taşıma araçlarını yardımsız kullanabilir misiniz?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Klinik Değerlendirme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Anamnez</a:t>
            </a:r>
          </a:p>
          <a:p>
            <a:r>
              <a:rPr lang="en-US"/>
              <a:t>Fizik muayene</a:t>
            </a:r>
          </a:p>
          <a:p>
            <a:r>
              <a:rPr lang="en-US"/>
              <a:t>İşlevin değerlendirilmesi</a:t>
            </a:r>
          </a:p>
          <a:p>
            <a:r>
              <a:rPr lang="en-US"/>
              <a:t>FTR tanısı </a:t>
            </a:r>
          </a:p>
          <a:p>
            <a:r>
              <a:rPr lang="en-US"/>
              <a:t>Hastalık</a:t>
            </a:r>
          </a:p>
          <a:p>
            <a:r>
              <a:rPr lang="en-US"/>
              <a:t>Sağlığın bozulması</a:t>
            </a:r>
          </a:p>
          <a:p>
            <a:r>
              <a:rPr lang="en-US"/>
              <a:t>Özürlülük</a:t>
            </a:r>
          </a:p>
          <a:p>
            <a:r>
              <a:rPr lang="en-US"/>
              <a:t>Engellilik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Motorlu taşıt kullanma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Geçerli bir ehliyetiniz var mı? </a:t>
            </a:r>
          </a:p>
          <a:p>
            <a:r>
              <a:rPr lang="en-US"/>
              <a:t>Otomobiliniz var mı? </a:t>
            </a:r>
          </a:p>
          <a:p>
            <a:r>
              <a:rPr lang="en-US"/>
              <a:t>Otomobilinizle alışverişe gidebiliyor musunuz? </a:t>
            </a:r>
          </a:p>
          <a:p>
            <a:r>
              <a:rPr lang="en-US"/>
              <a:t>Yoğun trafikte ve uzun yolda kullanabiliyor musunuz? </a:t>
            </a:r>
          </a:p>
          <a:p>
            <a:r>
              <a:rPr lang="en-US"/>
              <a:t>Özel tertibatlı otomobil kullanıyor musunuz? </a:t>
            </a:r>
          </a:p>
          <a:p>
            <a:r>
              <a:rPr lang="en-US"/>
              <a:t>Otomobilinizle kaza yaptınız mı? Ceza aldınız mı?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Laboratuvar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Eritrosit, lökosit, Hct</a:t>
            </a:r>
          </a:p>
          <a:p>
            <a:r>
              <a:rPr lang="en-US"/>
              <a:t>Sedimentasyon</a:t>
            </a:r>
          </a:p>
          <a:p>
            <a:r>
              <a:rPr lang="en-US"/>
              <a:t>TİT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Rx, CT, MRG, sintigrafi vb.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Tedavi ve/veya rehabilitasyon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Demografik Bilgiler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Adı-soyadı:</a:t>
            </a:r>
          </a:p>
          <a:p>
            <a:r>
              <a:rPr lang="en-US"/>
              <a:t>Yaş:</a:t>
            </a:r>
          </a:p>
          <a:p>
            <a:r>
              <a:rPr lang="en-US"/>
              <a:t>Cinsiyet:</a:t>
            </a:r>
          </a:p>
          <a:p>
            <a:r>
              <a:rPr lang="en-US"/>
              <a:t>Meslek:</a:t>
            </a:r>
          </a:p>
          <a:p>
            <a:r>
              <a:rPr lang="en-US"/>
              <a:t>Doğum yer:</a:t>
            </a:r>
          </a:p>
          <a:p>
            <a:r>
              <a:rPr lang="en-US"/>
              <a:t>Medeni durum: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Anamnez&amp;Fizik muayene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058275" cy="4953000"/>
          </a:xfrm>
        </p:spPr>
        <p:txBody>
          <a:bodyPr/>
          <a:lstStyle/>
          <a:p>
            <a:r>
              <a:rPr lang="en-US"/>
              <a:t>Hastadan</a:t>
            </a:r>
          </a:p>
          <a:p>
            <a:r>
              <a:rPr lang="en-US"/>
              <a:t>Aile, yakınlar, arkadaşlar, bakıcılar, refakat, hemşire, doktor, sağlık sigortası yetkilileri, sağlık raporları, diğer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Yakınma(lar)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7948295" cy="4953000"/>
          </a:xfrm>
        </p:spPr>
        <p:txBody>
          <a:bodyPr/>
          <a:lstStyle/>
          <a:p>
            <a:r>
              <a:rPr lang="en-US"/>
              <a:t>Ana yakınma(lar) (ağrı kas kuvvetsizliği vb.) </a:t>
            </a:r>
          </a:p>
          <a:p>
            <a:r>
              <a:rPr lang="en-US"/>
              <a:t>Diğer (baş dönmesi, bulantı vb.)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Özgeçmiş-1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Başlama</a:t>
            </a:r>
            <a:r>
              <a:rPr lang="en-US" dirty="0"/>
              <a:t> </a:t>
            </a:r>
            <a:r>
              <a:rPr lang="en-US" dirty="0" err="1"/>
              <a:t>zamanı</a:t>
            </a:r>
            <a:endParaRPr lang="en-US" dirty="0"/>
          </a:p>
          <a:p>
            <a:r>
              <a:rPr lang="en-US" dirty="0" err="1"/>
              <a:t>Başlatan</a:t>
            </a:r>
            <a:r>
              <a:rPr lang="en-US" dirty="0"/>
              <a:t> </a:t>
            </a:r>
            <a:r>
              <a:rPr lang="en-US" dirty="0" err="1"/>
              <a:t>neden</a:t>
            </a:r>
            <a:endParaRPr lang="en-US" dirty="0"/>
          </a:p>
          <a:p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şiddeti</a:t>
            </a:r>
            <a:r>
              <a:rPr lang="en-US" dirty="0"/>
              <a:t> </a:t>
            </a:r>
          </a:p>
          <a:p>
            <a:r>
              <a:rPr lang="en-US" dirty="0" err="1"/>
              <a:t>Zamansal</a:t>
            </a:r>
            <a:r>
              <a:rPr lang="en-US" dirty="0"/>
              <a:t> </a:t>
            </a:r>
            <a:r>
              <a:rPr lang="en-US" dirty="0" err="1"/>
              <a:t>değişim</a:t>
            </a:r>
            <a:endParaRPr lang="en-US" dirty="0"/>
          </a:p>
          <a:p>
            <a:r>
              <a:rPr lang="en-US" dirty="0" err="1"/>
              <a:t>Lokalizasyon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yayılım</a:t>
            </a:r>
            <a:endParaRPr lang="en-US" dirty="0"/>
          </a:p>
          <a:p>
            <a:r>
              <a:rPr lang="en-US" dirty="0" err="1"/>
              <a:t>Eşlik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belirti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bulgula</a:t>
            </a:r>
            <a:r>
              <a:rPr lang="tr-TR" dirty="0"/>
              <a:t>r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Özgeçmiş-2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Artıran faktörler </a:t>
            </a:r>
          </a:p>
          <a:p>
            <a:r>
              <a:rPr lang="en-US"/>
              <a:t>Azaltan faktörler </a:t>
            </a:r>
          </a:p>
          <a:p>
            <a:r>
              <a:rPr lang="en-US"/>
              <a:t>Daha önce uygulanan tedaviler</a:t>
            </a:r>
          </a:p>
          <a:p>
            <a:r>
              <a:rPr lang="en-US"/>
              <a:t>Seyri</a:t>
            </a:r>
          </a:p>
          <a:p>
            <a:r>
              <a:rPr lang="en-US"/>
              <a:t>Düzelme ve alevlenmeler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Özgeçmiş-3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Önceki hastalıklar</a:t>
            </a:r>
          </a:p>
          <a:p>
            <a:r>
              <a:rPr lang="en-US"/>
              <a:t>Mevcut hastalıklar </a:t>
            </a:r>
          </a:p>
          <a:p>
            <a:r>
              <a:rPr lang="en-US"/>
              <a:t>Cerrahi girişimler</a:t>
            </a:r>
          </a:p>
          <a:p>
            <a:r>
              <a:rPr lang="en-US"/>
              <a:t>Travma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864</Words>
  <Application>Microsoft Office PowerPoint</Application>
  <PresentationFormat>Geniş ekran</PresentationFormat>
  <Paragraphs>241</Paragraphs>
  <Slides>33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6" baseType="lpstr">
      <vt:lpstr>SimSun</vt:lpstr>
      <vt:lpstr>Arial</vt:lpstr>
      <vt:lpstr>1_Blue Waves</vt:lpstr>
      <vt:lpstr>FİZİKSEL TIP VE REHABİLİTASYON (FTR) ve LOKOMOTOR SİSTEM (LMS) </vt:lpstr>
      <vt:lpstr>FTR alanına giren bazı hastalıklar </vt:lpstr>
      <vt:lpstr>Klinik Değerlendirme</vt:lpstr>
      <vt:lpstr>Demografik Bilgiler</vt:lpstr>
      <vt:lpstr>Anamnez&amp;Fizik muayene </vt:lpstr>
      <vt:lpstr>Yakınma(lar)</vt:lpstr>
      <vt:lpstr>Özgeçmiş-1</vt:lpstr>
      <vt:lpstr>Özgeçmiş-2</vt:lpstr>
      <vt:lpstr>Özgeçmiş-3</vt:lpstr>
      <vt:lpstr>Özgeçmiş-4</vt:lpstr>
      <vt:lpstr>Soygeçmişi</vt:lpstr>
      <vt:lpstr>Genel sağlık durumu </vt:lpstr>
      <vt:lpstr>Muayene</vt:lpstr>
      <vt:lpstr>Deri&amp;mukoza</vt:lpstr>
      <vt:lpstr>KBB</vt:lpstr>
      <vt:lpstr>Solunum</vt:lpstr>
      <vt:lpstr>KVS</vt:lpstr>
      <vt:lpstr>GİS</vt:lpstr>
      <vt:lpstr>UGS</vt:lpstr>
      <vt:lpstr> İletişim</vt:lpstr>
      <vt:lpstr>Yemek yeme</vt:lpstr>
      <vt:lpstr>Kendi kendine bakım</vt:lpstr>
      <vt:lpstr>Banyo</vt:lpstr>
      <vt:lpstr>Tuvalet</vt:lpstr>
      <vt:lpstr>Giyinme</vt:lpstr>
      <vt:lpstr>Yatak aktivileteleri</vt:lpstr>
      <vt:lpstr>Transfer </vt:lpstr>
      <vt:lpstr>TS</vt:lpstr>
      <vt:lpstr>Ambülasyon</vt:lpstr>
      <vt:lpstr>Motorlu taşıt kullanma</vt:lpstr>
      <vt:lpstr>Laboratuvar 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FİZİKSEL TIP VE REHABİLİTASYON (FTR) ve LOKOMOTOR SİSTEM (LMS)</dc:title>
  <dc:creator>Ergun GOKTAS</dc:creator>
  <cp:lastModifiedBy>Ergun GOKTAS</cp:lastModifiedBy>
  <cp:revision>18</cp:revision>
  <dcterms:created xsi:type="dcterms:W3CDTF">2017-07-23T08:51:00Z</dcterms:created>
  <dcterms:modified xsi:type="dcterms:W3CDTF">2018-05-19T09:54:16Z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1033-10.2.0.5871</vt:lpwstr>
  </property>
</Properties>
</file>