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LİPİD METABOLİZMASI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Lipogenez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Karaciğer</a:t>
            </a:r>
            <a:r>
              <a:rPr lang="en-US" dirty="0"/>
              <a:t>, </a:t>
            </a:r>
            <a:r>
              <a:rPr lang="en-US" dirty="0" err="1"/>
              <a:t>böbrek</a:t>
            </a:r>
            <a:r>
              <a:rPr lang="en-US" dirty="0"/>
              <a:t>, </a:t>
            </a:r>
            <a:r>
              <a:rPr lang="en-US" dirty="0" err="1"/>
              <a:t>beyin</a:t>
            </a:r>
            <a:r>
              <a:rPr lang="en-US" dirty="0"/>
              <a:t>, </a:t>
            </a:r>
            <a:r>
              <a:rPr lang="en-US" dirty="0" err="1"/>
              <a:t>akciğer</a:t>
            </a:r>
            <a:r>
              <a:rPr lang="en-US" dirty="0"/>
              <a:t>, meme </a:t>
            </a:r>
            <a:r>
              <a:rPr lang="en-US" dirty="0" err="1"/>
              <a:t>bezi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dokusu</a:t>
            </a:r>
            <a:r>
              <a:rPr lang="en-US" dirty="0"/>
              <a:t>(</a:t>
            </a:r>
            <a:r>
              <a:rPr lang="en-US" dirty="0" err="1"/>
              <a:t>adipoz</a:t>
            </a:r>
            <a:r>
              <a:rPr lang="en-US" dirty="0"/>
              <a:t> </a:t>
            </a:r>
            <a:r>
              <a:rPr lang="en-US" dirty="0" err="1"/>
              <a:t>doku</a:t>
            </a:r>
            <a:r>
              <a:rPr lang="en-US" dirty="0"/>
              <a:t>)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organ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dokuda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asidi</a:t>
            </a:r>
            <a:r>
              <a:rPr lang="en-US" dirty="0"/>
              <a:t> </a:t>
            </a:r>
            <a:r>
              <a:rPr lang="en-US" dirty="0" err="1"/>
              <a:t>sentezi</a:t>
            </a:r>
            <a:r>
              <a:rPr lang="en-US" dirty="0"/>
              <a:t> </a:t>
            </a:r>
            <a:r>
              <a:rPr lang="en-US" dirty="0" err="1"/>
              <a:t>gerçekleşir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Bunun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, </a:t>
            </a:r>
            <a:r>
              <a:rPr lang="en-US" dirty="0" err="1"/>
              <a:t>asetil</a:t>
            </a:r>
            <a:r>
              <a:rPr lang="en-US" dirty="0"/>
              <a:t>-CoA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NADPH, ATP, Mn</a:t>
            </a:r>
            <a:r>
              <a:rPr lang="en-US" baseline="30000" dirty="0"/>
              <a:t>2+</a:t>
            </a:r>
            <a:r>
              <a:rPr lang="en-US" dirty="0"/>
              <a:t>,  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kaynağı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HCO</a:t>
            </a:r>
            <a:r>
              <a:rPr lang="en-US" baseline="30000" dirty="0"/>
              <a:t>3  </a:t>
            </a:r>
            <a:r>
              <a:rPr lang="en-US" dirty="0" err="1"/>
              <a:t>ve</a:t>
            </a:r>
            <a:r>
              <a:rPr lang="en-US" dirty="0"/>
              <a:t>  biotin </a:t>
            </a:r>
            <a:r>
              <a:rPr lang="en-US" dirty="0" err="1"/>
              <a:t>gereklidir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479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Lipogenez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Sitoplazmada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yağ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asidi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biyosentezinin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ilk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basamağı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asetil-CoA’nın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tersinmez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reaksiyonda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malonil-CoA’ya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dönüşür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asetil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-CoA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karboksilaz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tarafından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katalizlenir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; CO</a:t>
            </a:r>
            <a:r>
              <a:rPr lang="en-US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, biotin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varlığında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bikarbonattan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sağlanır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 algn="just"/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Asetil-CoA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karboksilaz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prostetik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grup olarak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biotin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içerir. </a:t>
            </a:r>
          </a:p>
          <a:p>
            <a:pPr algn="just"/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Biotin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enzim molekülünün üç alt ünitesinden biri üzerindeki bir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lizin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kalıntısının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  <a:sym typeface="Symbol" charset="0"/>
              </a:rPr>
              <a:t>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-amino grubuna,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amid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bağı vasıtasıyla bağlanmıştır. </a:t>
            </a:r>
          </a:p>
          <a:p>
            <a:pPr algn="just"/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ikarbonattan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oluşan karboksil grubu,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ATP’ye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bağımlı reaksiyonla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biotine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transfer 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edilir, ardından </a:t>
            </a:r>
            <a:r>
              <a:rPr lang="tr-TR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biotinil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grubu, geçici olarak taşıdığı karboksili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asetil-CoA’ya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transfer ederek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malonil-CoA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oluşturur.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963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Lipogenez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asidi</a:t>
            </a:r>
            <a:r>
              <a:rPr lang="en-US" dirty="0"/>
              <a:t> </a:t>
            </a:r>
            <a:r>
              <a:rPr lang="en-US" dirty="0" err="1"/>
              <a:t>sentezindeki</a:t>
            </a:r>
            <a:r>
              <a:rPr lang="en-US" dirty="0"/>
              <a:t> </a:t>
            </a:r>
            <a:r>
              <a:rPr lang="en-US" dirty="0" err="1"/>
              <a:t>reaksiyonların</a:t>
            </a:r>
            <a:r>
              <a:rPr lang="en-US" dirty="0"/>
              <a:t> </a:t>
            </a:r>
            <a:r>
              <a:rPr lang="en-US" dirty="0" err="1"/>
              <a:t>tümü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asidi</a:t>
            </a:r>
            <a:r>
              <a:rPr lang="en-US" dirty="0"/>
              <a:t> </a:t>
            </a:r>
            <a:r>
              <a:rPr lang="en-US" dirty="0" err="1"/>
              <a:t>sentaz</a:t>
            </a:r>
            <a:r>
              <a:rPr lang="en-US" dirty="0"/>
              <a:t> </a:t>
            </a:r>
            <a:r>
              <a:rPr lang="en-US" dirty="0" err="1"/>
              <a:t>diye</a:t>
            </a:r>
            <a:r>
              <a:rPr lang="en-US" dirty="0"/>
              <a:t> </a:t>
            </a:r>
            <a:r>
              <a:rPr lang="en-US" dirty="0" err="1"/>
              <a:t>bilinen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multienzim</a:t>
            </a:r>
            <a:r>
              <a:rPr lang="en-US" dirty="0"/>
              <a:t> </a:t>
            </a:r>
            <a:r>
              <a:rPr lang="en-US" dirty="0" err="1"/>
              <a:t>kompleksi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katalizlenir</a:t>
            </a:r>
            <a:r>
              <a:rPr lang="en-US" dirty="0"/>
              <a:t>.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asidi</a:t>
            </a:r>
            <a:r>
              <a:rPr lang="en-US" dirty="0"/>
              <a:t> </a:t>
            </a:r>
            <a:r>
              <a:rPr lang="en-US" dirty="0" err="1"/>
              <a:t>sentaz</a:t>
            </a:r>
            <a:r>
              <a:rPr lang="en-US" dirty="0"/>
              <a:t> </a:t>
            </a:r>
            <a:r>
              <a:rPr lang="en-US" dirty="0" err="1"/>
              <a:t>multienzim</a:t>
            </a:r>
            <a:r>
              <a:rPr lang="en-US" dirty="0"/>
              <a:t> </a:t>
            </a:r>
            <a:r>
              <a:rPr lang="en-US" dirty="0" err="1"/>
              <a:t>kompleksinin</a:t>
            </a:r>
            <a:r>
              <a:rPr lang="en-US" dirty="0"/>
              <a:t> </a:t>
            </a:r>
            <a:r>
              <a:rPr lang="en-US" dirty="0" err="1"/>
              <a:t>ayrıntılı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hücredeki</a:t>
            </a:r>
            <a:r>
              <a:rPr lang="en-US" dirty="0"/>
              <a:t> </a:t>
            </a:r>
            <a:r>
              <a:rPr lang="en-US" dirty="0" err="1"/>
              <a:t>lokalizasyonu</a:t>
            </a:r>
            <a:r>
              <a:rPr lang="en-US" dirty="0"/>
              <a:t> </a:t>
            </a:r>
            <a:r>
              <a:rPr lang="en-US" dirty="0" err="1"/>
              <a:t>türden</a:t>
            </a:r>
            <a:r>
              <a:rPr lang="en-US" dirty="0"/>
              <a:t> </a:t>
            </a:r>
            <a:r>
              <a:rPr lang="en-US" dirty="0" err="1"/>
              <a:t>türe</a:t>
            </a:r>
            <a:r>
              <a:rPr lang="en-US" dirty="0"/>
              <a:t> </a:t>
            </a:r>
            <a:r>
              <a:rPr lang="en-US" dirty="0" err="1"/>
              <a:t>farklılık</a:t>
            </a:r>
            <a:r>
              <a:rPr lang="en-US" dirty="0"/>
              <a:t> </a:t>
            </a:r>
            <a:r>
              <a:rPr lang="en-US" dirty="0" err="1"/>
              <a:t>gösterir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5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Hormonal </a:t>
            </a:r>
            <a:r>
              <a:rPr lang="en-US" dirty="0" err="1" smtClean="0"/>
              <a:t>Düzenleme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Bazı hormonların lipit metabolizması üzerine oldukça önemli etkileri vardır.</a:t>
            </a:r>
          </a:p>
          <a:p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İnsülin yağ dokusunda yağ asitlerinin serbest hale geçmesini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inhibe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eder ve buna bağlı olarak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nötral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yağların ve lipitlerin sentezini artırır. </a:t>
            </a:r>
          </a:p>
          <a:p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Diabette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yani insülin yetersizliğinde yağ depoları</a:t>
            </a:r>
          </a:p>
          <a:p>
            <a:pPr>
              <a:buFontTx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	boşalarak yağ asidi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oksidasyonu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artar. Kanda keton cisimleri artar.</a:t>
            </a:r>
          </a:p>
          <a:p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283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Hormonal </a:t>
            </a:r>
            <a:r>
              <a:rPr lang="en-US"/>
              <a:t>Düzenleme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Hipofiz hormonlarından olan,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adrenokortikotropin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büyüme hormonu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vazopressin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lipolizi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artırıcı etki gösterirler.</a:t>
            </a:r>
          </a:p>
          <a:p>
            <a:pPr>
              <a:lnSpc>
                <a:spcPct val="9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Adrenal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medulla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hormonları olan epinefrin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norepinefreninde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(özellikle stres halinde) yağ dokularından yağları mobilize edici etkileri vardır.</a:t>
            </a:r>
          </a:p>
          <a:p>
            <a:pPr>
              <a:lnSpc>
                <a:spcPct val="9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Tiroid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bezinden salınan "tiroksin" de yağların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mobilizasyonunu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sağlayarak kanda yağ asitleri düzeyinin artmasına neden olur.</a:t>
            </a:r>
          </a:p>
          <a:p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6280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3033</TotalTime>
  <Words>291</Words>
  <Application>Microsoft Macintosh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LİPİD METABOLİZMASI</vt:lpstr>
      <vt:lpstr>Lipogenez</vt:lpstr>
      <vt:lpstr>Lipogenez</vt:lpstr>
      <vt:lpstr>Lipogenez</vt:lpstr>
      <vt:lpstr>Hormonal Düzenleme</vt:lpstr>
      <vt:lpstr>Hormonal Düzenleme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19</cp:revision>
  <dcterms:created xsi:type="dcterms:W3CDTF">2018-05-08T12:08:33Z</dcterms:created>
  <dcterms:modified xsi:type="dcterms:W3CDTF">2018-05-16T20:36:55Z</dcterms:modified>
</cp:coreProperties>
</file>