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A7E084-45EF-445F-A62C-0DFDDA8B651F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0147DB-F207-4D0D-9769-B3EA382EEF5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Tarihte Bireyin Rolü/Büyük adamların rolü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Tarihi kim yapar? Büyük adamlar mı yoksa kitleler mi?</a:t>
            </a:r>
          </a:p>
          <a:p>
            <a:r>
              <a:rPr lang="tr-TR" dirty="0" smtClean="0"/>
              <a:t>Büyük adam kimdir?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“Çağın büyük adamı, çağının istemini dile getirebilen, çağının isteminin ne olduğunu söyleyebilen ve bu istemi yerine getirebilen kişidir. Onun yaptığı, çağının yüreği ve özüdür. O çağını gerçek kılar.” </a:t>
            </a:r>
            <a:r>
              <a:rPr lang="tr-TR" dirty="0" err="1" smtClean="0"/>
              <a:t>Hegel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adam olarak doğulur mu, yoksa içinde bulunduğu şartlar mı insanı büyük adam kılar?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 Büyük adamlar doğuştan büyüktürler. Karizmaları, zekaları vb. Yani özel türden yeteneğe sahiptirler. Onların bu özellikleri herkeste bulunmaz. </a:t>
            </a:r>
          </a:p>
          <a:p>
            <a:r>
              <a:rPr lang="tr-TR" dirty="0" smtClean="0"/>
              <a:t>Thomas </a:t>
            </a:r>
            <a:r>
              <a:rPr lang="tr-TR" dirty="0" err="1" smtClean="0"/>
              <a:t>Carlyle</a:t>
            </a:r>
            <a:r>
              <a:rPr lang="tr-TR" dirty="0" smtClean="0"/>
              <a:t>, “Dünya tarihi sadece ve sadece büyük adamların tarihidir.”</a:t>
            </a:r>
          </a:p>
          <a:p>
            <a:r>
              <a:rPr lang="tr-TR" dirty="0" smtClean="0"/>
              <a:t>2. Liderler daha sonra çevreleriyle bu özellikleri kazanırlar. Onlar çevrelerinin ürünüdürler. (</a:t>
            </a:r>
            <a:r>
              <a:rPr lang="tr-TR" dirty="0" err="1" smtClean="0"/>
              <a:t>Herbert</a:t>
            </a:r>
            <a:r>
              <a:rPr lang="tr-TR" dirty="0" smtClean="0"/>
              <a:t> </a:t>
            </a:r>
            <a:r>
              <a:rPr lang="tr-TR" dirty="0" err="1" smtClean="0"/>
              <a:t>Spencer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adamlar:</a:t>
            </a:r>
          </a:p>
          <a:p>
            <a:r>
              <a:rPr lang="tr-TR" dirty="0" smtClean="0"/>
              <a:t>Peygamberler</a:t>
            </a:r>
          </a:p>
          <a:p>
            <a:r>
              <a:rPr lang="tr-TR" dirty="0" smtClean="0"/>
              <a:t>Filozoflar</a:t>
            </a:r>
          </a:p>
          <a:p>
            <a:r>
              <a:rPr lang="tr-TR" dirty="0" smtClean="0"/>
              <a:t>Bilimsel </a:t>
            </a:r>
            <a:r>
              <a:rPr lang="tr-TR" smtClean="0"/>
              <a:t>keşif yapanlar…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</TotalTime>
  <Words>136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Tarihte Bireyin Rolü/Büyük adamların rolü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Tarihte Bireyin Rolü/Büyük adamların rolü</dc:title>
  <dc:creator>pc</dc:creator>
  <cp:lastModifiedBy>Pc</cp:lastModifiedBy>
  <cp:revision>7</cp:revision>
  <dcterms:created xsi:type="dcterms:W3CDTF">2018-04-17T16:42:19Z</dcterms:created>
  <dcterms:modified xsi:type="dcterms:W3CDTF">2019-09-01T17:59:24Z</dcterms:modified>
</cp:coreProperties>
</file>