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1" r:id="rId6"/>
    <p:sldId id="270" r:id="rId7"/>
    <p:sldId id="272" r:id="rId8"/>
    <p:sldId id="273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ru-RU" dirty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E4EC4-6D94-4D68-86B2-D1ADA1995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113"/>
            <a:ext cx="9601200" cy="5367130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-</a:t>
            </a:r>
            <a:r>
              <a:rPr lang="ru-RU" b="1" dirty="0" err="1"/>
              <a:t>стк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здк</a:t>
            </a:r>
            <a:r>
              <a:rPr lang="ru-RU" b="1" dirty="0"/>
              <a:t>-</a:t>
            </a:r>
          </a:p>
          <a:p>
            <a:pPr marL="0" indent="0" algn="just">
              <a:buNone/>
            </a:pPr>
            <a:r>
              <a:rPr lang="ru-RU" dirty="0"/>
              <a:t>	- с [т]</a:t>
            </a:r>
            <a:r>
              <a:rPr lang="en-US" dirty="0"/>
              <a:t>: </a:t>
            </a:r>
            <a:r>
              <a:rPr lang="en-US" dirty="0" err="1"/>
              <a:t>машинистка</a:t>
            </a:r>
            <a:r>
              <a:rPr lang="en-US" dirty="0"/>
              <a:t> - </a:t>
            </a:r>
            <a:r>
              <a:rPr lang="en-US" dirty="0" err="1"/>
              <a:t>машини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]а, </a:t>
            </a:r>
            <a:r>
              <a:rPr lang="en-US" dirty="0" err="1"/>
              <a:t>медалистка</a:t>
            </a:r>
            <a:r>
              <a:rPr lang="en-US" dirty="0"/>
              <a:t> - </a:t>
            </a:r>
            <a:r>
              <a:rPr lang="en-US" dirty="0" err="1"/>
              <a:t>медали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]а, </a:t>
            </a:r>
            <a:r>
              <a:rPr lang="en-US" dirty="0" err="1"/>
              <a:t>повестка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пове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]а, </a:t>
            </a:r>
            <a:r>
              <a:rPr lang="en-US" dirty="0" err="1"/>
              <a:t>поездка</a:t>
            </a:r>
            <a:r>
              <a:rPr lang="en-US" dirty="0"/>
              <a:t> - </a:t>
            </a:r>
            <a:r>
              <a:rPr lang="en-US" dirty="0" err="1"/>
              <a:t>пое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]а, </a:t>
            </a:r>
            <a:r>
              <a:rPr lang="en-US" dirty="0" err="1"/>
              <a:t>бороздка</a:t>
            </a:r>
            <a:r>
              <a:rPr lang="en-US" dirty="0"/>
              <a:t> - </a:t>
            </a:r>
            <a:r>
              <a:rPr lang="en-US" dirty="0" err="1"/>
              <a:t>боро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]а, </a:t>
            </a:r>
            <a:r>
              <a:rPr lang="en-US" dirty="0" err="1"/>
              <a:t>громоздкий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громо</a:t>
            </a:r>
            <a:r>
              <a:rPr lang="en-US" dirty="0"/>
              <a:t>[</a:t>
            </a:r>
            <a:r>
              <a:rPr lang="en-US" dirty="0" err="1"/>
              <a:t>стк</a:t>
            </a:r>
            <a:r>
              <a:rPr lang="en-US" dirty="0"/>
              <a:t>']</a:t>
            </a:r>
            <a:r>
              <a:rPr lang="en-US" dirty="0" err="1"/>
              <a:t>ий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ru-RU" b="1" dirty="0"/>
              <a:t>-</a:t>
            </a:r>
            <a:r>
              <a:rPr lang="ru-RU" b="1" dirty="0" err="1"/>
              <a:t>стск</a:t>
            </a:r>
            <a:r>
              <a:rPr lang="en-US" dirty="0"/>
              <a:t> </a:t>
            </a:r>
            <a:r>
              <a:rPr lang="ru-RU" dirty="0"/>
              <a:t>- </a:t>
            </a:r>
          </a:p>
          <a:p>
            <a:pPr marL="0" indent="0" algn="just">
              <a:buNone/>
            </a:pPr>
            <a:r>
              <a:rPr lang="ru-RU" dirty="0"/>
              <a:t>	- без [т] и с [с:]: </a:t>
            </a:r>
            <a:r>
              <a:rPr lang="en-US" dirty="0" err="1"/>
              <a:t>большевистский</a:t>
            </a:r>
            <a:r>
              <a:rPr lang="en-US" dirty="0"/>
              <a:t> - </a:t>
            </a:r>
            <a:r>
              <a:rPr lang="en-US" dirty="0" err="1"/>
              <a:t>большеви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, </a:t>
            </a:r>
            <a:r>
              <a:rPr lang="en-US" dirty="0" err="1"/>
              <a:t>пропагандистский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пропаганди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, </a:t>
            </a:r>
            <a:r>
              <a:rPr lang="en-US" dirty="0" err="1"/>
              <a:t>туристский</a:t>
            </a:r>
            <a:r>
              <a:rPr lang="en-US" dirty="0"/>
              <a:t> - </a:t>
            </a:r>
            <a:r>
              <a:rPr lang="en-US" dirty="0" err="1"/>
              <a:t>тури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, </a:t>
            </a:r>
            <a:r>
              <a:rPr lang="en-US" dirty="0" err="1"/>
              <a:t>расистский</a:t>
            </a:r>
            <a:r>
              <a:rPr lang="en-US" dirty="0"/>
              <a:t> - </a:t>
            </a:r>
            <a:r>
              <a:rPr lang="en-US" dirty="0" err="1"/>
              <a:t>раси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Каменномостский</a:t>
            </a:r>
            <a:r>
              <a:rPr lang="en-US" dirty="0"/>
              <a:t> </a:t>
            </a:r>
            <a:r>
              <a:rPr lang="en-US" dirty="0" err="1"/>
              <a:t>район</a:t>
            </a:r>
            <a:r>
              <a:rPr lang="en-US" dirty="0"/>
              <a:t> </a:t>
            </a:r>
            <a:r>
              <a:rPr lang="en-US" dirty="0" err="1"/>
              <a:t>каменномо</a:t>
            </a:r>
            <a:r>
              <a:rPr lang="en-US" dirty="0"/>
              <a:t>[с:]</a:t>
            </a:r>
            <a:r>
              <a:rPr lang="en-US" dirty="0" err="1"/>
              <a:t>кий</a:t>
            </a:r>
            <a:r>
              <a:rPr lang="en-US" dirty="0"/>
              <a:t> </a:t>
            </a:r>
            <a:r>
              <a:rPr lang="en-US" dirty="0" err="1"/>
              <a:t>район</a:t>
            </a:r>
            <a:endParaRPr lang="ru-RU" dirty="0"/>
          </a:p>
          <a:p>
            <a:pPr algn="just"/>
            <a:r>
              <a:rPr lang="ru-RU" b="1" dirty="0"/>
              <a:t>-</a:t>
            </a:r>
            <a:r>
              <a:rPr lang="ru-RU" b="1" dirty="0" err="1"/>
              <a:t>нтк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ндк</a:t>
            </a:r>
            <a:r>
              <a:rPr lang="en-US" dirty="0"/>
              <a:t> </a:t>
            </a:r>
            <a:r>
              <a:rPr lang="ru-RU" dirty="0"/>
              <a:t>- </a:t>
            </a:r>
          </a:p>
          <a:p>
            <a:pPr marL="0" indent="0" algn="just">
              <a:buNone/>
            </a:pPr>
            <a:r>
              <a:rPr lang="ru-RU" dirty="0"/>
              <a:t>	- без [т]:  </a:t>
            </a:r>
            <a:r>
              <a:rPr lang="en-US" dirty="0" err="1"/>
              <a:t>голландка</a:t>
            </a:r>
            <a:r>
              <a:rPr lang="en-US" dirty="0"/>
              <a:t> (</a:t>
            </a:r>
            <a:r>
              <a:rPr lang="en-US" dirty="0" err="1"/>
              <a:t>печь</a:t>
            </a:r>
            <a:r>
              <a:rPr lang="en-US" dirty="0"/>
              <a:t>)-</a:t>
            </a:r>
            <a:r>
              <a:rPr lang="en-US" dirty="0" err="1"/>
              <a:t>голла</a:t>
            </a:r>
            <a:r>
              <a:rPr lang="en-US" dirty="0"/>
              <a:t>[</a:t>
            </a:r>
            <a:r>
              <a:rPr lang="en-US" dirty="0" err="1"/>
              <a:t>нк</a:t>
            </a:r>
            <a:r>
              <a:rPr lang="en-US" dirty="0"/>
              <a:t>]а. 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	- с </a:t>
            </a:r>
            <a:r>
              <a:rPr lang="en-US" dirty="0"/>
              <a:t>[т]: </a:t>
            </a:r>
            <a:r>
              <a:rPr lang="en-US" dirty="0" err="1"/>
              <a:t>лаборантка</a:t>
            </a:r>
            <a:r>
              <a:rPr lang="en-US" dirty="0"/>
              <a:t> - </a:t>
            </a:r>
            <a:r>
              <a:rPr lang="en-US" dirty="0" err="1"/>
              <a:t>лабора</a:t>
            </a:r>
            <a:r>
              <a:rPr lang="en-US" dirty="0"/>
              <a:t>[</a:t>
            </a:r>
            <a:r>
              <a:rPr lang="en-US" dirty="0" err="1"/>
              <a:t>нтк</a:t>
            </a:r>
            <a:r>
              <a:rPr lang="en-US" dirty="0"/>
              <a:t>]а, </a:t>
            </a:r>
            <a:r>
              <a:rPr lang="en-US" dirty="0" err="1"/>
              <a:t>студентка</a:t>
            </a:r>
            <a:r>
              <a:rPr lang="en-US" dirty="0"/>
              <a:t> - </a:t>
            </a:r>
            <a:r>
              <a:rPr lang="en-US" dirty="0" err="1"/>
              <a:t>студе</a:t>
            </a:r>
            <a:r>
              <a:rPr lang="en-US" dirty="0"/>
              <a:t>[</a:t>
            </a:r>
            <a:r>
              <a:rPr lang="en-US" dirty="0" err="1"/>
              <a:t>нтк</a:t>
            </a:r>
            <a:r>
              <a:rPr lang="en-US" dirty="0"/>
              <a:t>]а, </a:t>
            </a:r>
            <a:r>
              <a:rPr lang="en-US" dirty="0" err="1"/>
              <a:t>аспирантка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аспира</a:t>
            </a:r>
            <a:r>
              <a:rPr lang="en-US" dirty="0"/>
              <a:t>[</a:t>
            </a:r>
            <a:r>
              <a:rPr lang="en-US" dirty="0" err="1"/>
              <a:t>нтк</a:t>
            </a:r>
            <a:r>
              <a:rPr lang="en-US" dirty="0"/>
              <a:t>]а, </a:t>
            </a:r>
            <a:r>
              <a:rPr lang="en-US" dirty="0" err="1"/>
              <a:t>официантка</a:t>
            </a:r>
            <a:r>
              <a:rPr lang="en-US" dirty="0"/>
              <a:t> - </a:t>
            </a:r>
            <a:r>
              <a:rPr lang="en-US" dirty="0" err="1"/>
              <a:t>официа</a:t>
            </a:r>
            <a:r>
              <a:rPr lang="en-US" dirty="0"/>
              <a:t>[</a:t>
            </a:r>
            <a:r>
              <a:rPr lang="en-US" dirty="0" err="1"/>
              <a:t>нтк</a:t>
            </a:r>
            <a:r>
              <a:rPr lang="en-US" dirty="0"/>
              <a:t>]а.</a:t>
            </a:r>
            <a:endParaRPr lang="ru-RU" dirty="0"/>
          </a:p>
          <a:p>
            <a:pPr marL="0" indent="0" algn="just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1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1EF2-0727-49C9-BE87-A9F1FECA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3635" y="993912"/>
            <a:ext cx="9601200" cy="4899991"/>
          </a:xfrm>
        </p:spPr>
        <p:txBody>
          <a:bodyPr/>
          <a:lstStyle/>
          <a:p>
            <a:r>
              <a:rPr lang="ru-RU" b="1" dirty="0"/>
              <a:t>В -</a:t>
            </a:r>
            <a:r>
              <a:rPr lang="ru-RU" b="1" dirty="0" err="1"/>
              <a:t>нтск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b="1" dirty="0"/>
              <a:t> </a:t>
            </a:r>
            <a:r>
              <a:rPr lang="ru-RU" b="1" dirty="0" err="1"/>
              <a:t>ндск</a:t>
            </a:r>
            <a:r>
              <a:rPr lang="ru-RU" b="1" dirty="0"/>
              <a:t>- , тс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дс</a:t>
            </a:r>
            <a:r>
              <a:rPr lang="ru-RU" b="1" dirty="0"/>
              <a:t>: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/>
              <a:t>[</a:t>
            </a:r>
            <a:r>
              <a:rPr lang="en-US" dirty="0" err="1"/>
              <a:t>цс</a:t>
            </a:r>
            <a:r>
              <a:rPr lang="en-US" dirty="0"/>
              <a:t>]</a:t>
            </a:r>
            <a:r>
              <a:rPr lang="ru-RU" dirty="0"/>
              <a:t>: гигантский, дилетантский, </a:t>
            </a:r>
            <a:r>
              <a:rPr lang="ru-RU" dirty="0" err="1"/>
              <a:t>комен</a:t>
            </a:r>
            <a:r>
              <a:rPr lang="en-US" dirty="0" err="1"/>
              <a:t>дантский</a:t>
            </a:r>
            <a:r>
              <a:rPr lang="en-US" dirty="0"/>
              <a:t>, </a:t>
            </a:r>
            <a:r>
              <a:rPr lang="en-US" dirty="0" err="1"/>
              <a:t>ирландский</a:t>
            </a:r>
            <a:r>
              <a:rPr lang="en-US" dirty="0"/>
              <a:t>, </a:t>
            </a:r>
            <a:r>
              <a:rPr lang="en-US" dirty="0" err="1"/>
              <a:t>исландский</a:t>
            </a:r>
            <a:r>
              <a:rPr lang="en-US" dirty="0"/>
              <a:t>, </a:t>
            </a:r>
            <a:r>
              <a:rPr lang="en-US" dirty="0" err="1"/>
              <a:t>шотландский</a:t>
            </a:r>
            <a:r>
              <a:rPr lang="en-US" dirty="0"/>
              <a:t>, </a:t>
            </a:r>
            <a:r>
              <a:rPr lang="en-US" dirty="0" err="1"/>
              <a:t>финляндский</a:t>
            </a:r>
            <a:r>
              <a:rPr lang="en-US" dirty="0"/>
              <a:t>, </a:t>
            </a:r>
            <a:r>
              <a:rPr lang="en-US" dirty="0" err="1"/>
              <a:t>Аландские</a:t>
            </a:r>
            <a:r>
              <a:rPr lang="en-US" dirty="0"/>
              <a:t> </a:t>
            </a:r>
            <a:r>
              <a:rPr lang="en-US" dirty="0" err="1"/>
              <a:t>острова</a:t>
            </a:r>
            <a:r>
              <a:rPr lang="en-US" dirty="0"/>
              <a:t>, </a:t>
            </a:r>
            <a:r>
              <a:rPr lang="en-US" dirty="0" err="1"/>
              <a:t>Зондские</a:t>
            </a:r>
            <a:r>
              <a:rPr lang="en-US" dirty="0"/>
              <a:t> </a:t>
            </a:r>
            <a:r>
              <a:rPr lang="en-US" dirty="0" err="1"/>
              <a:t>острова</a:t>
            </a:r>
            <a:r>
              <a:rPr lang="en-US" dirty="0"/>
              <a:t>, </a:t>
            </a:r>
            <a:r>
              <a:rPr lang="en-US" dirty="0" err="1"/>
              <a:t>Кантский</a:t>
            </a:r>
            <a:r>
              <a:rPr lang="en-US" dirty="0"/>
              <a:t> </a:t>
            </a:r>
            <a:r>
              <a:rPr lang="en-US" dirty="0" err="1"/>
              <a:t>район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месте</a:t>
            </a:r>
            <a:r>
              <a:rPr lang="en-US" dirty="0"/>
              <a:t> </a:t>
            </a:r>
            <a:r>
              <a:rPr lang="ru-RU" b="1" dirty="0" err="1"/>
              <a:t>нтск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ндск</a:t>
            </a:r>
            <a:r>
              <a:rPr lang="en-US" dirty="0"/>
              <a:t> </a:t>
            </a:r>
            <a:r>
              <a:rPr lang="ru-RU" dirty="0"/>
              <a:t>идёт произношение [</a:t>
            </a:r>
            <a:r>
              <a:rPr lang="ru-RU" dirty="0" err="1"/>
              <a:t>нцск</a:t>
            </a:r>
            <a:r>
              <a:rPr lang="ru-RU" dirty="0"/>
              <a:t>].</a:t>
            </a:r>
            <a:br>
              <a:rPr lang="ru-RU" dirty="0"/>
            </a:br>
            <a:endParaRPr lang="en-US" dirty="0"/>
          </a:p>
          <a:p>
            <a:r>
              <a:rPr lang="ru-RU" dirty="0"/>
              <a:t>В </a:t>
            </a:r>
            <a:r>
              <a:rPr lang="tr-TR" dirty="0"/>
              <a:t>–</a:t>
            </a:r>
            <a:r>
              <a:rPr lang="ru-RU" b="1" dirty="0" err="1"/>
              <a:t>вств</a:t>
            </a:r>
            <a:r>
              <a:rPr lang="tr-TR" b="1" dirty="0"/>
              <a:t>-</a:t>
            </a:r>
            <a:r>
              <a:rPr lang="en-US" dirty="0"/>
              <a:t> </a:t>
            </a:r>
            <a:r>
              <a:rPr lang="ru-RU" dirty="0"/>
              <a:t>первый звук [в] не произносится: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 err="1"/>
              <a:t>чувство</a:t>
            </a:r>
            <a:r>
              <a:rPr lang="en-US" dirty="0"/>
              <a:t>, </a:t>
            </a:r>
            <a:r>
              <a:rPr lang="en-US" dirty="0" err="1"/>
              <a:t>чувствовать</a:t>
            </a:r>
            <a:r>
              <a:rPr lang="en-US" dirty="0"/>
              <a:t>, </a:t>
            </a:r>
            <a:r>
              <a:rPr lang="en-US" dirty="0" err="1"/>
              <a:t>чувствительный</a:t>
            </a:r>
            <a:r>
              <a:rPr lang="en-US" dirty="0"/>
              <a:t>, </a:t>
            </a:r>
            <a:r>
              <a:rPr lang="en-US" dirty="0" err="1"/>
              <a:t>самочувствие</a:t>
            </a:r>
            <a:r>
              <a:rPr lang="ru-RU" dirty="0"/>
              <a:t>, </a:t>
            </a:r>
            <a:r>
              <a:rPr lang="en-US" dirty="0" err="1"/>
              <a:t>здравствуй</a:t>
            </a:r>
            <a:r>
              <a:rPr lang="ru-RU" dirty="0"/>
              <a:t>, 	</a:t>
            </a:r>
            <a:r>
              <a:rPr lang="en-US" dirty="0" err="1"/>
              <a:t>здравствуйте</a:t>
            </a:r>
            <a:r>
              <a:rPr lang="en-US" dirty="0"/>
              <a:t>, </a:t>
            </a:r>
            <a:r>
              <a:rPr lang="en-US" dirty="0" err="1"/>
              <a:t>здравствует</a:t>
            </a:r>
            <a:r>
              <a:rPr lang="en-US" dirty="0"/>
              <a:t> и </a:t>
            </a:r>
            <a:r>
              <a:rPr lang="en-US" dirty="0" err="1"/>
              <a:t>др</a:t>
            </a:r>
            <a:r>
              <a:rPr lang="en-US" dirty="0"/>
              <a:t>.</a:t>
            </a:r>
            <a:r>
              <a:rPr lang="ru-RU" dirty="0"/>
              <a:t> </a:t>
            </a:r>
          </a:p>
          <a:p>
            <a:r>
              <a:rPr lang="en-US" dirty="0"/>
              <a:t> </a:t>
            </a:r>
            <a:r>
              <a:rPr lang="ru-RU" dirty="0"/>
              <a:t>В –</a:t>
            </a:r>
            <a:r>
              <a:rPr lang="ru-RU" b="1" dirty="0" err="1"/>
              <a:t>лвств</a:t>
            </a:r>
            <a:r>
              <a:rPr lang="ru-RU" dirty="0"/>
              <a:t>- первый звук [в] не произносится:</a:t>
            </a:r>
          </a:p>
          <a:p>
            <a:pPr marL="0" indent="0">
              <a:buNone/>
            </a:pPr>
            <a:r>
              <a:rPr lang="ru-RU" dirty="0"/>
              <a:t>	- безмолвствовать-</a:t>
            </a:r>
            <a:r>
              <a:rPr lang="ru-RU" dirty="0" err="1"/>
              <a:t>безмо</a:t>
            </a:r>
            <a:r>
              <a:rPr lang="ru-RU" dirty="0"/>
              <a:t>[</a:t>
            </a:r>
            <a:r>
              <a:rPr lang="ru-RU" dirty="0" err="1"/>
              <a:t>лств</a:t>
            </a:r>
            <a:r>
              <a:rPr lang="ru-RU" dirty="0"/>
              <a:t>]</a:t>
            </a:r>
            <a:r>
              <a:rPr lang="ru-RU" dirty="0" err="1"/>
              <a:t>овать</a:t>
            </a:r>
            <a:r>
              <a:rPr lang="ru-RU" dirty="0"/>
              <a:t>.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9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66E54-BDEE-4393-AE86-BEFC64541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99929"/>
            <a:ext cx="9601200" cy="4767471"/>
          </a:xfrm>
        </p:spPr>
        <p:txBody>
          <a:bodyPr>
            <a:normAutofit/>
          </a:bodyPr>
          <a:lstStyle/>
          <a:p>
            <a:r>
              <a:rPr lang="ru-RU" dirty="0"/>
              <a:t>В других случаях на месте первого</a:t>
            </a:r>
            <a:r>
              <a:rPr lang="en-US" dirty="0"/>
              <a:t> </a:t>
            </a:r>
            <a:r>
              <a:rPr lang="ru-RU" b="1" dirty="0"/>
              <a:t>в</a:t>
            </a:r>
            <a:r>
              <a:rPr lang="en-US" dirty="0"/>
              <a:t> </a:t>
            </a:r>
            <a:r>
              <a:rPr lang="ru-RU" dirty="0"/>
              <a:t>в</a:t>
            </a:r>
            <a:r>
              <a:rPr lang="en-US" dirty="0"/>
              <a:t> </a:t>
            </a:r>
            <a:r>
              <a:rPr lang="ru-RU" b="1" dirty="0" err="1"/>
              <a:t>вств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	- </a:t>
            </a:r>
            <a:r>
              <a:rPr lang="ru-RU" dirty="0"/>
              <a:t>[ф]: явственный - я[</a:t>
            </a:r>
            <a:r>
              <a:rPr lang="ru-RU" dirty="0" err="1"/>
              <a:t>фств</a:t>
            </a:r>
            <a:r>
              <a:rPr lang="ru-RU" dirty="0"/>
              <a:t>]енный, самоуправство - </a:t>
            </a:r>
            <a:r>
              <a:rPr lang="ru-RU" dirty="0" err="1"/>
              <a:t>самоупра</a:t>
            </a:r>
            <a:r>
              <a:rPr lang="ru-RU" dirty="0"/>
              <a:t>[</a:t>
            </a:r>
            <a:r>
              <a:rPr lang="ru-RU" dirty="0" err="1"/>
              <a:t>фств</a:t>
            </a:r>
            <a:r>
              <a:rPr lang="ru-RU" dirty="0"/>
              <a:t>]о, 	сватовство - </a:t>
            </a:r>
            <a:r>
              <a:rPr lang="ru-RU" dirty="0" err="1"/>
              <a:t>свато</a:t>
            </a:r>
            <a:r>
              <a:rPr lang="ru-RU" dirty="0"/>
              <a:t>[</a:t>
            </a:r>
            <a:r>
              <a:rPr lang="en-US" dirty="0" err="1"/>
              <a:t>фств</a:t>
            </a:r>
            <a:r>
              <a:rPr lang="en-US" dirty="0"/>
              <a:t>]о,  </a:t>
            </a:r>
            <a:r>
              <a:rPr lang="ru-RU" dirty="0"/>
              <a:t>хвастовство - </a:t>
            </a:r>
            <a:r>
              <a:rPr lang="ru-RU" dirty="0" err="1"/>
              <a:t>хвасто</a:t>
            </a:r>
            <a:r>
              <a:rPr lang="ru-RU" dirty="0"/>
              <a:t>[</a:t>
            </a:r>
            <a:r>
              <a:rPr lang="ru-RU" dirty="0" err="1"/>
              <a:t>фств</a:t>
            </a:r>
            <a:r>
              <a:rPr lang="ru-RU" dirty="0"/>
              <a:t>]о.</a:t>
            </a:r>
          </a:p>
          <a:p>
            <a:r>
              <a:rPr lang="ru-RU" dirty="0"/>
              <a:t>В </a:t>
            </a:r>
            <a:r>
              <a:rPr lang="en-US" b="1" dirty="0" err="1"/>
              <a:t>фств</a:t>
            </a:r>
            <a:r>
              <a:rPr lang="en-US" dirty="0"/>
              <a:t> [ф] </a:t>
            </a:r>
            <a:r>
              <a:rPr lang="ru-RU" dirty="0"/>
              <a:t>сохраняется</a:t>
            </a:r>
            <a:r>
              <a:rPr lang="en-US" dirty="0"/>
              <a:t>: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 err="1"/>
              <a:t>шефствовать</a:t>
            </a:r>
            <a:r>
              <a:rPr lang="en-US" dirty="0"/>
              <a:t> - </a:t>
            </a:r>
            <a:r>
              <a:rPr lang="en-US" dirty="0" err="1"/>
              <a:t>ше</a:t>
            </a:r>
            <a:r>
              <a:rPr lang="en-US" dirty="0"/>
              <a:t>[</a:t>
            </a:r>
            <a:r>
              <a:rPr lang="en-US" dirty="0" err="1"/>
              <a:t>фств</a:t>
            </a:r>
            <a:r>
              <a:rPr lang="en-US" dirty="0"/>
              <a:t>]</a:t>
            </a:r>
            <a:r>
              <a:rPr lang="en-US" dirty="0" err="1"/>
              <a:t>овать</a:t>
            </a:r>
            <a:r>
              <a:rPr lang="en-US" dirty="0"/>
              <a:t>.</a:t>
            </a:r>
            <a:endParaRPr lang="ru-RU" dirty="0"/>
          </a:p>
          <a:p>
            <a:r>
              <a:rPr lang="ru-RU" dirty="0"/>
              <a:t>В  </a:t>
            </a:r>
            <a:r>
              <a:rPr lang="ru-RU" b="1" dirty="0" err="1"/>
              <a:t>рдц</a:t>
            </a:r>
            <a:r>
              <a:rPr lang="ru-RU" dirty="0"/>
              <a:t> и </a:t>
            </a:r>
            <a:r>
              <a:rPr lang="ru-RU" b="1" dirty="0" err="1"/>
              <a:t>рдч</a:t>
            </a:r>
            <a:r>
              <a:rPr lang="ru-RU" dirty="0"/>
              <a:t> [д] не произносится:</a:t>
            </a:r>
          </a:p>
          <a:p>
            <a:pPr marL="0" indent="0">
              <a:buNone/>
            </a:pPr>
            <a:r>
              <a:rPr lang="ru-RU" dirty="0"/>
              <a:t>	- сердце - се[</a:t>
            </a:r>
            <a:r>
              <a:rPr lang="ru-RU" dirty="0" err="1"/>
              <a:t>рц</a:t>
            </a:r>
            <a:r>
              <a:rPr lang="ru-RU" dirty="0"/>
              <a:t>]е, сердцевина - се[</a:t>
            </a:r>
            <a:r>
              <a:rPr lang="ru-RU" dirty="0" err="1"/>
              <a:t>рц</a:t>
            </a:r>
            <a:r>
              <a:rPr lang="ru-RU" dirty="0"/>
              <a:t>]</a:t>
            </a:r>
            <a:r>
              <a:rPr lang="ru-RU" dirty="0" err="1"/>
              <a:t>евина</a:t>
            </a:r>
            <a:r>
              <a:rPr lang="ru-RU" dirty="0"/>
              <a:t>, сердчишко - се[</a:t>
            </a:r>
            <a:r>
              <a:rPr lang="ru-RU" dirty="0" err="1"/>
              <a:t>рч</a:t>
            </a:r>
            <a:r>
              <a:rPr lang="ru-RU" dirty="0"/>
              <a:t>]</a:t>
            </a:r>
            <a:r>
              <a:rPr lang="ru-RU" dirty="0" err="1"/>
              <a:t>ишко</a:t>
            </a:r>
            <a:r>
              <a:rPr lang="ru-RU" dirty="0"/>
              <a:t>.</a:t>
            </a:r>
          </a:p>
          <a:p>
            <a:r>
              <a:rPr lang="ru-RU" b="1" dirty="0"/>
              <a:t>В </a:t>
            </a:r>
            <a:r>
              <a:rPr lang="ru-RU" b="1" dirty="0" err="1"/>
              <a:t>лнц</a:t>
            </a:r>
            <a:r>
              <a:rPr lang="ru-RU" b="1" dirty="0"/>
              <a:t> </a:t>
            </a:r>
            <a:r>
              <a:rPr lang="ru-RU" dirty="0"/>
              <a:t>[л] не произносится:</a:t>
            </a:r>
          </a:p>
          <a:p>
            <a:pPr marL="530352" lvl="1" indent="0">
              <a:buNone/>
            </a:pPr>
            <a:r>
              <a:rPr lang="ru-RU" dirty="0"/>
              <a:t>	- солнце - со[</a:t>
            </a:r>
            <a:r>
              <a:rPr lang="ru-RU" dirty="0" err="1"/>
              <a:t>нц</a:t>
            </a:r>
            <a:r>
              <a:rPr lang="ru-RU" dirty="0"/>
              <a:t>]е.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525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66E54-BDEE-4393-AE86-BEFC64541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91549"/>
            <a:ext cx="9601200" cy="5575852"/>
          </a:xfrm>
        </p:spPr>
        <p:txBody>
          <a:bodyPr>
            <a:normAutofit/>
          </a:bodyPr>
          <a:lstStyle/>
          <a:p>
            <a:r>
              <a:rPr lang="ru-RU" b="1" dirty="0"/>
              <a:t>-</a:t>
            </a:r>
            <a:r>
              <a:rPr lang="ru-RU" b="1" dirty="0" err="1"/>
              <a:t>вск</a:t>
            </a:r>
            <a:r>
              <a:rPr lang="ru-RU" b="1" dirty="0"/>
              <a:t>-:</a:t>
            </a:r>
          </a:p>
          <a:p>
            <a:pPr marL="0" indent="0">
              <a:buNone/>
            </a:pPr>
            <a:r>
              <a:rPr lang="ru-RU" b="1" dirty="0"/>
              <a:t>	- </a:t>
            </a:r>
            <a:r>
              <a:rPr lang="ru-RU" dirty="0"/>
              <a:t>[</a:t>
            </a:r>
            <a:r>
              <a:rPr lang="ru-RU" dirty="0" err="1"/>
              <a:t>фск</a:t>
            </a:r>
            <a:r>
              <a:rPr lang="ru-RU" dirty="0"/>
              <a:t>’]: московский - </a:t>
            </a:r>
            <a:r>
              <a:rPr lang="ru-RU" dirty="0" err="1"/>
              <a:t>моско</a:t>
            </a:r>
            <a:r>
              <a:rPr lang="ru-RU" dirty="0"/>
              <a:t>[</a:t>
            </a:r>
            <a:r>
              <a:rPr lang="ru-RU" dirty="0" err="1"/>
              <a:t>фск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, киевский - кие[</a:t>
            </a:r>
            <a:r>
              <a:rPr lang="ru-RU" dirty="0" err="1"/>
              <a:t>фск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, саратовский - 	</a:t>
            </a:r>
            <a:r>
              <a:rPr lang="ru-RU" dirty="0" err="1"/>
              <a:t>сарато</a:t>
            </a:r>
            <a:r>
              <a:rPr lang="ru-RU" dirty="0"/>
              <a:t>[</a:t>
            </a:r>
            <a:r>
              <a:rPr lang="ru-RU" dirty="0" err="1"/>
              <a:t>фск</a:t>
            </a:r>
            <a:r>
              <a:rPr lang="ru-RU" dirty="0"/>
              <a:t>’]</a:t>
            </a:r>
            <a:r>
              <a:rPr lang="ru-RU" dirty="0" err="1"/>
              <a:t>ий</a:t>
            </a:r>
            <a:endParaRPr lang="ru-RU" dirty="0"/>
          </a:p>
          <a:p>
            <a:r>
              <a:rPr lang="ru-RU" b="1" dirty="0"/>
              <a:t>-</a:t>
            </a:r>
            <a:r>
              <a:rPr lang="ru-RU" b="1" dirty="0" err="1"/>
              <a:t>жск</a:t>
            </a:r>
            <a:r>
              <a:rPr lang="ru-RU" b="1" dirty="0"/>
              <a:t>-: </a:t>
            </a:r>
          </a:p>
          <a:p>
            <a:pPr marL="0" indent="0">
              <a:buNone/>
            </a:pPr>
            <a:r>
              <a:rPr lang="ru-RU" b="1" dirty="0"/>
              <a:t>	- </a:t>
            </a:r>
            <a:r>
              <a:rPr lang="ru-RU" dirty="0"/>
              <a:t>[</a:t>
            </a:r>
            <a:r>
              <a:rPr lang="ru-RU" dirty="0" err="1"/>
              <a:t>шск</a:t>
            </a:r>
            <a:r>
              <a:rPr lang="ru-RU" dirty="0"/>
              <a:t>’]: волжский - вол[</a:t>
            </a:r>
            <a:r>
              <a:rPr lang="ru-RU" dirty="0" err="1"/>
              <a:t>шск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, норвежский- </a:t>
            </a:r>
            <a:r>
              <a:rPr lang="ru-RU" dirty="0" err="1"/>
              <a:t>норве</a:t>
            </a:r>
            <a:r>
              <a:rPr lang="ru-RU" dirty="0"/>
              <a:t>[</a:t>
            </a:r>
            <a:r>
              <a:rPr lang="ru-RU" dirty="0" err="1"/>
              <a:t>шск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, пражский - 	</a:t>
            </a:r>
            <a:r>
              <a:rPr lang="ru-RU" dirty="0" err="1"/>
              <a:t>пра</a:t>
            </a:r>
            <a:r>
              <a:rPr lang="ru-RU" dirty="0"/>
              <a:t>[</a:t>
            </a:r>
            <a:r>
              <a:rPr lang="ru-RU" dirty="0" err="1"/>
              <a:t>шск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!!! Произношение</a:t>
            </a:r>
            <a:r>
              <a:rPr lang="ru-RU" b="1" dirty="0"/>
              <a:t> </a:t>
            </a:r>
            <a:r>
              <a:rPr lang="ru-RU" dirty="0"/>
              <a:t>без [ф] и [ш], </a:t>
            </a:r>
            <a:r>
              <a:rPr lang="ru-RU" dirty="0" err="1"/>
              <a:t>моско</a:t>
            </a:r>
            <a:r>
              <a:rPr lang="ru-RU" dirty="0"/>
              <a:t>[</a:t>
            </a:r>
            <a:r>
              <a:rPr lang="ru-RU" dirty="0" err="1"/>
              <a:t>ск</a:t>
            </a:r>
            <a:r>
              <a:rPr lang="ru-RU" dirty="0"/>
              <a:t>]</a:t>
            </a:r>
            <a:r>
              <a:rPr lang="ru-RU" dirty="0" err="1"/>
              <a:t>ий</a:t>
            </a:r>
            <a:r>
              <a:rPr lang="ru-RU" dirty="0"/>
              <a:t>, вол[</a:t>
            </a:r>
            <a:r>
              <a:rPr lang="ru-RU" dirty="0" err="1"/>
              <a:t>ск</a:t>
            </a:r>
            <a:r>
              <a:rPr lang="ru-RU" dirty="0"/>
              <a:t>']</a:t>
            </a:r>
            <a:r>
              <a:rPr lang="ru-RU" dirty="0" err="1"/>
              <a:t>ий</a:t>
            </a:r>
            <a:r>
              <a:rPr lang="ru-RU" dirty="0"/>
              <a:t> не является литературным.</a:t>
            </a:r>
            <a:endParaRPr lang="en-US" dirty="0"/>
          </a:p>
          <a:p>
            <a:r>
              <a:rPr lang="ru-RU" b="1" dirty="0"/>
              <a:t>С </a:t>
            </a:r>
            <a:r>
              <a:rPr lang="ru-RU" dirty="0"/>
              <a:t>в возвратных ч</a:t>
            </a:r>
            <a:r>
              <a:rPr lang="en-US" dirty="0" err="1"/>
              <a:t>астицах</a:t>
            </a:r>
            <a:r>
              <a:rPr lang="en-US" dirty="0"/>
              <a:t> </a:t>
            </a:r>
            <a:r>
              <a:rPr lang="ru-RU" b="1" dirty="0"/>
              <a:t>-</a:t>
            </a:r>
            <a:r>
              <a:rPr lang="ru-RU" b="1" dirty="0" err="1"/>
              <a:t>сь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/>
              <a:t>-</a:t>
            </a:r>
            <a:r>
              <a:rPr lang="ru-RU" b="1" dirty="0" err="1"/>
              <a:t>ся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	- [с’]: берусь - беру[с'], делаюсь - делаю[с'], несетесь - несёте[с'], </a:t>
            </a:r>
            <a:r>
              <a:rPr lang="ru-RU" dirty="0" err="1"/>
              <a:t>собир</a:t>
            </a:r>
            <a:r>
              <a:rPr lang="en-US" dirty="0" err="1"/>
              <a:t>аетесь</a:t>
            </a:r>
            <a:r>
              <a:rPr lang="en-US" dirty="0"/>
              <a:t> </a:t>
            </a:r>
            <a:r>
              <a:rPr lang="ru-RU" dirty="0"/>
              <a:t>	</a:t>
            </a:r>
            <a:r>
              <a:rPr lang="en-US" dirty="0"/>
              <a:t>- </a:t>
            </a:r>
            <a:r>
              <a:rPr lang="en-US" dirty="0" err="1"/>
              <a:t>собираете</a:t>
            </a:r>
            <a:r>
              <a:rPr lang="en-US" dirty="0"/>
              <a:t>[с'], </a:t>
            </a:r>
            <a:r>
              <a:rPr lang="en-US" dirty="0" err="1"/>
              <a:t>берясь</a:t>
            </a:r>
            <a:r>
              <a:rPr lang="en-US" dirty="0"/>
              <a:t> - </a:t>
            </a:r>
            <a:r>
              <a:rPr lang="en-US" dirty="0" err="1"/>
              <a:t>беря</a:t>
            </a:r>
            <a:r>
              <a:rPr lang="en-US" dirty="0"/>
              <a:t>[с'], </a:t>
            </a:r>
            <a:r>
              <a:rPr lang="en-US" dirty="0" err="1"/>
              <a:t>делаясь</a:t>
            </a:r>
            <a:r>
              <a:rPr lang="en-US" dirty="0"/>
              <a:t> - </a:t>
            </a:r>
            <a:r>
              <a:rPr lang="en-US" dirty="0" err="1"/>
              <a:t>делая</a:t>
            </a:r>
            <a:r>
              <a:rPr lang="en-US" dirty="0"/>
              <a:t>[с'], </a:t>
            </a:r>
            <a:r>
              <a:rPr lang="en-US" dirty="0" err="1"/>
              <a:t>боремся</a:t>
            </a:r>
            <a:r>
              <a:rPr lang="en-US" dirty="0"/>
              <a:t> - </a:t>
            </a:r>
            <a:r>
              <a:rPr lang="en-US" dirty="0" err="1"/>
              <a:t>борем</a:t>
            </a:r>
            <a:r>
              <a:rPr lang="en-US" dirty="0"/>
              <a:t>[</a:t>
            </a:r>
            <a:r>
              <a:rPr lang="en-US" dirty="0" err="1"/>
              <a:t>с'ъ</a:t>
            </a:r>
            <a:r>
              <a:rPr lang="en-US" dirty="0"/>
              <a:t>], </a:t>
            </a:r>
            <a:r>
              <a:rPr lang="ru-RU" dirty="0"/>
              <a:t>	</a:t>
            </a:r>
            <a:r>
              <a:rPr lang="en-US" dirty="0" err="1"/>
              <a:t>видимся</a:t>
            </a:r>
            <a:r>
              <a:rPr lang="en-US" dirty="0"/>
              <a:t> - </a:t>
            </a:r>
            <a:r>
              <a:rPr lang="en-US" dirty="0" err="1"/>
              <a:t>видим</a:t>
            </a:r>
            <a:r>
              <a:rPr lang="en-US" dirty="0"/>
              <a:t>[</a:t>
            </a:r>
            <a:r>
              <a:rPr lang="en-US" dirty="0" err="1"/>
              <a:t>с'ъ</a:t>
            </a:r>
            <a:r>
              <a:rPr lang="en-US" dirty="0"/>
              <a:t>], </a:t>
            </a:r>
            <a:r>
              <a:rPr lang="en-US" dirty="0" err="1"/>
              <a:t>просимся</a:t>
            </a:r>
            <a:r>
              <a:rPr lang="en-US" dirty="0"/>
              <a:t> - </a:t>
            </a:r>
            <a:r>
              <a:rPr lang="en-US" dirty="0" err="1"/>
              <a:t>просим</a:t>
            </a:r>
            <a:r>
              <a:rPr lang="en-US" dirty="0"/>
              <a:t>[</a:t>
            </a:r>
            <a:r>
              <a:rPr lang="en-US" dirty="0" err="1"/>
              <a:t>с’ъ</a:t>
            </a:r>
            <a:r>
              <a:rPr lang="en-US" dirty="0"/>
              <a:t>].</a:t>
            </a:r>
            <a:endParaRPr lang="ru-RU" dirty="0"/>
          </a:p>
          <a:p>
            <a:r>
              <a:rPr lang="ru-RU" dirty="0"/>
              <a:t>Если</a:t>
            </a:r>
            <a:r>
              <a:rPr lang="en-US" dirty="0"/>
              <a:t> -</a:t>
            </a:r>
            <a:r>
              <a:rPr lang="en-US" dirty="0" err="1"/>
              <a:t>ся</a:t>
            </a:r>
            <a:r>
              <a:rPr lang="en-US" dirty="0"/>
              <a:t> </a:t>
            </a:r>
            <a:r>
              <a:rPr lang="en-US" dirty="0" err="1"/>
              <a:t>предшествуют</a:t>
            </a:r>
            <a:r>
              <a:rPr lang="en-US" dirty="0"/>
              <a:t> </a:t>
            </a:r>
            <a:r>
              <a:rPr lang="en-US" dirty="0" err="1"/>
              <a:t>согласные</a:t>
            </a:r>
            <a:r>
              <a:rPr lang="en-US" dirty="0"/>
              <a:t> [с] </a:t>
            </a:r>
            <a:r>
              <a:rPr lang="en-US" dirty="0" err="1"/>
              <a:t>или</a:t>
            </a:r>
            <a:r>
              <a:rPr lang="en-US" dirty="0"/>
              <a:t> [з]: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ru-RU" dirty="0"/>
              <a:t>- [с]: </a:t>
            </a:r>
            <a:r>
              <a:rPr lang="en-US" dirty="0" err="1"/>
              <a:t>грызся</a:t>
            </a:r>
            <a:r>
              <a:rPr lang="en-US" dirty="0"/>
              <a:t> - </a:t>
            </a:r>
            <a:r>
              <a:rPr lang="en-US" dirty="0" err="1"/>
              <a:t>гры</a:t>
            </a:r>
            <a:r>
              <a:rPr lang="en-US" dirty="0"/>
              <a:t>[</a:t>
            </a:r>
            <a:r>
              <a:rPr lang="en-US" dirty="0" err="1"/>
              <a:t>с:ъ</a:t>
            </a:r>
            <a:r>
              <a:rPr lang="en-US" dirty="0"/>
              <a:t>], </a:t>
            </a:r>
            <a:r>
              <a:rPr lang="en-US" dirty="0" err="1"/>
              <a:t>несся</a:t>
            </a:r>
            <a:r>
              <a:rPr lang="en-US" dirty="0"/>
              <a:t> - </a:t>
            </a:r>
            <a:r>
              <a:rPr lang="en-US" dirty="0" err="1"/>
              <a:t>нё</a:t>
            </a:r>
            <a:r>
              <a:rPr lang="en-US" dirty="0"/>
              <a:t>[</a:t>
            </a:r>
            <a:r>
              <a:rPr lang="en-US" dirty="0" err="1"/>
              <a:t>с:ъ</a:t>
            </a:r>
            <a:r>
              <a:rPr lang="en-US" dirty="0"/>
              <a:t>], </a:t>
            </a:r>
            <a:r>
              <a:rPr lang="en-US" dirty="0" err="1"/>
              <a:t>спасся</a:t>
            </a:r>
            <a:r>
              <a:rPr lang="en-US" dirty="0"/>
              <a:t> - </a:t>
            </a:r>
            <a:r>
              <a:rPr lang="en-US" dirty="0" err="1"/>
              <a:t>спа</a:t>
            </a:r>
            <a:r>
              <a:rPr lang="en-US" dirty="0"/>
              <a:t>[</a:t>
            </a:r>
            <a:r>
              <a:rPr lang="en-US" dirty="0" err="1"/>
              <a:t>с:ъ</a:t>
            </a:r>
            <a:r>
              <a:rPr lang="en-US" dirty="0"/>
              <a:t>], </a:t>
            </a:r>
            <a:r>
              <a:rPr lang="en-US" dirty="0" err="1"/>
              <a:t>трясся</a:t>
            </a:r>
            <a:r>
              <a:rPr lang="en-US" dirty="0"/>
              <a:t> - </a:t>
            </a:r>
            <a:r>
              <a:rPr lang="en-US" dirty="0" err="1"/>
              <a:t>тря</a:t>
            </a:r>
            <a:r>
              <a:rPr lang="en-US" dirty="0"/>
              <a:t>[</a:t>
            </a:r>
            <a:r>
              <a:rPr lang="en-US" dirty="0" err="1"/>
              <a:t>с:ъ</a:t>
            </a:r>
            <a:r>
              <a:rPr lang="en-US" dirty="0"/>
              <a:t>].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178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2DA6A-6DD2-4717-9903-A286BB4DA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64974"/>
            <a:ext cx="9601200" cy="4502426"/>
          </a:xfrm>
        </p:spPr>
        <p:txBody>
          <a:bodyPr/>
          <a:lstStyle/>
          <a:p>
            <a:r>
              <a:rPr lang="en-US" dirty="0"/>
              <a:t> </a:t>
            </a:r>
            <a:r>
              <a:rPr lang="ru-RU" b="1" dirty="0"/>
              <a:t>-к/г/х- </a:t>
            </a:r>
            <a:r>
              <a:rPr lang="ru-RU" dirty="0"/>
              <a:t>в </a:t>
            </a:r>
            <a:r>
              <a:rPr lang="ru-RU" b="1" dirty="0"/>
              <a:t>-кий, -</a:t>
            </a:r>
            <a:r>
              <a:rPr lang="ru-RU" b="1" dirty="0" err="1"/>
              <a:t>гий</a:t>
            </a:r>
            <a:r>
              <a:rPr lang="ru-RU" b="1" dirty="0"/>
              <a:t>, -</a:t>
            </a:r>
            <a:r>
              <a:rPr lang="ru-RU" b="1" dirty="0" err="1"/>
              <a:t>хий</a:t>
            </a:r>
            <a:r>
              <a:rPr lang="ru-RU" b="1" dirty="0"/>
              <a:t>:</a:t>
            </a:r>
          </a:p>
          <a:p>
            <a:pPr marL="0" indent="0" algn="just">
              <a:buNone/>
            </a:pPr>
            <a:r>
              <a:rPr lang="ru-RU" b="1" dirty="0"/>
              <a:t>	- </a:t>
            </a:r>
            <a:r>
              <a:rPr lang="ru-RU" dirty="0"/>
              <a:t>[к</a:t>
            </a:r>
            <a:r>
              <a:rPr lang="tr-TR" dirty="0"/>
              <a:t>’</a:t>
            </a:r>
            <a:r>
              <a:rPr lang="ru-RU" dirty="0"/>
              <a:t>], [г</a:t>
            </a:r>
            <a:r>
              <a:rPr lang="tr-TR" dirty="0"/>
              <a:t>’</a:t>
            </a:r>
            <a:r>
              <a:rPr lang="ru-RU" dirty="0"/>
              <a:t>], [х</a:t>
            </a:r>
            <a:r>
              <a:rPr lang="tr-TR" dirty="0"/>
              <a:t>’</a:t>
            </a:r>
            <a:r>
              <a:rPr lang="ru-RU" dirty="0"/>
              <a:t>]: американский империализм - </a:t>
            </a:r>
            <a:r>
              <a:rPr lang="ru-RU" dirty="0" err="1"/>
              <a:t>американс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 империализм, </a:t>
            </a:r>
            <a:r>
              <a:rPr lang="tr-TR" dirty="0"/>
              <a:t>	</a:t>
            </a:r>
            <a:r>
              <a:rPr lang="ru-RU" dirty="0"/>
              <a:t>олимпийский чемпион - </a:t>
            </a:r>
            <a:r>
              <a:rPr lang="ru-RU" dirty="0" err="1"/>
              <a:t>олимпийс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 чемпион, пологий берег - поло[</a:t>
            </a:r>
            <a:r>
              <a:rPr lang="ru-RU" dirty="0" err="1"/>
              <a:t>г'ий</a:t>
            </a:r>
            <a:r>
              <a:rPr lang="ru-RU" dirty="0"/>
              <a:t>] </a:t>
            </a:r>
            <a:r>
              <a:rPr lang="tr-TR" dirty="0"/>
              <a:t>	</a:t>
            </a:r>
            <a:r>
              <a:rPr lang="ru-RU" dirty="0"/>
              <a:t>берег, круторогий олень - круторогий олень, островерхий шлем - </a:t>
            </a:r>
            <a:r>
              <a:rPr lang="tr-TR" dirty="0"/>
              <a:t>	</a:t>
            </a:r>
            <a:r>
              <a:rPr lang="ru-RU" dirty="0" err="1"/>
              <a:t>островер</a:t>
            </a:r>
            <a:r>
              <a:rPr lang="ru-RU" dirty="0"/>
              <a:t>[</a:t>
            </a:r>
            <a:r>
              <a:rPr lang="ru-RU" dirty="0" err="1"/>
              <a:t>х'ий</a:t>
            </a:r>
            <a:r>
              <a:rPr lang="ru-RU" dirty="0"/>
              <a:t>] шлем, желтобрюхий полоз - </a:t>
            </a:r>
            <a:r>
              <a:rPr lang="ru-RU" dirty="0" err="1"/>
              <a:t>желтобрю</a:t>
            </a:r>
            <a:r>
              <a:rPr lang="ru-RU" dirty="0"/>
              <a:t> [</a:t>
            </a:r>
            <a:r>
              <a:rPr lang="ru-RU" dirty="0" err="1"/>
              <a:t>х'ий</a:t>
            </a:r>
            <a:r>
              <a:rPr lang="ru-RU" dirty="0"/>
              <a:t>] полоз</a:t>
            </a:r>
            <a:r>
              <a:rPr lang="tr-TR" dirty="0"/>
              <a:t>, </a:t>
            </a:r>
            <a:r>
              <a:rPr lang="ru-RU" dirty="0"/>
              <a:t>	</a:t>
            </a:r>
            <a:r>
              <a:rPr lang="ru-RU" dirty="0" err="1"/>
              <a:t>Белинс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], </a:t>
            </a:r>
            <a:r>
              <a:rPr lang="ru-RU" dirty="0" err="1"/>
              <a:t>Островс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], </a:t>
            </a:r>
            <a:r>
              <a:rPr lang="ru-RU" dirty="0" err="1"/>
              <a:t>Вознеснс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], </a:t>
            </a:r>
            <a:r>
              <a:rPr lang="en-US" dirty="0"/>
              <a:t> </a:t>
            </a:r>
            <a:r>
              <a:rPr lang="ru-RU" dirty="0" err="1"/>
              <a:t>Рождественс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], </a:t>
            </a:r>
            <a:r>
              <a:rPr lang="en-US" dirty="0"/>
              <a:t> </a:t>
            </a:r>
            <a:r>
              <a:rPr lang="ru-RU" dirty="0" err="1"/>
              <a:t>Алтайс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 	край, </a:t>
            </a:r>
            <a:r>
              <a:rPr lang="ru-RU" dirty="0" err="1"/>
              <a:t>Бенгальс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 залив, </a:t>
            </a:r>
            <a:r>
              <a:rPr lang="ru-RU" dirty="0" err="1"/>
              <a:t>Индийс</a:t>
            </a:r>
            <a:r>
              <a:rPr lang="ru-RU" dirty="0"/>
              <a:t>[</a:t>
            </a:r>
            <a:r>
              <a:rPr lang="ru-RU" dirty="0" err="1"/>
              <a:t>к'ий</a:t>
            </a:r>
            <a:r>
              <a:rPr lang="ru-RU" dirty="0"/>
              <a:t>] океан.</a:t>
            </a:r>
          </a:p>
          <a:p>
            <a:pPr algn="just"/>
            <a:r>
              <a:rPr lang="ru-RU" b="1" dirty="0"/>
              <a:t>В -ого, -его</a:t>
            </a:r>
            <a:r>
              <a:rPr lang="en-US" dirty="0"/>
              <a:t> </a:t>
            </a:r>
            <a:r>
              <a:rPr lang="ru-RU" dirty="0"/>
              <a:t>[г]:</a:t>
            </a:r>
          </a:p>
          <a:p>
            <a:pPr marL="0" indent="0" algn="just">
              <a:buNone/>
            </a:pPr>
            <a:r>
              <a:rPr lang="ru-RU" dirty="0"/>
              <a:t>	- [в]: сегодня, </a:t>
            </a:r>
            <a:r>
              <a:rPr lang="ru-RU" dirty="0" err="1"/>
              <a:t>сегодняш</a:t>
            </a:r>
            <a:r>
              <a:rPr lang="en-US" dirty="0" err="1"/>
              <a:t>ний</a:t>
            </a:r>
            <a:r>
              <a:rPr lang="en-US" dirty="0"/>
              <a:t>, </a:t>
            </a:r>
            <a:r>
              <a:rPr lang="en-US" dirty="0" err="1"/>
              <a:t>итого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179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19D4C-0CE7-4DD8-BE59-D1E9BD7C4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452" y="993913"/>
            <a:ext cx="9740348" cy="4873487"/>
          </a:xfrm>
        </p:spPr>
        <p:txBody>
          <a:bodyPr/>
          <a:lstStyle/>
          <a:p>
            <a:r>
              <a:rPr lang="ru-RU" dirty="0"/>
              <a:t>В ин</a:t>
            </a:r>
            <a:r>
              <a:rPr lang="en-US" dirty="0" err="1"/>
              <a:t>остранных</a:t>
            </a:r>
            <a:r>
              <a:rPr lang="en-US" dirty="0"/>
              <a:t> </a:t>
            </a:r>
            <a:r>
              <a:rPr lang="en-US" dirty="0" err="1"/>
              <a:t>словах</a:t>
            </a:r>
            <a:r>
              <a:rPr lang="en-US" dirty="0"/>
              <a:t> </a:t>
            </a:r>
            <a:r>
              <a:rPr lang="en-US" dirty="0" err="1"/>
              <a:t>согласные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b="1" dirty="0"/>
              <a:t> </a:t>
            </a:r>
            <a:r>
              <a:rPr lang="ru-RU" b="1" dirty="0"/>
              <a:t>е</a:t>
            </a:r>
            <a:r>
              <a:rPr lang="en-US" dirty="0"/>
              <a:t> </a:t>
            </a:r>
            <a:r>
              <a:rPr lang="ru-RU" dirty="0"/>
              <a:t>не смягчаются:</a:t>
            </a:r>
          </a:p>
          <a:p>
            <a:pPr marL="0" indent="0">
              <a:buNone/>
            </a:pPr>
            <a:r>
              <a:rPr lang="ru-RU" dirty="0"/>
              <a:t>	- [пэ] - купе, </a:t>
            </a:r>
            <a:r>
              <a:rPr lang="ru-RU" dirty="0" err="1"/>
              <a:t>канап</a:t>
            </a:r>
            <a:r>
              <a:rPr lang="en-US" dirty="0"/>
              <a:t>е, </a:t>
            </a:r>
            <a:r>
              <a:rPr lang="ru-RU" dirty="0"/>
              <a:t>пери, Пер-Лашез, Лопе де Вега, Шопен, Чапек;</a:t>
            </a:r>
          </a:p>
          <a:p>
            <a:pPr marL="0" indent="0">
              <a:buNone/>
            </a:pPr>
            <a:r>
              <a:rPr lang="ru-RU" dirty="0"/>
              <a:t>	- [бэ] - </a:t>
            </a:r>
            <a:r>
              <a:rPr lang="ru-RU" dirty="0" err="1"/>
              <a:t>Бердем</a:t>
            </a:r>
            <a:r>
              <a:rPr lang="ru-RU" dirty="0"/>
              <a:t>, Бени-</a:t>
            </a:r>
            <a:r>
              <a:rPr lang="ru-RU" dirty="0" err="1"/>
              <a:t>Аббес</a:t>
            </a:r>
            <a:r>
              <a:rPr lang="ru-RU" dirty="0"/>
              <a:t>, </a:t>
            </a:r>
            <a:r>
              <a:rPr lang="ru-RU" dirty="0" err="1"/>
              <a:t>Бер</a:t>
            </a:r>
            <a:r>
              <a:rPr lang="en-US" dirty="0" err="1"/>
              <a:t>нард</a:t>
            </a:r>
            <a:r>
              <a:rPr lang="en-US" dirty="0"/>
              <a:t> </a:t>
            </a:r>
            <a:r>
              <a:rPr lang="en-US" dirty="0" err="1"/>
              <a:t>Шоу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/>
              <a:t>[</a:t>
            </a:r>
            <a:r>
              <a:rPr lang="en-US" dirty="0" err="1"/>
              <a:t>вэ</a:t>
            </a:r>
            <a:r>
              <a:rPr lang="en-US" dirty="0"/>
              <a:t>] - </a:t>
            </a:r>
            <a:r>
              <a:rPr lang="en-US" dirty="0" err="1"/>
              <a:t>Бове</a:t>
            </a:r>
            <a:r>
              <a:rPr lang="en-US" dirty="0"/>
              <a:t>, </a:t>
            </a:r>
            <a:r>
              <a:rPr lang="en-US" dirty="0" err="1"/>
              <a:t>Веттерхорн</a:t>
            </a:r>
            <a:r>
              <a:rPr lang="en-US" dirty="0"/>
              <a:t>, </a:t>
            </a:r>
            <a:r>
              <a:rPr lang="en-US" dirty="0" err="1"/>
              <a:t>Сольвейг</a:t>
            </a:r>
            <a:r>
              <a:rPr lang="en-US" dirty="0"/>
              <a:t>, </a:t>
            </a:r>
            <a:r>
              <a:rPr lang="en-US" dirty="0" err="1"/>
              <a:t>Эрве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/>
              <a:t>[</a:t>
            </a:r>
            <a:r>
              <a:rPr lang="en-US" dirty="0" err="1"/>
              <a:t>фэ</a:t>
            </a:r>
            <a:r>
              <a:rPr lang="en-US" dirty="0"/>
              <a:t>] - </a:t>
            </a:r>
            <a:r>
              <a:rPr lang="en-US" dirty="0" err="1"/>
              <a:t>аутодафе</a:t>
            </a:r>
            <a:r>
              <a:rPr lang="en-US" dirty="0"/>
              <a:t>, </a:t>
            </a:r>
            <a:r>
              <a:rPr lang="en-US" dirty="0" err="1"/>
              <a:t>кафе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/>
              <a:t>[</a:t>
            </a:r>
            <a:r>
              <a:rPr lang="en-US" dirty="0" err="1"/>
              <a:t>мэ</a:t>
            </a:r>
            <a:r>
              <a:rPr lang="en-US" dirty="0"/>
              <a:t>] - </a:t>
            </a:r>
            <a:r>
              <a:rPr lang="en-US" dirty="0" err="1"/>
              <a:t>буриме</a:t>
            </a:r>
            <a:r>
              <a:rPr lang="en-US" dirty="0"/>
              <a:t>, </a:t>
            </a:r>
            <a:r>
              <a:rPr lang="en-US" dirty="0" err="1"/>
              <a:t>консоме</a:t>
            </a:r>
            <a:r>
              <a:rPr lang="en-US" dirty="0"/>
              <a:t>, </a:t>
            </a:r>
            <a:r>
              <a:rPr lang="en-US" dirty="0" err="1"/>
              <a:t>люмен</a:t>
            </a:r>
            <a:r>
              <a:rPr lang="en-US" dirty="0"/>
              <a:t>, </a:t>
            </a:r>
            <a:r>
              <a:rPr lang="en-US" dirty="0" err="1"/>
              <a:t>метр</a:t>
            </a:r>
            <a:r>
              <a:rPr lang="en-US" dirty="0"/>
              <a:t> (</a:t>
            </a:r>
            <a:r>
              <a:rPr lang="en-US" dirty="0" err="1"/>
              <a:t>учитель</a:t>
            </a:r>
            <a:r>
              <a:rPr lang="en-US" dirty="0"/>
              <a:t>, </a:t>
            </a:r>
            <a:r>
              <a:rPr lang="en-US" dirty="0" err="1"/>
              <a:t>наставник</a:t>
            </a:r>
            <a:r>
              <a:rPr lang="en-US" dirty="0"/>
              <a:t>), </a:t>
            </a:r>
            <a:r>
              <a:rPr lang="en-US" dirty="0" err="1"/>
              <a:t>реноме</a:t>
            </a:r>
            <a:r>
              <a:rPr lang="en-US" dirty="0"/>
              <a:t>, </a:t>
            </a:r>
            <a:r>
              <a:rPr lang="ru-RU" dirty="0"/>
              <a:t>	- 	</a:t>
            </a:r>
            <a:r>
              <a:rPr lang="en-US" dirty="0" err="1"/>
              <a:t>Малларме</a:t>
            </a:r>
            <a:r>
              <a:rPr lang="en-US" dirty="0"/>
              <a:t>, </a:t>
            </a:r>
            <a:r>
              <a:rPr lang="en-US" dirty="0" err="1"/>
              <a:t>Мериме</a:t>
            </a:r>
            <a:r>
              <a:rPr lang="en-US" dirty="0"/>
              <a:t>, </a:t>
            </a:r>
            <a:r>
              <a:rPr lang="en-US" dirty="0" err="1"/>
              <a:t>Сомерсет</a:t>
            </a:r>
            <a:r>
              <a:rPr lang="en-US" dirty="0"/>
              <a:t> </a:t>
            </a:r>
            <a:r>
              <a:rPr lang="en-US" dirty="0" err="1"/>
              <a:t>Моэм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[тэ] - интервью, компьютер, пантеон, стенд, термос, фортепьяно, эстетика, 	Ватерлоо, Монтевидео, Пастер, Пестель, Стендаль;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1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82AC5-AE18-4104-8B05-1232B1E05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7164"/>
            <a:ext cx="9601200" cy="486023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- [дэ] - геодезия, демпинг, дельта, кодекс,</a:t>
            </a:r>
            <a:r>
              <a:rPr lang="en-US" dirty="0"/>
              <a:t> </a:t>
            </a:r>
            <a:r>
              <a:rPr lang="ru-RU" dirty="0"/>
              <a:t>модель, модерн, тенденция, 	шедевр. Аден, Баден, Дели, Декарт, Делиб, Мендельсон;</a:t>
            </a:r>
          </a:p>
          <a:p>
            <a:pPr marL="0" indent="0">
              <a:buNone/>
            </a:pPr>
            <a:r>
              <a:rPr lang="ru-RU" dirty="0"/>
              <a:t>	- [</a:t>
            </a:r>
            <a:r>
              <a:rPr lang="ru-RU" dirty="0" err="1"/>
              <a:t>сэ</a:t>
            </a:r>
            <a:r>
              <a:rPr lang="ru-RU" dirty="0"/>
              <a:t>] - несессер, секста, сенсуализм, сепсис, шоссе, Сен-Готард, Сенека, 	Мюссе, Сен-Санс, Сент-Экзюпери;</a:t>
            </a:r>
          </a:p>
          <a:p>
            <a:pPr marL="0" indent="0">
              <a:buNone/>
            </a:pPr>
            <a:r>
              <a:rPr lang="ru-RU" dirty="0"/>
              <a:t>	- [зэ] - безе, </a:t>
            </a:r>
            <a:r>
              <a:rPr lang="ru-RU" dirty="0" err="1"/>
              <a:t>морзе</a:t>
            </a:r>
            <a:r>
              <a:rPr lang="ru-RU" dirty="0"/>
              <a:t>, зейгерование, шимпанзе, Базель, Мозель, Бизе, </a:t>
            </a:r>
            <a:r>
              <a:rPr lang="ru-RU" dirty="0" err="1"/>
              <a:t>Дузе</a:t>
            </a:r>
            <a:r>
              <a:rPr lang="ru-RU" dirty="0"/>
              <a:t>, 	</a:t>
            </a:r>
            <a:r>
              <a:rPr lang="ru-RU" dirty="0" err="1"/>
              <a:t>Земмеринг</a:t>
            </a:r>
            <a:r>
              <a:rPr lang="ru-RU" dirty="0"/>
              <a:t>, Жозеф, </a:t>
            </a:r>
            <a:r>
              <a:rPr lang="ru-RU" dirty="0" err="1"/>
              <a:t>Зегерс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	[</a:t>
            </a:r>
            <a:r>
              <a:rPr lang="ru-RU" dirty="0" err="1"/>
              <a:t>нэ</a:t>
            </a:r>
            <a:r>
              <a:rPr lang="ru-RU" dirty="0"/>
              <a:t>] - анестезия, бизнес, генетика, кибернетика, пенсне, тоннель, турне, 	Мане, Мони, Нейгауз, Никсе, Нельсон, Неру;</a:t>
            </a:r>
          </a:p>
          <a:p>
            <a:pPr marL="0" indent="0">
              <a:buNone/>
            </a:pPr>
            <a:r>
              <a:rPr lang="ru-RU" dirty="0"/>
              <a:t>	[рэ] - каре, кредо, пюре, регби, рейхсвер, тире, тред-юнион, Альфред, Андре, 	</a:t>
            </a:r>
            <a:r>
              <a:rPr lang="ru-RU" dirty="0" err="1"/>
              <a:t>Крейслер</a:t>
            </a:r>
            <a:r>
              <a:rPr lang="ru-RU" dirty="0"/>
              <a:t>, Прево, Рейснер, Рерих, Торез.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8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51183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en-US" dirty="0"/>
              <a:t>https://diktory.com/</a:t>
            </a:r>
            <a:endParaRPr lang="ru-RU" dirty="0"/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1095</TotalTime>
  <Words>1211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247</cp:revision>
  <dcterms:created xsi:type="dcterms:W3CDTF">2020-03-24T12:01:02Z</dcterms:created>
  <dcterms:modified xsi:type="dcterms:W3CDTF">2020-05-04T16:40:59Z</dcterms:modified>
</cp:coreProperties>
</file>