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9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1A11-1384-DF47-B929-0553A27BCB6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0C49-9137-FF42-A1A0-8CF05D752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734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1A11-1384-DF47-B929-0553A27BCB6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0C49-9137-FF42-A1A0-8CF05D752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72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1A11-1384-DF47-B929-0553A27BCB6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0C49-9137-FF42-A1A0-8CF05D752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636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1A11-1384-DF47-B929-0553A27BCB6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0C49-9137-FF42-A1A0-8CF05D752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262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1A11-1384-DF47-B929-0553A27BCB6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0C49-9137-FF42-A1A0-8CF05D752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478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1A11-1384-DF47-B929-0553A27BCB6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0C49-9137-FF42-A1A0-8CF05D752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91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1A11-1384-DF47-B929-0553A27BCB6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0C49-9137-FF42-A1A0-8CF05D752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22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1A11-1384-DF47-B929-0553A27BCB6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0C49-9137-FF42-A1A0-8CF05D752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668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1A11-1384-DF47-B929-0553A27BCB6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0C49-9137-FF42-A1A0-8CF05D752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88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1A11-1384-DF47-B929-0553A27BCB6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0C49-9137-FF42-A1A0-8CF05D752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43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1A11-1384-DF47-B929-0553A27BCB6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0C49-9137-FF42-A1A0-8CF05D752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65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F1A11-1384-DF47-B929-0553A27BCB64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00C49-9137-FF42-A1A0-8CF05D752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104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LİTERATÜR TARAMASI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65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err="1" smtClean="0"/>
              <a:t>Literatür</a:t>
            </a:r>
            <a:r>
              <a:rPr lang="en-US" sz="2400" dirty="0" smtClean="0"/>
              <a:t> </a:t>
            </a:r>
            <a:r>
              <a:rPr lang="en-US" sz="2400" dirty="0" err="1" smtClean="0"/>
              <a:t>taraması</a:t>
            </a:r>
            <a:r>
              <a:rPr lang="en-US" sz="2400" dirty="0" smtClean="0"/>
              <a:t> </a:t>
            </a:r>
            <a:r>
              <a:rPr lang="en-US" sz="2400" dirty="0" err="1" smtClean="0"/>
              <a:t>akademik</a:t>
            </a:r>
            <a:r>
              <a:rPr lang="en-US" sz="2400" dirty="0" smtClean="0"/>
              <a:t> </a:t>
            </a:r>
            <a:r>
              <a:rPr lang="en-US" sz="2400" dirty="0" err="1" smtClean="0"/>
              <a:t>araştırmanın</a:t>
            </a:r>
            <a:r>
              <a:rPr lang="en-US" sz="2400" dirty="0" smtClean="0"/>
              <a:t> </a:t>
            </a:r>
            <a:r>
              <a:rPr lang="en-US" sz="2400" dirty="0" err="1" smtClean="0"/>
              <a:t>zorunlu</a:t>
            </a:r>
            <a:r>
              <a:rPr lang="en-US" sz="2400" dirty="0" smtClean="0"/>
              <a:t> ilk </a:t>
            </a:r>
            <a:r>
              <a:rPr lang="en-US" sz="2400" dirty="0" err="1" smtClean="0"/>
              <a:t>adımlarındandır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Konuyu</a:t>
            </a:r>
            <a:r>
              <a:rPr lang="en-US" sz="2400" dirty="0" smtClean="0"/>
              <a:t> </a:t>
            </a:r>
            <a:r>
              <a:rPr lang="en-US" sz="2400" dirty="0" err="1" smtClean="0"/>
              <a:t>belirli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araştırma</a:t>
            </a:r>
            <a:r>
              <a:rPr lang="en-US" sz="2400" dirty="0" smtClean="0"/>
              <a:t> </a:t>
            </a:r>
            <a:r>
              <a:rPr lang="en-US" sz="2400" dirty="0" err="1" smtClean="0"/>
              <a:t>sorusuna</a:t>
            </a:r>
            <a:r>
              <a:rPr lang="en-US" sz="2400" dirty="0" smtClean="0"/>
              <a:t> </a:t>
            </a:r>
            <a:r>
              <a:rPr lang="en-US" sz="2400" dirty="0" err="1" smtClean="0"/>
              <a:t>odaklarken</a:t>
            </a:r>
            <a:r>
              <a:rPr lang="en-US" sz="2400" dirty="0" smtClean="0"/>
              <a:t>,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Araştırmanın</a:t>
            </a:r>
            <a:r>
              <a:rPr lang="en-US" sz="2400" dirty="0" smtClean="0"/>
              <a:t> </a:t>
            </a:r>
            <a:r>
              <a:rPr lang="en-US" sz="2400" dirty="0" err="1" smtClean="0"/>
              <a:t>özgün</a:t>
            </a:r>
            <a:r>
              <a:rPr lang="en-US" sz="2400" dirty="0" smtClean="0"/>
              <a:t> </a:t>
            </a:r>
            <a:r>
              <a:rPr lang="en-US" sz="2400" dirty="0" err="1" smtClean="0"/>
              <a:t>değerini</a:t>
            </a:r>
            <a:r>
              <a:rPr lang="en-US" sz="2400" dirty="0" smtClean="0"/>
              <a:t> </a:t>
            </a:r>
            <a:r>
              <a:rPr lang="en-US" sz="2400" dirty="0" err="1" smtClean="0"/>
              <a:t>ortaya</a:t>
            </a:r>
            <a:r>
              <a:rPr lang="en-US" sz="2400" dirty="0" smtClean="0"/>
              <a:t> </a:t>
            </a:r>
            <a:r>
              <a:rPr lang="en-US" sz="2400" dirty="0" err="1" smtClean="0"/>
              <a:t>koyarken</a:t>
            </a:r>
            <a:r>
              <a:rPr lang="en-US" sz="2400" dirty="0" smtClean="0"/>
              <a:t>,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Kuramsal</a:t>
            </a:r>
            <a:r>
              <a:rPr lang="en-US" sz="2400" dirty="0" smtClean="0"/>
              <a:t> </a:t>
            </a:r>
            <a:r>
              <a:rPr lang="en-US" sz="2400" dirty="0" err="1" smtClean="0"/>
              <a:t>çerçeveyi</a:t>
            </a:r>
            <a:r>
              <a:rPr lang="en-US" sz="2400" dirty="0" smtClean="0"/>
              <a:t> </a:t>
            </a:r>
            <a:r>
              <a:rPr lang="en-US" sz="2400" dirty="0" err="1" smtClean="0"/>
              <a:t>ifade</a:t>
            </a:r>
            <a:r>
              <a:rPr lang="en-US" sz="2400" dirty="0" smtClean="0"/>
              <a:t> </a:t>
            </a:r>
            <a:r>
              <a:rPr lang="en-US" sz="2400" dirty="0" err="1" smtClean="0"/>
              <a:t>ederken</a:t>
            </a:r>
            <a:r>
              <a:rPr lang="en-US" sz="2400" dirty="0"/>
              <a:t> </a:t>
            </a:r>
            <a:r>
              <a:rPr lang="en-US" sz="2400" dirty="0" err="1" smtClean="0"/>
              <a:t>temel</a:t>
            </a:r>
            <a:r>
              <a:rPr lang="en-US" sz="2400" dirty="0" smtClean="0"/>
              <a:t> </a:t>
            </a:r>
            <a:r>
              <a:rPr lang="en-US" sz="2400" dirty="0" err="1" smtClean="0"/>
              <a:t>başvuru</a:t>
            </a:r>
            <a:r>
              <a:rPr lang="en-US" sz="2400" dirty="0" smtClean="0"/>
              <a:t> </a:t>
            </a:r>
            <a:r>
              <a:rPr lang="en-US" sz="2400" dirty="0" err="1" smtClean="0"/>
              <a:t>kaynaklarımızdır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5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Literatür</a:t>
            </a:r>
            <a:r>
              <a:rPr lang="en-US" dirty="0" smtClean="0"/>
              <a:t> </a:t>
            </a:r>
            <a:r>
              <a:rPr lang="en-US" dirty="0" err="1" smtClean="0"/>
              <a:t>taramasının</a:t>
            </a:r>
            <a:r>
              <a:rPr lang="en-US" dirty="0" smtClean="0"/>
              <a:t> </a:t>
            </a:r>
            <a:r>
              <a:rPr lang="en-US" dirty="0" err="1" smtClean="0"/>
              <a:t>hedefleri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topluluğuna</a:t>
            </a:r>
            <a:r>
              <a:rPr lang="en-US" dirty="0" smtClean="0"/>
              <a:t> </a:t>
            </a:r>
            <a:r>
              <a:rPr lang="en-US" dirty="0" err="1" smtClean="0"/>
              <a:t>aşinalığı</a:t>
            </a:r>
            <a:r>
              <a:rPr lang="en-US" dirty="0" smtClean="0"/>
              <a:t> </a:t>
            </a:r>
            <a:r>
              <a:rPr lang="en-US" dirty="0" err="1" smtClean="0"/>
              <a:t>göstermek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güvenilirlik</a:t>
            </a:r>
            <a:r>
              <a:rPr lang="en-US" dirty="0" smtClean="0"/>
              <a:t> </a:t>
            </a:r>
            <a:r>
              <a:rPr lang="en-US" dirty="0" err="1" smtClean="0"/>
              <a:t>sağlamak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Önceki</a:t>
            </a:r>
            <a:r>
              <a:rPr lang="en-US" dirty="0" smtClean="0"/>
              <a:t> </a:t>
            </a:r>
            <a:r>
              <a:rPr lang="en-US" dirty="0" err="1" smtClean="0"/>
              <a:t>araştırmaların</a:t>
            </a:r>
            <a:r>
              <a:rPr lang="en-US" dirty="0" smtClean="0"/>
              <a:t> </a:t>
            </a:r>
            <a:r>
              <a:rPr lang="en-US" dirty="0" err="1" smtClean="0"/>
              <a:t>izlediği</a:t>
            </a:r>
            <a:r>
              <a:rPr lang="en-US" dirty="0" smtClean="0"/>
              <a:t> </a:t>
            </a:r>
            <a:r>
              <a:rPr lang="en-US" dirty="0" err="1" smtClean="0"/>
              <a:t>yolu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araştırmanın</a:t>
            </a:r>
            <a:r>
              <a:rPr lang="en-US" dirty="0" smtClean="0"/>
              <a:t> </a:t>
            </a:r>
            <a:r>
              <a:rPr lang="en-US" dirty="0" err="1" smtClean="0"/>
              <a:t>buna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bağlandığını</a:t>
            </a:r>
            <a:r>
              <a:rPr lang="en-US" dirty="0" smtClean="0"/>
              <a:t> </a:t>
            </a:r>
            <a:r>
              <a:rPr lang="en-US" dirty="0" err="1" smtClean="0"/>
              <a:t>göstermek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610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alanda</a:t>
            </a:r>
            <a:r>
              <a:rPr lang="en-US" dirty="0" smtClean="0"/>
              <a:t> </a:t>
            </a:r>
            <a:r>
              <a:rPr lang="en-US" dirty="0" err="1" smtClean="0"/>
              <a:t>bilinenleri</a:t>
            </a:r>
            <a:r>
              <a:rPr lang="en-US" dirty="0" smtClean="0"/>
              <a:t> </a:t>
            </a:r>
            <a:r>
              <a:rPr lang="en-US" dirty="0" err="1" smtClean="0"/>
              <a:t>bütünleştirmek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özetlemek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Önceki</a:t>
            </a:r>
            <a:r>
              <a:rPr lang="en-US" dirty="0" smtClean="0"/>
              <a:t> </a:t>
            </a:r>
            <a:r>
              <a:rPr lang="en-US" dirty="0" err="1" smtClean="0"/>
              <a:t>araştırmalardan</a:t>
            </a:r>
            <a:r>
              <a:rPr lang="en-US" dirty="0" smtClean="0"/>
              <a:t> </a:t>
            </a:r>
            <a:r>
              <a:rPr lang="en-US" dirty="0" err="1" smtClean="0"/>
              <a:t>öğrenmek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fikirler</a:t>
            </a:r>
            <a:r>
              <a:rPr lang="en-US" dirty="0" smtClean="0"/>
              <a:t> </a:t>
            </a:r>
            <a:r>
              <a:rPr lang="en-US" dirty="0" err="1" smtClean="0"/>
              <a:t>uyandırmak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97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literatürü</a:t>
            </a:r>
            <a:r>
              <a:rPr lang="en-US" dirty="0" smtClean="0"/>
              <a:t> </a:t>
            </a:r>
            <a:r>
              <a:rPr lang="en-US" dirty="0" err="1" smtClean="0"/>
              <a:t>nerelerden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Süreli</a:t>
            </a:r>
            <a:r>
              <a:rPr lang="en-US" dirty="0" smtClean="0"/>
              <a:t> </a:t>
            </a:r>
            <a:r>
              <a:rPr lang="en-US" dirty="0" err="1" smtClean="0"/>
              <a:t>yayınlar</a:t>
            </a:r>
            <a:endParaRPr lang="en-US" dirty="0" smtClean="0"/>
          </a:p>
          <a:p>
            <a:r>
              <a:rPr lang="en-US" dirty="0" err="1" smtClean="0"/>
              <a:t>Akademik</a:t>
            </a:r>
            <a:r>
              <a:rPr lang="en-US" dirty="0" smtClean="0"/>
              <a:t> </a:t>
            </a:r>
            <a:r>
              <a:rPr lang="en-US" dirty="0" err="1" smtClean="0"/>
              <a:t>dergiler</a:t>
            </a:r>
            <a:endParaRPr lang="en-US" dirty="0" smtClean="0"/>
          </a:p>
          <a:p>
            <a:r>
              <a:rPr lang="en-US" dirty="0" err="1" smtClean="0"/>
              <a:t>Kitaplar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Tezler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Tebliğler</a:t>
            </a:r>
            <a:endParaRPr lang="en-US" dirty="0" smtClean="0"/>
          </a:p>
          <a:p>
            <a:pPr marL="0" indent="0">
              <a:buNone/>
            </a:pPr>
            <a:r>
              <a:rPr lang="mr-IN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072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83</Words>
  <Application>Microsoft Macintosh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LİTERATÜR TARAMASI</vt:lpstr>
      <vt:lpstr>PowerPoint Presentation</vt:lpstr>
      <vt:lpstr>Literatür taramasının hedefleri</vt:lpstr>
      <vt:lpstr>PowerPoint Presentation</vt:lpstr>
      <vt:lpstr>Araştırma literatürü nerelerden bulunur?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LİTERATÜR TARAMASI</dc:title>
  <dc:creator>halise</dc:creator>
  <cp:lastModifiedBy>halise</cp:lastModifiedBy>
  <cp:revision>3</cp:revision>
  <dcterms:created xsi:type="dcterms:W3CDTF">2019-03-23T19:19:11Z</dcterms:created>
  <dcterms:modified xsi:type="dcterms:W3CDTF">2019-03-23T19:30:43Z</dcterms:modified>
</cp:coreProperties>
</file>