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6" r:id="rId7"/>
    <p:sldId id="265" r:id="rId8"/>
    <p:sldId id="264" r:id="rId9"/>
    <p:sldId id="262" r:id="rId10"/>
    <p:sldId id="269"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9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6851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03914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693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5651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97164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78767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0357498-F308-42D8-A88A-75ABDAEB5FE4}" type="datetimeFigureOut">
              <a:rPr lang="en-US" smtClean="0"/>
              <a:t>3/2/2020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105860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0357498-F308-42D8-A88A-75ABDAEB5FE4}" type="datetimeFigureOut">
              <a:rPr lang="en-US" smtClean="0"/>
              <a:t>3/2/2020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78294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357498-F308-42D8-A88A-75ABDAEB5FE4}" type="datetimeFigureOut">
              <a:rPr lang="en-US" smtClean="0"/>
              <a:t>3/2/2020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18215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403383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01919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57498-F308-42D8-A88A-75ABDAEB5FE4}" type="datetimeFigureOut">
              <a:rPr lang="en-US" smtClean="0"/>
              <a:t>3/2/2020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59A3E-E459-4083-9AC2-1F4B893726B3}" type="slidenum">
              <a:rPr lang="en-US" smtClean="0"/>
              <a:t>‹#›</a:t>
            </a:fld>
            <a:endParaRPr lang="en-US"/>
          </a:p>
        </p:txBody>
      </p:sp>
    </p:spTree>
    <p:extLst>
      <p:ext uri="{BB962C8B-B14F-4D97-AF65-F5344CB8AC3E}">
        <p14:creationId xmlns:p14="http://schemas.microsoft.com/office/powerpoint/2010/main" val="244113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19th Century Fiction II</a:t>
            </a:r>
            <a:endParaRPr lang="en-US" dirty="0"/>
          </a:p>
        </p:txBody>
      </p:sp>
      <p:sp>
        <p:nvSpPr>
          <p:cNvPr id="3" name="Alt Başlık 2"/>
          <p:cNvSpPr>
            <a:spLocks noGrp="1"/>
          </p:cNvSpPr>
          <p:nvPr>
            <p:ph type="subTitle" idx="1"/>
          </p:nvPr>
        </p:nvSpPr>
        <p:spPr/>
        <p:txBody>
          <a:bodyPr/>
          <a:lstStyle/>
          <a:p>
            <a:r>
              <a:rPr lang="tr-TR" dirty="0" err="1" smtClean="0"/>
              <a:t>The</a:t>
            </a:r>
            <a:r>
              <a:rPr lang="tr-TR" dirty="0" smtClean="0"/>
              <a:t> Adventures of </a:t>
            </a:r>
            <a:r>
              <a:rPr lang="tr-TR" dirty="0" err="1" smtClean="0"/>
              <a:t>Huckleberry</a:t>
            </a:r>
            <a:r>
              <a:rPr lang="tr-TR" dirty="0" smtClean="0"/>
              <a:t> </a:t>
            </a:r>
            <a:r>
              <a:rPr lang="tr-TR" dirty="0" err="1" smtClean="0"/>
              <a:t>Finn</a:t>
            </a:r>
            <a:endParaRPr lang="en-US" dirty="0"/>
          </a:p>
        </p:txBody>
      </p:sp>
    </p:spTree>
    <p:extLst>
      <p:ext uri="{BB962C8B-B14F-4D97-AF65-F5344CB8AC3E}">
        <p14:creationId xmlns:p14="http://schemas.microsoft.com/office/powerpoint/2010/main" val="753675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47500" lnSpcReduction="20000"/>
          </a:bodyPr>
          <a:lstStyle/>
          <a:p>
            <a:pPr marL="0" indent="0">
              <a:buNone/>
            </a:pPr>
            <a:r>
              <a:rPr lang="tr-TR" sz="4200" dirty="0" err="1" smtClean="0"/>
              <a:t>That</a:t>
            </a:r>
            <a:r>
              <a:rPr lang="tr-TR" sz="4200" dirty="0" smtClean="0"/>
              <a:t> is how </a:t>
            </a:r>
            <a:r>
              <a:rPr lang="tr-TR" sz="4200" dirty="0" err="1" smtClean="0"/>
              <a:t>Jim</a:t>
            </a:r>
            <a:r>
              <a:rPr lang="tr-TR" sz="4200" dirty="0" smtClean="0"/>
              <a:t> </a:t>
            </a:r>
            <a:r>
              <a:rPr lang="tr-TR" sz="4200" dirty="0" err="1" smtClean="0"/>
              <a:t>explains</a:t>
            </a:r>
            <a:r>
              <a:rPr lang="tr-TR" sz="4200" dirty="0" smtClean="0"/>
              <a:t> his </a:t>
            </a:r>
            <a:r>
              <a:rPr lang="tr-TR" sz="4200" dirty="0" err="1" smtClean="0"/>
              <a:t>escape</a:t>
            </a:r>
            <a:r>
              <a:rPr lang="tr-TR" sz="4200" dirty="0" smtClean="0"/>
              <a:t> </a:t>
            </a:r>
            <a:r>
              <a:rPr lang="tr-TR" sz="4200" dirty="0" err="1" smtClean="0"/>
              <a:t>to</a:t>
            </a:r>
            <a:r>
              <a:rPr lang="tr-TR" sz="4200" dirty="0" smtClean="0"/>
              <a:t> </a:t>
            </a:r>
            <a:r>
              <a:rPr lang="tr-TR" sz="4200" dirty="0" err="1" smtClean="0"/>
              <a:t>Huck.Please</a:t>
            </a:r>
            <a:r>
              <a:rPr lang="tr-TR" sz="4200" dirty="0" smtClean="0"/>
              <a:t> </a:t>
            </a:r>
            <a:r>
              <a:rPr lang="tr-TR" sz="4200" dirty="0" err="1" smtClean="0"/>
              <a:t>note</a:t>
            </a:r>
            <a:r>
              <a:rPr lang="tr-TR" sz="4200" dirty="0" smtClean="0"/>
              <a:t> </a:t>
            </a:r>
            <a:r>
              <a:rPr lang="tr-TR" sz="4200" dirty="0" err="1" smtClean="0"/>
              <a:t>what</a:t>
            </a:r>
            <a:r>
              <a:rPr lang="tr-TR" sz="4200" dirty="0" smtClean="0"/>
              <a:t> </a:t>
            </a:r>
            <a:r>
              <a:rPr lang="tr-TR" sz="4200" dirty="0" err="1" smtClean="0"/>
              <a:t>Huck</a:t>
            </a:r>
            <a:r>
              <a:rPr lang="tr-TR" sz="4200" dirty="0" smtClean="0"/>
              <a:t> </a:t>
            </a:r>
            <a:r>
              <a:rPr lang="tr-TR" sz="4200" dirty="0" err="1" smtClean="0"/>
              <a:t>says</a:t>
            </a:r>
            <a:r>
              <a:rPr lang="tr-TR" sz="4200" dirty="0" smtClean="0"/>
              <a:t> </a:t>
            </a:r>
            <a:r>
              <a:rPr lang="tr-TR" sz="4200" dirty="0" err="1" smtClean="0"/>
              <a:t>about</a:t>
            </a:r>
            <a:r>
              <a:rPr lang="tr-TR" sz="4200" dirty="0" smtClean="0"/>
              <a:t> </a:t>
            </a:r>
            <a:r>
              <a:rPr lang="tr-TR" sz="4200" dirty="0" err="1" smtClean="0"/>
              <a:t>abolutionists</a:t>
            </a:r>
            <a:r>
              <a:rPr lang="tr-TR" sz="4200" dirty="0" smtClean="0"/>
              <a:t>.</a:t>
            </a:r>
          </a:p>
          <a:p>
            <a:pPr marL="0" indent="0">
              <a:buNone/>
            </a:pPr>
            <a:endParaRPr lang="tr-TR" sz="3200" dirty="0" smtClean="0"/>
          </a:p>
          <a:p>
            <a:pPr marL="0" indent="0">
              <a:buNone/>
            </a:pPr>
            <a:r>
              <a:rPr lang="en-US" sz="3200" dirty="0" smtClean="0"/>
              <a:t>“How do you come to be here, Jim, and how’d you get here?” </a:t>
            </a:r>
          </a:p>
          <a:p>
            <a:pPr marL="0" indent="0">
              <a:buNone/>
            </a:pPr>
            <a:r>
              <a:rPr lang="en-US" sz="3200" dirty="0" smtClean="0"/>
              <a:t>He looked pretty uneasy, and didn’t say nothing for a minute.  Then he says: </a:t>
            </a:r>
          </a:p>
          <a:p>
            <a:pPr marL="0" indent="0">
              <a:buNone/>
            </a:pPr>
            <a:r>
              <a:rPr lang="en-US" sz="3200" dirty="0" smtClean="0"/>
              <a:t>“Maybe I better not tell.” </a:t>
            </a:r>
          </a:p>
          <a:p>
            <a:pPr marL="0" indent="0">
              <a:buNone/>
            </a:pPr>
            <a:r>
              <a:rPr lang="en-US" sz="3200" dirty="0" smtClean="0"/>
              <a:t>“Why, Jim?” </a:t>
            </a:r>
          </a:p>
          <a:p>
            <a:pPr marL="0" indent="0">
              <a:buNone/>
            </a:pPr>
            <a:r>
              <a:rPr lang="en-US" sz="3200" dirty="0" smtClean="0"/>
              <a:t>“Well, </a:t>
            </a:r>
            <a:r>
              <a:rPr lang="en-US" sz="3200" dirty="0" err="1" smtClean="0"/>
              <a:t>dey’s</a:t>
            </a:r>
            <a:r>
              <a:rPr lang="en-US" sz="3200" dirty="0" smtClean="0"/>
              <a:t> reasons.  But you </a:t>
            </a:r>
            <a:r>
              <a:rPr lang="en-US" sz="3200" dirty="0" err="1" smtClean="0"/>
              <a:t>wouldn</a:t>
            </a:r>
            <a:r>
              <a:rPr lang="en-US" sz="3200" dirty="0" smtClean="0"/>
              <a:t>’ tell on me </a:t>
            </a:r>
            <a:r>
              <a:rPr lang="en-US" sz="3200" dirty="0" err="1" smtClean="0"/>
              <a:t>ef</a:t>
            </a:r>
            <a:r>
              <a:rPr lang="en-US" sz="3200" dirty="0" smtClean="0"/>
              <a:t> I </a:t>
            </a:r>
            <a:r>
              <a:rPr lang="en-US" sz="3200" dirty="0" err="1" smtClean="0"/>
              <a:t>uz</a:t>
            </a:r>
            <a:r>
              <a:rPr lang="en-US" sz="3200" dirty="0" smtClean="0"/>
              <a:t> to tell you, would you, Huck?” </a:t>
            </a:r>
          </a:p>
          <a:p>
            <a:pPr marL="0" indent="0">
              <a:buNone/>
            </a:pPr>
            <a:r>
              <a:rPr lang="en-US" sz="3200" dirty="0" smtClean="0"/>
              <a:t>“Blamed if I would, Jim.” </a:t>
            </a:r>
          </a:p>
          <a:p>
            <a:pPr marL="0" indent="0">
              <a:buNone/>
            </a:pPr>
            <a:r>
              <a:rPr lang="en-US" sz="3200" dirty="0" smtClean="0"/>
              <a:t>“Well, I </a:t>
            </a:r>
            <a:r>
              <a:rPr lang="en-US" sz="3200" dirty="0" err="1" smtClean="0"/>
              <a:t>b’lieve</a:t>
            </a:r>
            <a:r>
              <a:rPr lang="en-US" sz="3200" dirty="0" smtClean="0"/>
              <a:t> you, Huck.  I—</a:t>
            </a:r>
            <a:r>
              <a:rPr lang="en-US" sz="3200" i="1" dirty="0" smtClean="0"/>
              <a:t>I run off</a:t>
            </a:r>
            <a:r>
              <a:rPr lang="en-US" sz="3200" dirty="0" smtClean="0"/>
              <a:t>.” </a:t>
            </a:r>
          </a:p>
          <a:p>
            <a:pPr marL="0" indent="0">
              <a:buNone/>
            </a:pPr>
            <a:r>
              <a:rPr lang="en-US" sz="3200" dirty="0" smtClean="0"/>
              <a:t>“Jim!” </a:t>
            </a:r>
          </a:p>
          <a:p>
            <a:pPr marL="0" indent="0">
              <a:buNone/>
            </a:pPr>
            <a:r>
              <a:rPr lang="en-US" sz="3200" dirty="0" smtClean="0"/>
              <a:t>“But mind, you said you </a:t>
            </a:r>
            <a:r>
              <a:rPr lang="en-US" sz="3200" dirty="0" err="1" smtClean="0"/>
              <a:t>wouldn</a:t>
            </a:r>
            <a:r>
              <a:rPr lang="en-US" sz="3200" dirty="0" smtClean="0"/>
              <a:t>’ tell—you know you said you </a:t>
            </a:r>
            <a:r>
              <a:rPr lang="en-US" sz="3200" dirty="0" err="1" smtClean="0"/>
              <a:t>wouldn</a:t>
            </a:r>
            <a:r>
              <a:rPr lang="en-US" sz="3200" dirty="0" smtClean="0"/>
              <a:t>’ tell, Huck.” </a:t>
            </a:r>
          </a:p>
          <a:p>
            <a:pPr marL="0" indent="0">
              <a:buNone/>
            </a:pPr>
            <a:r>
              <a:rPr lang="en-US" sz="3200" dirty="0" smtClean="0"/>
              <a:t>“Well, I did.  I said I wouldn’t, and I’ll stick to it.  Honest </a:t>
            </a:r>
            <a:r>
              <a:rPr lang="en-US" sz="3200" i="1" dirty="0" err="1" smtClean="0"/>
              <a:t>injun</a:t>
            </a:r>
            <a:r>
              <a:rPr lang="en-US" sz="3200" dirty="0" smtClean="0"/>
              <a:t>, I will.  People would call me a low-down Abolitionist and despise me for keeping mum—but that don’t make no difference.  I </a:t>
            </a:r>
            <a:r>
              <a:rPr lang="en-US" sz="3200" dirty="0" err="1" smtClean="0"/>
              <a:t>ain’t</a:t>
            </a:r>
            <a:r>
              <a:rPr lang="en-US" sz="3200" dirty="0" smtClean="0"/>
              <a:t> a-going to tell, and I </a:t>
            </a:r>
            <a:r>
              <a:rPr lang="en-US" sz="3200" dirty="0" err="1" smtClean="0"/>
              <a:t>ain’t</a:t>
            </a:r>
            <a:r>
              <a:rPr lang="en-US" sz="3200" dirty="0" smtClean="0"/>
              <a:t> a-going back there, anyways.  So, now, </a:t>
            </a:r>
            <a:r>
              <a:rPr lang="en-US" sz="3200" dirty="0" err="1" smtClean="0"/>
              <a:t>le’s</a:t>
            </a:r>
            <a:r>
              <a:rPr lang="en-US" sz="3200" dirty="0" smtClean="0"/>
              <a:t> know all about it.” </a:t>
            </a:r>
          </a:p>
          <a:p>
            <a:pPr marL="0" indent="0">
              <a:buNone/>
            </a:pPr>
            <a:r>
              <a:rPr lang="en-US" sz="3200" dirty="0" smtClean="0"/>
              <a:t>“Well, you see, it ’</a:t>
            </a:r>
            <a:r>
              <a:rPr lang="en-US" sz="3200" dirty="0" err="1" smtClean="0"/>
              <a:t>uz</a:t>
            </a:r>
            <a:r>
              <a:rPr lang="en-US" sz="3200" dirty="0" smtClean="0"/>
              <a:t> dis way.  Ole missus—</a:t>
            </a:r>
            <a:r>
              <a:rPr lang="en-US" sz="3200" dirty="0" err="1" smtClean="0"/>
              <a:t>dat’s</a:t>
            </a:r>
            <a:r>
              <a:rPr lang="en-US" sz="3200" dirty="0" smtClean="0"/>
              <a:t> Miss Watson—she pecks on me all de time, </a:t>
            </a:r>
            <a:r>
              <a:rPr lang="en-US" sz="3200" dirty="0" err="1" smtClean="0"/>
              <a:t>en</a:t>
            </a:r>
            <a:r>
              <a:rPr lang="en-US" sz="3200" dirty="0" smtClean="0"/>
              <a:t> treats me </a:t>
            </a:r>
            <a:r>
              <a:rPr lang="en-US" sz="3200" dirty="0" err="1" smtClean="0"/>
              <a:t>pooty</a:t>
            </a:r>
            <a:r>
              <a:rPr lang="en-US" sz="3200" dirty="0" smtClean="0"/>
              <a:t> rough, but she </a:t>
            </a:r>
            <a:r>
              <a:rPr lang="en-US" sz="3200" dirty="0" err="1" smtClean="0"/>
              <a:t>awluz</a:t>
            </a:r>
            <a:r>
              <a:rPr lang="en-US" sz="3200" dirty="0" smtClean="0"/>
              <a:t> said she </a:t>
            </a:r>
            <a:r>
              <a:rPr lang="en-US" sz="3200" dirty="0" err="1" smtClean="0"/>
              <a:t>wouldn</a:t>
            </a:r>
            <a:r>
              <a:rPr lang="en-US" sz="3200" dirty="0" smtClean="0"/>
              <a:t>’ sell me down to Orleans.  But I noticed </a:t>
            </a:r>
            <a:r>
              <a:rPr lang="en-US" sz="3200" dirty="0" err="1" smtClean="0"/>
              <a:t>dey</a:t>
            </a:r>
            <a:r>
              <a:rPr lang="en-US" sz="3200" dirty="0" smtClean="0"/>
              <a:t> </a:t>
            </a:r>
            <a:r>
              <a:rPr lang="en-US" sz="3200" dirty="0" err="1" smtClean="0"/>
              <a:t>wuz</a:t>
            </a:r>
            <a:r>
              <a:rPr lang="en-US" sz="3200" dirty="0" smtClean="0"/>
              <a:t> a nigger trader </a:t>
            </a:r>
            <a:r>
              <a:rPr lang="en-US" sz="3200" dirty="0" err="1" smtClean="0"/>
              <a:t>roun</a:t>
            </a:r>
            <a:r>
              <a:rPr lang="en-US" sz="3200" dirty="0" smtClean="0"/>
              <a:t>’ de place </a:t>
            </a:r>
            <a:r>
              <a:rPr lang="en-US" sz="3200" dirty="0" err="1" smtClean="0"/>
              <a:t>considable</a:t>
            </a:r>
            <a:r>
              <a:rPr lang="en-US" sz="3200" dirty="0" smtClean="0"/>
              <a:t> lately, </a:t>
            </a:r>
            <a:r>
              <a:rPr lang="en-US" sz="3200" dirty="0" err="1" smtClean="0"/>
              <a:t>en</a:t>
            </a:r>
            <a:r>
              <a:rPr lang="en-US" sz="3200" dirty="0" smtClean="0"/>
              <a:t> I begin to </a:t>
            </a:r>
            <a:r>
              <a:rPr lang="en-US" sz="3200" dirty="0" err="1" smtClean="0"/>
              <a:t>git</a:t>
            </a:r>
            <a:r>
              <a:rPr lang="en-US" sz="3200" dirty="0" smtClean="0"/>
              <a:t> </a:t>
            </a:r>
            <a:r>
              <a:rPr lang="en-US" sz="3200" dirty="0" err="1" smtClean="0"/>
              <a:t>oneasy</a:t>
            </a:r>
            <a:r>
              <a:rPr lang="en-US" sz="3200" dirty="0" smtClean="0"/>
              <a:t>.  Well, one night I creeps to de do’ </a:t>
            </a:r>
            <a:r>
              <a:rPr lang="en-US" sz="3200" dirty="0" err="1" smtClean="0"/>
              <a:t>pooty</a:t>
            </a:r>
            <a:r>
              <a:rPr lang="en-US" sz="3200" dirty="0" smtClean="0"/>
              <a:t> late, </a:t>
            </a:r>
            <a:r>
              <a:rPr lang="en-US" sz="3200" dirty="0" err="1" smtClean="0"/>
              <a:t>en</a:t>
            </a:r>
            <a:r>
              <a:rPr lang="en-US" sz="3200" dirty="0" smtClean="0"/>
              <a:t> de do’ </a:t>
            </a:r>
            <a:r>
              <a:rPr lang="en-US" sz="3200" dirty="0" err="1" smtClean="0"/>
              <a:t>warn’t</a:t>
            </a:r>
            <a:r>
              <a:rPr lang="en-US" sz="3200" dirty="0" smtClean="0"/>
              <a:t> quite </a:t>
            </a:r>
            <a:r>
              <a:rPr lang="en-US" sz="3200" dirty="0" err="1" smtClean="0"/>
              <a:t>shet</a:t>
            </a:r>
            <a:r>
              <a:rPr lang="en-US" sz="3200" dirty="0" smtClean="0"/>
              <a:t>, </a:t>
            </a:r>
            <a:r>
              <a:rPr lang="en-US" sz="3200" dirty="0" err="1" smtClean="0"/>
              <a:t>en</a:t>
            </a:r>
            <a:r>
              <a:rPr lang="en-US" sz="3200" dirty="0" smtClean="0"/>
              <a:t> I hear old missus tell de </a:t>
            </a:r>
            <a:r>
              <a:rPr lang="en-US" sz="3200" dirty="0" err="1" smtClean="0"/>
              <a:t>widder</a:t>
            </a:r>
            <a:r>
              <a:rPr lang="en-US" sz="3200" dirty="0" smtClean="0"/>
              <a:t> she </a:t>
            </a:r>
            <a:r>
              <a:rPr lang="en-US" sz="3200" dirty="0" err="1" smtClean="0"/>
              <a:t>gwyne</a:t>
            </a:r>
            <a:r>
              <a:rPr lang="en-US" sz="3200" dirty="0" smtClean="0"/>
              <a:t> to sell me down to Orleans, but she </a:t>
            </a:r>
            <a:r>
              <a:rPr lang="en-US" sz="3200" dirty="0" err="1" smtClean="0"/>
              <a:t>didn</a:t>
            </a:r>
            <a:r>
              <a:rPr lang="en-US" sz="3200" dirty="0" smtClean="0"/>
              <a:t>’ want to, but she could </a:t>
            </a:r>
            <a:r>
              <a:rPr lang="en-US" sz="3200" dirty="0" err="1" smtClean="0"/>
              <a:t>git</a:t>
            </a:r>
            <a:r>
              <a:rPr lang="en-US" sz="3200" dirty="0" smtClean="0"/>
              <a:t> eight </a:t>
            </a:r>
            <a:r>
              <a:rPr lang="en-US" sz="3200" dirty="0" err="1" smtClean="0"/>
              <a:t>hund’d</a:t>
            </a:r>
            <a:r>
              <a:rPr lang="en-US" sz="3200" dirty="0" smtClean="0"/>
              <a:t> dollars for me, </a:t>
            </a:r>
            <a:r>
              <a:rPr lang="en-US" sz="3200" dirty="0" err="1" smtClean="0"/>
              <a:t>en</a:t>
            </a:r>
            <a:r>
              <a:rPr lang="en-US" sz="3200" dirty="0" smtClean="0"/>
              <a:t> it ’</a:t>
            </a:r>
            <a:r>
              <a:rPr lang="en-US" sz="3200" dirty="0" err="1" smtClean="0"/>
              <a:t>uz</a:t>
            </a:r>
            <a:r>
              <a:rPr lang="en-US" sz="3200" dirty="0" smtClean="0"/>
              <a:t> </a:t>
            </a:r>
            <a:r>
              <a:rPr lang="en-US" sz="3200" dirty="0" err="1" smtClean="0"/>
              <a:t>sich</a:t>
            </a:r>
            <a:r>
              <a:rPr lang="en-US" sz="3200" dirty="0" smtClean="0"/>
              <a:t> a big stack o’ money she </a:t>
            </a:r>
            <a:r>
              <a:rPr lang="en-US" sz="3200" dirty="0" err="1" smtClean="0"/>
              <a:t>couldn</a:t>
            </a:r>
            <a:r>
              <a:rPr lang="en-US" sz="3200" dirty="0" smtClean="0"/>
              <a:t>’ </a:t>
            </a:r>
            <a:r>
              <a:rPr lang="en-US" sz="3200" dirty="0" err="1" smtClean="0"/>
              <a:t>resis</a:t>
            </a:r>
            <a:r>
              <a:rPr lang="en-US" sz="3200" dirty="0" smtClean="0"/>
              <a:t>’.  De </a:t>
            </a:r>
            <a:r>
              <a:rPr lang="en-US" sz="3200" dirty="0" err="1" smtClean="0"/>
              <a:t>widder</a:t>
            </a:r>
            <a:r>
              <a:rPr lang="en-US" sz="3200" dirty="0" smtClean="0"/>
              <a:t> she try to </a:t>
            </a:r>
            <a:r>
              <a:rPr lang="en-US" sz="3200" dirty="0" err="1" smtClean="0"/>
              <a:t>git</a:t>
            </a:r>
            <a:r>
              <a:rPr lang="en-US" sz="3200" dirty="0" smtClean="0"/>
              <a:t> her to say she </a:t>
            </a:r>
            <a:r>
              <a:rPr lang="en-US" sz="3200" dirty="0" err="1" smtClean="0"/>
              <a:t>wouldn</a:t>
            </a:r>
            <a:r>
              <a:rPr lang="en-US" sz="3200" dirty="0" smtClean="0"/>
              <a:t>’ do it, but I never waited to hear de res’.  I lit out mighty quick, I tell you. </a:t>
            </a:r>
          </a:p>
          <a:p>
            <a:endParaRPr lang="tr-TR" sz="3200" dirty="0" smtClean="0"/>
          </a:p>
        </p:txBody>
      </p:sp>
    </p:spTree>
    <p:extLst>
      <p:ext uri="{BB962C8B-B14F-4D97-AF65-F5344CB8AC3E}">
        <p14:creationId xmlns:p14="http://schemas.microsoft.com/office/powerpoint/2010/main" val="921703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en-US" sz="3200" dirty="0" smtClean="0"/>
              <a:t>After Chapter 8, the book gets to be the adventures of Huck and Jim since they never separate for long. </a:t>
            </a:r>
          </a:p>
          <a:p>
            <a:r>
              <a:rPr lang="en-US" sz="3200" dirty="0" smtClean="0"/>
              <a:t>The first eight chapters can be viewed as a preparation for the main story. But as I said earlier</a:t>
            </a:r>
            <a:r>
              <a:rPr lang="tr-TR" sz="3200" dirty="0" smtClean="0"/>
              <a:t>, </a:t>
            </a:r>
            <a:r>
              <a:rPr lang="tr-TR" sz="3200" dirty="0" err="1" smtClean="0"/>
              <a:t>the</a:t>
            </a:r>
            <a:r>
              <a:rPr lang="tr-TR" sz="3200" dirty="0" smtClean="0"/>
              <a:t> </a:t>
            </a:r>
            <a:r>
              <a:rPr lang="tr-TR" sz="3200" dirty="0" err="1" smtClean="0"/>
              <a:t>novel</a:t>
            </a:r>
            <a:r>
              <a:rPr lang="tr-TR" sz="3200" dirty="0" smtClean="0"/>
              <a:t> has an </a:t>
            </a:r>
            <a:r>
              <a:rPr lang="tr-TR" sz="3200" dirty="0" err="1" smtClean="0"/>
              <a:t>episodic</a:t>
            </a:r>
            <a:r>
              <a:rPr lang="tr-TR" sz="3200" dirty="0" smtClean="0"/>
              <a:t> </a:t>
            </a:r>
            <a:r>
              <a:rPr lang="tr-TR" sz="3200" dirty="0" err="1" smtClean="0"/>
              <a:t>structure</a:t>
            </a:r>
            <a:r>
              <a:rPr lang="tr-TR" sz="3200" dirty="0" smtClean="0"/>
              <a:t>.</a:t>
            </a:r>
          </a:p>
          <a:p>
            <a:r>
              <a:rPr lang="tr-TR" sz="3200" i="1" dirty="0" err="1" smtClean="0"/>
              <a:t>Huckfinn</a:t>
            </a:r>
            <a:r>
              <a:rPr lang="tr-TR" sz="3200" dirty="0" smtClean="0"/>
              <a:t> can be </a:t>
            </a:r>
            <a:r>
              <a:rPr lang="tr-TR" sz="3200" dirty="0" err="1" smtClean="0"/>
              <a:t>compared</a:t>
            </a:r>
            <a:r>
              <a:rPr lang="tr-TR" sz="3200" dirty="0" smtClean="0"/>
              <a:t> </a:t>
            </a:r>
            <a:r>
              <a:rPr lang="tr-TR" sz="3200" dirty="0" err="1" smtClean="0"/>
              <a:t>to</a:t>
            </a:r>
            <a:r>
              <a:rPr lang="tr-TR" sz="3200" dirty="0" smtClean="0"/>
              <a:t> a </a:t>
            </a:r>
            <a:r>
              <a:rPr lang="tr-TR" sz="3200" dirty="0" err="1" smtClean="0"/>
              <a:t>picaresque</a:t>
            </a:r>
            <a:r>
              <a:rPr lang="tr-TR" sz="3200" dirty="0" smtClean="0"/>
              <a:t> </a:t>
            </a:r>
            <a:r>
              <a:rPr lang="tr-TR" sz="3200" dirty="0" err="1" smtClean="0"/>
              <a:t>novel</a:t>
            </a:r>
            <a:r>
              <a:rPr lang="tr-TR" sz="3200" dirty="0" smtClean="0"/>
              <a:t> as </a:t>
            </a:r>
            <a:r>
              <a:rPr lang="tr-TR" sz="3200" dirty="0" err="1" smtClean="0"/>
              <a:t>some</a:t>
            </a:r>
            <a:r>
              <a:rPr lang="tr-TR" sz="3200" dirty="0" smtClean="0"/>
              <a:t> of </a:t>
            </a:r>
            <a:r>
              <a:rPr lang="tr-TR" sz="3200" dirty="0" err="1" smtClean="0"/>
              <a:t>the</a:t>
            </a:r>
            <a:r>
              <a:rPr lang="tr-TR" sz="3200" dirty="0" smtClean="0"/>
              <a:t> </a:t>
            </a:r>
            <a:r>
              <a:rPr lang="tr-TR" sz="3200" dirty="0" err="1" smtClean="0"/>
              <a:t>adventures</a:t>
            </a:r>
            <a:r>
              <a:rPr lang="tr-TR" sz="3200" dirty="0" smtClean="0"/>
              <a:t> </a:t>
            </a:r>
            <a:r>
              <a:rPr lang="tr-TR" sz="3200" dirty="0" err="1" smtClean="0"/>
              <a:t>will</a:t>
            </a:r>
            <a:r>
              <a:rPr lang="tr-TR" sz="3200" dirty="0" smtClean="0"/>
              <a:t> </a:t>
            </a:r>
            <a:r>
              <a:rPr lang="tr-TR" sz="3200" dirty="0" err="1" smtClean="0"/>
              <a:t>take</a:t>
            </a:r>
            <a:r>
              <a:rPr lang="tr-TR" sz="3200" dirty="0" smtClean="0"/>
              <a:t> </a:t>
            </a:r>
            <a:r>
              <a:rPr lang="tr-TR" sz="3200" dirty="0" err="1" smtClean="0"/>
              <a:t>place</a:t>
            </a:r>
            <a:r>
              <a:rPr lang="tr-TR" sz="3200" dirty="0" smtClean="0"/>
              <a:t> </a:t>
            </a:r>
            <a:r>
              <a:rPr lang="tr-TR" sz="3200" dirty="0" err="1" smtClean="0"/>
              <a:t>among</a:t>
            </a:r>
            <a:r>
              <a:rPr lang="tr-TR" sz="3200" dirty="0" smtClean="0"/>
              <a:t> </a:t>
            </a:r>
            <a:r>
              <a:rPr lang="tr-TR" sz="3200" dirty="0" err="1" smtClean="0"/>
              <a:t>lower</a:t>
            </a:r>
            <a:r>
              <a:rPr lang="tr-TR" sz="3200" dirty="0" smtClean="0"/>
              <a:t> </a:t>
            </a:r>
            <a:r>
              <a:rPr lang="tr-TR" sz="3200" dirty="0" err="1" smtClean="0"/>
              <a:t>class</a:t>
            </a:r>
            <a:r>
              <a:rPr lang="tr-TR" sz="3200" dirty="0" smtClean="0"/>
              <a:t> </a:t>
            </a:r>
            <a:r>
              <a:rPr lang="tr-TR" sz="3200" dirty="0" err="1" smtClean="0"/>
              <a:t>people</a:t>
            </a:r>
            <a:r>
              <a:rPr lang="tr-TR" sz="3200" dirty="0" smtClean="0"/>
              <a:t>. Yet, </a:t>
            </a:r>
            <a:r>
              <a:rPr lang="tr-TR" sz="3200" dirty="0" err="1" smtClean="0"/>
              <a:t>the</a:t>
            </a:r>
            <a:r>
              <a:rPr lang="tr-TR" sz="3200" dirty="0" smtClean="0"/>
              <a:t> </a:t>
            </a:r>
            <a:r>
              <a:rPr lang="tr-TR" sz="3200" dirty="0" err="1" smtClean="0"/>
              <a:t>traditional</a:t>
            </a:r>
            <a:r>
              <a:rPr lang="tr-TR" sz="3200" dirty="0" smtClean="0"/>
              <a:t> </a:t>
            </a:r>
            <a:r>
              <a:rPr lang="tr-TR" sz="3200" dirty="0" err="1" smtClean="0"/>
              <a:t>picaro</a:t>
            </a:r>
            <a:r>
              <a:rPr lang="tr-TR" sz="3200" dirty="0" smtClean="0"/>
              <a:t> </a:t>
            </a:r>
            <a:r>
              <a:rPr lang="tr-TR" sz="3200" dirty="0" err="1" smtClean="0"/>
              <a:t>goes</a:t>
            </a:r>
            <a:r>
              <a:rPr lang="tr-TR" sz="3200" dirty="0" smtClean="0"/>
              <a:t> </a:t>
            </a:r>
            <a:r>
              <a:rPr lang="tr-TR" sz="3200" dirty="0" err="1" smtClean="0"/>
              <a:t>back</a:t>
            </a:r>
            <a:r>
              <a:rPr lang="tr-TR" sz="3200" dirty="0" smtClean="0"/>
              <a:t> </a:t>
            </a:r>
            <a:r>
              <a:rPr lang="tr-TR" sz="3200" dirty="0" err="1" smtClean="0"/>
              <a:t>to</a:t>
            </a:r>
            <a:r>
              <a:rPr lang="tr-TR" sz="3200" dirty="0" smtClean="0"/>
              <a:t> his </a:t>
            </a:r>
            <a:r>
              <a:rPr lang="tr-TR" sz="3200" dirty="0" err="1" smtClean="0"/>
              <a:t>original</a:t>
            </a:r>
            <a:r>
              <a:rPr lang="tr-TR" sz="3200" dirty="0" smtClean="0"/>
              <a:t> </a:t>
            </a:r>
            <a:r>
              <a:rPr lang="tr-TR" sz="3200" dirty="0" err="1" smtClean="0"/>
              <a:t>setting</a:t>
            </a:r>
            <a:r>
              <a:rPr lang="tr-TR" sz="3200" dirty="0" smtClean="0"/>
              <a:t> but as </a:t>
            </a:r>
            <a:r>
              <a:rPr lang="tr-TR" sz="3200" dirty="0" err="1" smtClean="0"/>
              <a:t>the</a:t>
            </a:r>
            <a:r>
              <a:rPr lang="tr-TR" sz="3200" dirty="0" smtClean="0"/>
              <a:t> </a:t>
            </a:r>
            <a:r>
              <a:rPr lang="tr-TR" sz="3200" dirty="0" err="1" smtClean="0"/>
              <a:t>last</a:t>
            </a:r>
            <a:r>
              <a:rPr lang="tr-TR" sz="3200" dirty="0" smtClean="0"/>
              <a:t> </a:t>
            </a:r>
            <a:r>
              <a:rPr lang="tr-TR" sz="3200" dirty="0" err="1" smtClean="0"/>
              <a:t>sentence</a:t>
            </a:r>
            <a:r>
              <a:rPr lang="tr-TR" sz="3200" dirty="0" smtClean="0"/>
              <a:t> </a:t>
            </a:r>
            <a:r>
              <a:rPr lang="tr-TR" sz="3200" dirty="0" err="1" smtClean="0"/>
              <a:t>indicates</a:t>
            </a:r>
            <a:r>
              <a:rPr lang="tr-TR" sz="3200" dirty="0" smtClean="0"/>
              <a:t>, </a:t>
            </a:r>
            <a:r>
              <a:rPr lang="tr-TR" sz="3200" dirty="0" err="1" smtClean="0"/>
              <a:t>Huck</a:t>
            </a:r>
            <a:r>
              <a:rPr lang="tr-TR" sz="3200" dirty="0" smtClean="0"/>
              <a:t> </a:t>
            </a:r>
            <a:r>
              <a:rPr lang="tr-TR" sz="3200" dirty="0" err="1" smtClean="0"/>
              <a:t>will</a:t>
            </a:r>
            <a:r>
              <a:rPr lang="tr-TR" sz="3200" dirty="0" smtClean="0"/>
              <a:t> </a:t>
            </a:r>
            <a:r>
              <a:rPr lang="tr-TR" sz="3200" dirty="0" err="1" smtClean="0"/>
              <a:t>continue</a:t>
            </a:r>
            <a:r>
              <a:rPr lang="tr-TR" sz="3200" dirty="0" smtClean="0"/>
              <a:t> </a:t>
            </a:r>
            <a:r>
              <a:rPr lang="tr-TR" sz="3200" dirty="0" err="1" smtClean="0"/>
              <a:t>travelling</a:t>
            </a:r>
            <a:r>
              <a:rPr lang="tr-TR" sz="3200" dirty="0" smtClean="0"/>
              <a:t>. He </a:t>
            </a:r>
            <a:r>
              <a:rPr lang="tr-TR" sz="3200" dirty="0" err="1" smtClean="0"/>
              <a:t>does</a:t>
            </a:r>
            <a:r>
              <a:rPr lang="tr-TR" sz="3200" dirty="0" smtClean="0"/>
              <a:t> not </a:t>
            </a:r>
            <a:r>
              <a:rPr lang="tr-TR" sz="3200" dirty="0" err="1" smtClean="0"/>
              <a:t>want</a:t>
            </a:r>
            <a:r>
              <a:rPr lang="tr-TR" sz="3200" dirty="0" smtClean="0"/>
              <a:t> </a:t>
            </a:r>
            <a:r>
              <a:rPr lang="tr-TR" sz="3200" dirty="0" err="1" smtClean="0"/>
              <a:t>to</a:t>
            </a:r>
            <a:r>
              <a:rPr lang="tr-TR" sz="3200" dirty="0" smtClean="0"/>
              <a:t> be «</a:t>
            </a:r>
            <a:r>
              <a:rPr lang="tr-TR" sz="3200" dirty="0" err="1" smtClean="0"/>
              <a:t>sivilized</a:t>
            </a:r>
            <a:r>
              <a:rPr lang="tr-TR" sz="3200" dirty="0" smtClean="0"/>
              <a:t>».</a:t>
            </a:r>
            <a:r>
              <a:rPr lang="en-US" sz="3200" dirty="0" smtClean="0"/>
              <a:t>  </a:t>
            </a:r>
            <a:r>
              <a:rPr lang="tr-TR" sz="3200" dirty="0" smtClean="0"/>
              <a:t>     </a:t>
            </a:r>
          </a:p>
          <a:p>
            <a:endParaRPr lang="tr-TR" sz="3200" dirty="0"/>
          </a:p>
          <a:p>
            <a:endParaRPr lang="tr-TR" sz="3200" dirty="0" smtClean="0"/>
          </a:p>
          <a:p>
            <a:endParaRPr lang="tr-TR" sz="3200" dirty="0"/>
          </a:p>
          <a:p>
            <a:endParaRPr lang="tr-TR" sz="3200" dirty="0" smtClean="0"/>
          </a:p>
          <a:p>
            <a:endParaRPr lang="en-US" sz="3200" dirty="0" smtClean="0"/>
          </a:p>
        </p:txBody>
      </p:sp>
    </p:spTree>
    <p:extLst>
      <p:ext uri="{BB962C8B-B14F-4D97-AF65-F5344CB8AC3E}">
        <p14:creationId xmlns:p14="http://schemas.microsoft.com/office/powerpoint/2010/main" val="1545497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endParaRPr lang="tr-TR" sz="3200" dirty="0" smtClean="0"/>
          </a:p>
          <a:p>
            <a:r>
              <a:rPr lang="tr-TR" sz="3200" dirty="0" smtClean="0">
                <a:solidFill>
                  <a:schemeClr val="accent2"/>
                </a:solidFill>
              </a:rPr>
              <a:t>INTRODUCTION</a:t>
            </a:r>
            <a:endParaRPr lang="tr-TR" sz="3200" dirty="0">
              <a:solidFill>
                <a:schemeClr val="accent2"/>
              </a:solidFill>
            </a:endParaRPr>
          </a:p>
          <a:p>
            <a:r>
              <a:rPr lang="tr-TR" sz="3200" dirty="0" smtClean="0"/>
              <a:t>Mark Twain </a:t>
            </a:r>
            <a:r>
              <a:rPr lang="en-US" sz="3200" dirty="0" smtClean="0"/>
              <a:t>starts</a:t>
            </a:r>
            <a:r>
              <a:rPr lang="tr-TR" sz="3200" dirty="0" smtClean="0"/>
              <a:t> his </a:t>
            </a:r>
            <a:r>
              <a:rPr lang="tr-TR" sz="3200" dirty="0" err="1" smtClean="0"/>
              <a:t>book</a:t>
            </a:r>
            <a:r>
              <a:rPr lang="tr-TR" sz="3200" dirty="0" smtClean="0"/>
              <a:t> </a:t>
            </a:r>
            <a:r>
              <a:rPr lang="tr-TR" sz="3200" dirty="0" err="1" smtClean="0"/>
              <a:t>The</a:t>
            </a:r>
            <a:r>
              <a:rPr lang="tr-TR" sz="3200" dirty="0" smtClean="0"/>
              <a:t> Adventures of </a:t>
            </a:r>
            <a:r>
              <a:rPr lang="tr-TR" sz="3200" dirty="0" err="1" smtClean="0"/>
              <a:t>Huckleberry</a:t>
            </a:r>
            <a:r>
              <a:rPr lang="tr-TR" sz="3200" dirty="0" smtClean="0"/>
              <a:t> </a:t>
            </a:r>
            <a:r>
              <a:rPr lang="tr-TR" sz="3200" dirty="0" err="1" smtClean="0"/>
              <a:t>Finn</a:t>
            </a:r>
            <a:r>
              <a:rPr lang="tr-TR" sz="3200" dirty="0" smtClean="0"/>
              <a:t> </a:t>
            </a:r>
            <a:r>
              <a:rPr lang="tr-TR" sz="3200" dirty="0" err="1" smtClean="0"/>
              <a:t>with</a:t>
            </a:r>
            <a:r>
              <a:rPr lang="tr-TR" sz="3200" dirty="0" smtClean="0"/>
              <a:t> a </a:t>
            </a:r>
            <a:r>
              <a:rPr lang="tr-TR" sz="3200" dirty="0" err="1" smtClean="0"/>
              <a:t>Notice</a:t>
            </a:r>
            <a:r>
              <a:rPr lang="tr-TR" sz="3200" dirty="0" smtClean="0"/>
              <a:t>. </a:t>
            </a:r>
            <a:r>
              <a:rPr lang="tr-TR" sz="3200" dirty="0" err="1" smtClean="0"/>
              <a:t>Most</a:t>
            </a:r>
            <a:r>
              <a:rPr lang="tr-TR" sz="3200" dirty="0" smtClean="0"/>
              <a:t> </a:t>
            </a:r>
            <a:r>
              <a:rPr lang="tr-TR" sz="3200" dirty="0" err="1" smtClean="0"/>
              <a:t>editions</a:t>
            </a:r>
            <a:r>
              <a:rPr lang="tr-TR" sz="3200" dirty="0" smtClean="0"/>
              <a:t> </a:t>
            </a:r>
            <a:r>
              <a:rPr lang="tr-TR" sz="3200" dirty="0" err="1" smtClean="0"/>
              <a:t>today</a:t>
            </a:r>
            <a:r>
              <a:rPr lang="tr-TR" sz="3200" dirty="0" smtClean="0"/>
              <a:t> </a:t>
            </a:r>
            <a:r>
              <a:rPr lang="tr-TR" sz="3200" dirty="0" err="1" smtClean="0"/>
              <a:t>lack</a:t>
            </a:r>
            <a:r>
              <a:rPr lang="tr-TR" sz="3200" dirty="0" smtClean="0"/>
              <a:t> </a:t>
            </a:r>
            <a:r>
              <a:rPr lang="tr-TR" sz="3200" dirty="0" err="1" smtClean="0"/>
              <a:t>this</a:t>
            </a:r>
            <a:r>
              <a:rPr lang="tr-TR" sz="3200" dirty="0" smtClean="0"/>
              <a:t> </a:t>
            </a:r>
            <a:r>
              <a:rPr lang="tr-TR" sz="3200" dirty="0" err="1" smtClean="0"/>
              <a:t>notice</a:t>
            </a:r>
            <a:r>
              <a:rPr lang="tr-TR" sz="3200" dirty="0" smtClean="0"/>
              <a:t>. </a:t>
            </a:r>
            <a:r>
              <a:rPr lang="tr-TR" sz="3200" dirty="0" err="1" smtClean="0"/>
              <a:t>It</a:t>
            </a:r>
            <a:r>
              <a:rPr lang="tr-TR" sz="3200" dirty="0" smtClean="0"/>
              <a:t> </a:t>
            </a:r>
            <a:r>
              <a:rPr lang="tr-TR" sz="3200" dirty="0" err="1" smtClean="0"/>
              <a:t>reads</a:t>
            </a:r>
            <a:r>
              <a:rPr lang="tr-TR" sz="3200" dirty="0" smtClean="0"/>
              <a:t> </a:t>
            </a:r>
          </a:p>
          <a:p>
            <a:endParaRPr lang="tr-TR" dirty="0"/>
          </a:p>
          <a:p>
            <a:r>
              <a:rPr lang="tr-TR" sz="3200" dirty="0" smtClean="0"/>
              <a:t>«</a:t>
            </a:r>
            <a:r>
              <a:rPr lang="tr-TR" sz="3200" dirty="0" err="1" smtClean="0"/>
              <a:t>Persons</a:t>
            </a:r>
            <a:r>
              <a:rPr lang="tr-TR" sz="3200" dirty="0" smtClean="0"/>
              <a:t> </a:t>
            </a:r>
            <a:r>
              <a:rPr lang="tr-TR" sz="3200" dirty="0" err="1" smtClean="0"/>
              <a:t>attempting</a:t>
            </a:r>
            <a:r>
              <a:rPr lang="tr-TR" sz="3200" dirty="0" smtClean="0"/>
              <a:t> </a:t>
            </a:r>
            <a:r>
              <a:rPr lang="tr-TR" sz="3200" dirty="0" err="1" smtClean="0"/>
              <a:t>to</a:t>
            </a:r>
            <a:r>
              <a:rPr lang="tr-TR" sz="3200" dirty="0" smtClean="0"/>
              <a:t> </a:t>
            </a:r>
            <a:r>
              <a:rPr lang="tr-TR" sz="3200" dirty="0" err="1" smtClean="0"/>
              <a:t>find</a:t>
            </a:r>
            <a:r>
              <a:rPr lang="tr-TR" sz="3200" dirty="0" smtClean="0"/>
              <a:t> a motive in </a:t>
            </a:r>
            <a:r>
              <a:rPr lang="tr-TR" sz="3200" dirty="0" err="1" smtClean="0"/>
              <a:t>this</a:t>
            </a:r>
            <a:r>
              <a:rPr lang="tr-TR" sz="3200" dirty="0" smtClean="0"/>
              <a:t> </a:t>
            </a:r>
            <a:r>
              <a:rPr lang="tr-TR" sz="3200" dirty="0" err="1" smtClean="0"/>
              <a:t>narrative</a:t>
            </a:r>
            <a:r>
              <a:rPr lang="tr-TR" sz="3200" dirty="0" smtClean="0"/>
              <a:t> </a:t>
            </a:r>
            <a:r>
              <a:rPr lang="tr-TR" sz="3200" dirty="0" err="1" smtClean="0"/>
              <a:t>will</a:t>
            </a:r>
            <a:r>
              <a:rPr lang="tr-TR" sz="3200" dirty="0" smtClean="0"/>
              <a:t> be </a:t>
            </a:r>
            <a:r>
              <a:rPr lang="tr-TR" sz="3200" dirty="0" err="1" smtClean="0"/>
              <a:t>prosecuted</a:t>
            </a:r>
            <a:r>
              <a:rPr lang="tr-TR" sz="3200" dirty="0" smtClean="0"/>
              <a:t>; </a:t>
            </a:r>
            <a:r>
              <a:rPr lang="tr-TR" sz="3200" dirty="0" err="1" smtClean="0"/>
              <a:t>persons</a:t>
            </a:r>
            <a:r>
              <a:rPr lang="tr-TR" sz="3200" dirty="0" smtClean="0"/>
              <a:t> </a:t>
            </a:r>
            <a:r>
              <a:rPr lang="tr-TR" sz="3200" dirty="0" err="1" smtClean="0"/>
              <a:t>attempting</a:t>
            </a:r>
            <a:r>
              <a:rPr lang="tr-TR" sz="3200" dirty="0" smtClean="0"/>
              <a:t> </a:t>
            </a:r>
            <a:r>
              <a:rPr lang="tr-TR" sz="3200" dirty="0" err="1" smtClean="0"/>
              <a:t>to</a:t>
            </a:r>
            <a:r>
              <a:rPr lang="tr-TR" sz="3200" dirty="0" smtClean="0"/>
              <a:t> </a:t>
            </a:r>
            <a:r>
              <a:rPr lang="tr-TR" sz="3200" dirty="0" err="1" smtClean="0"/>
              <a:t>find</a:t>
            </a:r>
            <a:r>
              <a:rPr lang="tr-TR" sz="3200" dirty="0" smtClean="0"/>
              <a:t> a moral in it </a:t>
            </a:r>
            <a:r>
              <a:rPr lang="tr-TR" sz="3200" dirty="0" err="1" smtClean="0"/>
              <a:t>will</a:t>
            </a:r>
            <a:r>
              <a:rPr lang="tr-TR" sz="3200" dirty="0" smtClean="0"/>
              <a:t> be </a:t>
            </a:r>
            <a:r>
              <a:rPr lang="tr-TR" sz="3200" dirty="0" err="1" smtClean="0"/>
              <a:t>banished</a:t>
            </a:r>
            <a:r>
              <a:rPr lang="tr-TR" sz="3200" dirty="0" smtClean="0"/>
              <a:t>; </a:t>
            </a:r>
            <a:r>
              <a:rPr lang="tr-TR" sz="3200" dirty="0" err="1" smtClean="0"/>
              <a:t>persons</a:t>
            </a:r>
            <a:r>
              <a:rPr lang="tr-TR" sz="3200" dirty="0" smtClean="0"/>
              <a:t> </a:t>
            </a:r>
            <a:r>
              <a:rPr lang="tr-TR" sz="3200" dirty="0" err="1" smtClean="0"/>
              <a:t>attempting</a:t>
            </a:r>
            <a:r>
              <a:rPr lang="tr-TR" sz="3200" dirty="0" smtClean="0"/>
              <a:t> </a:t>
            </a:r>
            <a:r>
              <a:rPr lang="tr-TR" sz="3200" dirty="0" err="1" smtClean="0"/>
              <a:t>to</a:t>
            </a:r>
            <a:r>
              <a:rPr lang="tr-TR" sz="3200" dirty="0" smtClean="0"/>
              <a:t> </a:t>
            </a:r>
            <a:r>
              <a:rPr lang="tr-TR" sz="3200" dirty="0" err="1" smtClean="0"/>
              <a:t>find</a:t>
            </a:r>
            <a:r>
              <a:rPr lang="tr-TR" sz="3200" dirty="0" smtClean="0"/>
              <a:t> a </a:t>
            </a:r>
            <a:r>
              <a:rPr lang="tr-TR" sz="3200" dirty="0" err="1" smtClean="0"/>
              <a:t>plot</a:t>
            </a:r>
            <a:r>
              <a:rPr lang="tr-TR" sz="3200" dirty="0" smtClean="0"/>
              <a:t> in it </a:t>
            </a:r>
            <a:r>
              <a:rPr lang="tr-TR" sz="3200" dirty="0" err="1" smtClean="0"/>
              <a:t>will</a:t>
            </a:r>
            <a:r>
              <a:rPr lang="tr-TR" sz="3200" dirty="0" smtClean="0"/>
              <a:t> be </a:t>
            </a:r>
            <a:r>
              <a:rPr lang="tr-TR" sz="3200" dirty="0" err="1" smtClean="0"/>
              <a:t>shot</a:t>
            </a:r>
            <a:r>
              <a:rPr lang="tr-TR" sz="3200" dirty="0" smtClean="0"/>
              <a:t>» BY ORDER OF THE AUTHOR, Per GG., </a:t>
            </a:r>
            <a:r>
              <a:rPr lang="tr-TR" sz="3200" dirty="0" err="1" smtClean="0"/>
              <a:t>Chief</a:t>
            </a:r>
            <a:r>
              <a:rPr lang="tr-TR" sz="3200" dirty="0" smtClean="0"/>
              <a:t> of </a:t>
            </a:r>
            <a:r>
              <a:rPr lang="tr-TR" sz="3200" dirty="0" err="1" smtClean="0"/>
              <a:t>Ordnance</a:t>
            </a:r>
            <a:r>
              <a:rPr lang="tr-TR" sz="3200" dirty="0" smtClean="0"/>
              <a:t>»</a:t>
            </a:r>
          </a:p>
          <a:p>
            <a:endParaRPr lang="tr-TR" sz="3200" dirty="0"/>
          </a:p>
          <a:p>
            <a:pPr marL="914400" lvl="2" indent="0">
              <a:buNone/>
            </a:pPr>
            <a:endParaRPr lang="tr-TR" sz="3200" dirty="0" smtClean="0"/>
          </a:p>
        </p:txBody>
      </p:sp>
    </p:spTree>
    <p:extLst>
      <p:ext uri="{BB962C8B-B14F-4D97-AF65-F5344CB8AC3E}">
        <p14:creationId xmlns:p14="http://schemas.microsoft.com/office/powerpoint/2010/main" val="132858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0400" y="263525"/>
            <a:ext cx="10261600" cy="3841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rgbClr val="FF0000"/>
                </a:solidFill>
              </a:rPr>
              <a:t/>
            </a:r>
            <a:br>
              <a:rPr lang="en-US" dirty="0" smtClean="0">
                <a:solidFill>
                  <a:srgbClr val="FF0000"/>
                </a:solidFill>
              </a:rPr>
            </a:br>
            <a:endParaRPr lang="en-US" dirty="0"/>
          </a:p>
        </p:txBody>
      </p:sp>
      <p:sp>
        <p:nvSpPr>
          <p:cNvPr id="3" name="İçerik Yer Tutucusu 2"/>
          <p:cNvSpPr>
            <a:spLocks noGrp="1"/>
          </p:cNvSpPr>
          <p:nvPr>
            <p:ph idx="1"/>
          </p:nvPr>
        </p:nvSpPr>
        <p:spPr/>
        <p:txBody>
          <a:bodyPr/>
          <a:lstStyle/>
          <a:p>
            <a:r>
              <a:rPr lang="tr-TR" sz="2400" dirty="0" err="1" smtClean="0"/>
              <a:t>This</a:t>
            </a:r>
            <a:r>
              <a:rPr lang="tr-TR" sz="2400" dirty="0" smtClean="0"/>
              <a:t> </a:t>
            </a:r>
            <a:r>
              <a:rPr lang="tr-TR" sz="2400" dirty="0" err="1" smtClean="0"/>
              <a:t>notice</a:t>
            </a:r>
            <a:r>
              <a:rPr lang="tr-TR" sz="2400" dirty="0" smtClean="0"/>
              <a:t> is not </a:t>
            </a:r>
            <a:r>
              <a:rPr lang="tr-TR" sz="2400" dirty="0" err="1" smtClean="0"/>
              <a:t>serious</a:t>
            </a:r>
            <a:r>
              <a:rPr lang="tr-TR" sz="2400" dirty="0" smtClean="0"/>
              <a:t> in </a:t>
            </a:r>
            <a:r>
              <a:rPr lang="tr-TR" sz="2400" dirty="0" err="1" smtClean="0"/>
              <a:t>one</a:t>
            </a:r>
            <a:r>
              <a:rPr lang="tr-TR" sz="2400" dirty="0" smtClean="0"/>
              <a:t> </a:t>
            </a:r>
            <a:r>
              <a:rPr lang="tr-TR" sz="2400" dirty="0" err="1" smtClean="0"/>
              <a:t>aspect</a:t>
            </a:r>
            <a:r>
              <a:rPr lang="tr-TR" sz="2400" dirty="0" smtClean="0"/>
              <a:t>. </a:t>
            </a:r>
            <a:r>
              <a:rPr lang="tr-TR" sz="2400" dirty="0" err="1" smtClean="0"/>
              <a:t>This</a:t>
            </a:r>
            <a:r>
              <a:rPr lang="tr-TR" sz="2400" dirty="0" smtClean="0"/>
              <a:t> is a </a:t>
            </a:r>
            <a:r>
              <a:rPr lang="tr-TR" sz="2400" dirty="0" err="1" smtClean="0"/>
              <a:t>novel</a:t>
            </a:r>
            <a:r>
              <a:rPr lang="tr-TR" sz="2400" dirty="0" smtClean="0"/>
              <a:t> </a:t>
            </a:r>
            <a:r>
              <a:rPr lang="tr-TR" sz="2400" dirty="0" err="1" smtClean="0"/>
              <a:t>with</a:t>
            </a:r>
            <a:r>
              <a:rPr lang="tr-TR" sz="2400" dirty="0" smtClean="0"/>
              <a:t> a </a:t>
            </a:r>
            <a:r>
              <a:rPr lang="tr-TR" sz="2400" dirty="0" err="1" smtClean="0"/>
              <a:t>certain</a:t>
            </a:r>
            <a:r>
              <a:rPr lang="tr-TR" sz="2400" dirty="0" smtClean="0"/>
              <a:t> motive. </a:t>
            </a:r>
            <a:r>
              <a:rPr lang="tr-TR" sz="2400" dirty="0" err="1" smtClean="0"/>
              <a:t>Like</a:t>
            </a:r>
            <a:r>
              <a:rPr lang="tr-TR" sz="2400" dirty="0" smtClean="0"/>
              <a:t> </a:t>
            </a:r>
            <a:r>
              <a:rPr lang="tr-TR" sz="2400" dirty="0" err="1" smtClean="0"/>
              <a:t>Stowe’s</a:t>
            </a:r>
            <a:r>
              <a:rPr lang="tr-TR" sz="2400" dirty="0" smtClean="0"/>
              <a:t> </a:t>
            </a:r>
            <a:r>
              <a:rPr lang="tr-TR" sz="2400" dirty="0" err="1" smtClean="0"/>
              <a:t>Uncle</a:t>
            </a:r>
            <a:r>
              <a:rPr lang="tr-TR" sz="2400" dirty="0" smtClean="0"/>
              <a:t> </a:t>
            </a:r>
            <a:r>
              <a:rPr lang="tr-TR" sz="2400" dirty="0" err="1" smtClean="0"/>
              <a:t>Tom</a:t>
            </a:r>
            <a:r>
              <a:rPr lang="tr-TR" sz="2400" dirty="0" smtClean="0"/>
              <a:t>, </a:t>
            </a:r>
            <a:r>
              <a:rPr lang="tr-TR" sz="2400" dirty="0" err="1" smtClean="0"/>
              <a:t>this</a:t>
            </a:r>
            <a:r>
              <a:rPr lang="tr-TR" sz="2400" dirty="0" smtClean="0"/>
              <a:t> </a:t>
            </a:r>
            <a:r>
              <a:rPr lang="tr-TR" sz="2400" dirty="0" err="1" smtClean="0"/>
              <a:t>novel</a:t>
            </a:r>
            <a:r>
              <a:rPr lang="tr-TR" sz="2400" dirty="0" smtClean="0"/>
              <a:t> is </a:t>
            </a:r>
            <a:r>
              <a:rPr lang="tr-TR" sz="2400" dirty="0" err="1" smtClean="0"/>
              <a:t>abolitionist</a:t>
            </a:r>
            <a:r>
              <a:rPr lang="tr-TR" sz="2400" dirty="0" smtClean="0"/>
              <a:t> in motive </a:t>
            </a:r>
            <a:r>
              <a:rPr lang="tr-TR" sz="2400" dirty="0" err="1" smtClean="0"/>
              <a:t>even</a:t>
            </a:r>
            <a:r>
              <a:rPr lang="tr-TR" sz="2400" dirty="0" smtClean="0"/>
              <a:t> </a:t>
            </a:r>
            <a:r>
              <a:rPr lang="tr-TR" sz="2400" dirty="0" err="1" smtClean="0"/>
              <a:t>if</a:t>
            </a:r>
            <a:r>
              <a:rPr lang="tr-TR" sz="2400" dirty="0" smtClean="0"/>
              <a:t> it </a:t>
            </a:r>
            <a:r>
              <a:rPr lang="tr-TR" sz="2400" dirty="0" err="1" smtClean="0"/>
              <a:t>were</a:t>
            </a:r>
            <a:r>
              <a:rPr lang="tr-TR" sz="2400" dirty="0" smtClean="0"/>
              <a:t> </a:t>
            </a:r>
            <a:r>
              <a:rPr lang="tr-TR" sz="2400" dirty="0" err="1" smtClean="0"/>
              <a:t>written</a:t>
            </a:r>
            <a:r>
              <a:rPr lang="tr-TR" sz="2400" dirty="0" smtClean="0"/>
              <a:t> </a:t>
            </a:r>
            <a:r>
              <a:rPr lang="tr-TR" sz="2400" dirty="0" err="1" smtClean="0"/>
              <a:t>after</a:t>
            </a:r>
            <a:r>
              <a:rPr lang="tr-TR" sz="2400" dirty="0" smtClean="0"/>
              <a:t> </a:t>
            </a:r>
            <a:r>
              <a:rPr lang="tr-TR" sz="2400" dirty="0" err="1" smtClean="0"/>
              <a:t>slavery</a:t>
            </a:r>
            <a:r>
              <a:rPr lang="tr-TR" sz="2400" dirty="0" smtClean="0"/>
              <a:t> </a:t>
            </a:r>
            <a:r>
              <a:rPr lang="tr-TR" sz="2400" dirty="0" err="1" smtClean="0"/>
              <a:t>was</a:t>
            </a:r>
            <a:r>
              <a:rPr lang="tr-TR" sz="2400" dirty="0" smtClean="0"/>
              <a:t> </a:t>
            </a:r>
            <a:r>
              <a:rPr lang="tr-TR" sz="2400" dirty="0" err="1" smtClean="0"/>
              <a:t>abolished</a:t>
            </a:r>
            <a:r>
              <a:rPr lang="tr-TR" sz="2400" dirty="0" smtClean="0"/>
              <a:t>. </a:t>
            </a:r>
            <a:r>
              <a:rPr lang="tr-TR" sz="2400" dirty="0" err="1" smtClean="0"/>
              <a:t>The</a:t>
            </a:r>
            <a:r>
              <a:rPr lang="tr-TR" sz="2400" dirty="0" smtClean="0"/>
              <a:t> </a:t>
            </a:r>
            <a:r>
              <a:rPr lang="tr-TR" sz="2400" dirty="0" err="1" smtClean="0"/>
              <a:t>novel</a:t>
            </a:r>
            <a:r>
              <a:rPr lang="tr-TR" sz="2400" dirty="0" smtClean="0"/>
              <a:t> is </a:t>
            </a:r>
            <a:r>
              <a:rPr lang="tr-TR" sz="2400" dirty="0" err="1" smtClean="0"/>
              <a:t>also</a:t>
            </a:r>
            <a:r>
              <a:rPr lang="tr-TR" sz="2400" dirty="0" smtClean="0"/>
              <a:t> a </a:t>
            </a:r>
            <a:r>
              <a:rPr lang="tr-TR" sz="2400" dirty="0" err="1" smtClean="0"/>
              <a:t>social</a:t>
            </a:r>
            <a:r>
              <a:rPr lang="tr-TR" sz="2400" dirty="0" smtClean="0"/>
              <a:t> </a:t>
            </a:r>
            <a:r>
              <a:rPr lang="tr-TR" sz="2400" dirty="0" err="1" smtClean="0"/>
              <a:t>critic</a:t>
            </a:r>
            <a:r>
              <a:rPr lang="tr-TR" sz="2400" dirty="0" smtClean="0"/>
              <a:t>, </a:t>
            </a:r>
            <a:r>
              <a:rPr lang="tr-TR" sz="2400" dirty="0" err="1" smtClean="0"/>
              <a:t>particularly</a:t>
            </a:r>
            <a:r>
              <a:rPr lang="tr-TR" sz="2400" dirty="0" smtClean="0"/>
              <a:t> </a:t>
            </a:r>
            <a:r>
              <a:rPr lang="tr-TR" sz="2400" dirty="0" err="1" smtClean="0"/>
              <a:t>aiming</a:t>
            </a:r>
            <a:r>
              <a:rPr lang="tr-TR" sz="2400" dirty="0" smtClean="0"/>
              <a:t> </a:t>
            </a:r>
            <a:r>
              <a:rPr lang="tr-TR" sz="2400" dirty="0" err="1" smtClean="0"/>
              <a:t>racism</a:t>
            </a:r>
            <a:r>
              <a:rPr lang="tr-TR" sz="2400" dirty="0" smtClean="0"/>
              <a:t>, </a:t>
            </a:r>
            <a:r>
              <a:rPr lang="tr-TR" sz="2400" dirty="0" err="1" smtClean="0"/>
              <a:t>bigotry</a:t>
            </a:r>
            <a:r>
              <a:rPr lang="tr-TR" sz="2400" dirty="0" smtClean="0"/>
              <a:t>, </a:t>
            </a:r>
            <a:r>
              <a:rPr lang="tr-TR" sz="2400" dirty="0" err="1" smtClean="0"/>
              <a:t>ignorance</a:t>
            </a:r>
            <a:r>
              <a:rPr lang="tr-TR" sz="2400" dirty="0" smtClean="0"/>
              <a:t> </a:t>
            </a:r>
            <a:r>
              <a:rPr lang="tr-TR" sz="2400" dirty="0" err="1" smtClean="0"/>
              <a:t>and</a:t>
            </a:r>
            <a:r>
              <a:rPr lang="tr-TR" sz="2400" dirty="0" smtClean="0"/>
              <a:t> </a:t>
            </a:r>
            <a:r>
              <a:rPr lang="tr-TR" sz="2400" dirty="0" err="1" smtClean="0"/>
              <a:t>bad-temper</a:t>
            </a:r>
            <a:r>
              <a:rPr lang="tr-TR" sz="2400" dirty="0" smtClean="0"/>
              <a:t> of </a:t>
            </a:r>
            <a:r>
              <a:rPr lang="tr-TR" sz="2400" dirty="0" err="1" smtClean="0"/>
              <a:t>the</a:t>
            </a:r>
            <a:r>
              <a:rPr lang="tr-TR" sz="2400" dirty="0" smtClean="0"/>
              <a:t> </a:t>
            </a:r>
            <a:r>
              <a:rPr lang="tr-TR" sz="2400" dirty="0" err="1" smtClean="0"/>
              <a:t>Southern</a:t>
            </a:r>
            <a:r>
              <a:rPr lang="tr-TR" sz="2400" dirty="0" smtClean="0"/>
              <a:t> </a:t>
            </a:r>
            <a:r>
              <a:rPr lang="tr-TR" sz="2400" dirty="0" err="1" smtClean="0"/>
              <a:t>American</a:t>
            </a:r>
            <a:r>
              <a:rPr lang="tr-TR" sz="2400" dirty="0" smtClean="0"/>
              <a:t>. </a:t>
            </a:r>
            <a:r>
              <a:rPr lang="tr-TR" sz="2400" dirty="0" err="1" smtClean="0"/>
              <a:t>For</a:t>
            </a:r>
            <a:r>
              <a:rPr lang="tr-TR" sz="2400" dirty="0" smtClean="0"/>
              <a:t> </a:t>
            </a:r>
            <a:r>
              <a:rPr lang="tr-TR" sz="2400" dirty="0" err="1" smtClean="0"/>
              <a:t>that</a:t>
            </a:r>
            <a:r>
              <a:rPr lang="tr-TR" sz="2400" dirty="0" smtClean="0"/>
              <a:t> </a:t>
            </a:r>
            <a:r>
              <a:rPr lang="tr-TR" sz="2400" dirty="0" err="1" smtClean="0"/>
              <a:t>reason</a:t>
            </a:r>
            <a:r>
              <a:rPr lang="tr-TR" sz="2400" dirty="0" smtClean="0"/>
              <a:t> </a:t>
            </a:r>
            <a:r>
              <a:rPr lang="tr-TR" sz="2400" dirty="0" err="1" smtClean="0"/>
              <a:t>the</a:t>
            </a:r>
            <a:r>
              <a:rPr lang="tr-TR" sz="2400" dirty="0" smtClean="0"/>
              <a:t> </a:t>
            </a:r>
            <a:r>
              <a:rPr lang="tr-TR" sz="2400" dirty="0" err="1" smtClean="0"/>
              <a:t>first</a:t>
            </a:r>
            <a:r>
              <a:rPr lang="tr-TR" sz="2400" dirty="0" smtClean="0"/>
              <a:t> </a:t>
            </a:r>
            <a:r>
              <a:rPr lang="tr-TR" sz="2400" dirty="0" err="1" smtClean="0"/>
              <a:t>two</a:t>
            </a:r>
            <a:r>
              <a:rPr lang="tr-TR" sz="2400" dirty="0" smtClean="0"/>
              <a:t> </a:t>
            </a:r>
            <a:r>
              <a:rPr lang="tr-TR" sz="2400" dirty="0" err="1" smtClean="0"/>
              <a:t>notices</a:t>
            </a:r>
            <a:r>
              <a:rPr lang="tr-TR" sz="2400" dirty="0" smtClean="0"/>
              <a:t> </a:t>
            </a:r>
            <a:r>
              <a:rPr lang="tr-TR" sz="2400" dirty="0" err="1" smtClean="0"/>
              <a:t>should</a:t>
            </a:r>
            <a:r>
              <a:rPr lang="tr-TR" sz="2400" dirty="0" smtClean="0"/>
              <a:t> be </a:t>
            </a:r>
            <a:r>
              <a:rPr lang="tr-TR" sz="2400" dirty="0" err="1" smtClean="0"/>
              <a:t>taken</a:t>
            </a:r>
            <a:r>
              <a:rPr lang="tr-TR" sz="2400" dirty="0" smtClean="0"/>
              <a:t> </a:t>
            </a:r>
            <a:r>
              <a:rPr lang="tr-TR" sz="2400" dirty="0" err="1" smtClean="0"/>
              <a:t>only</a:t>
            </a:r>
            <a:r>
              <a:rPr lang="tr-TR" sz="2400" dirty="0" smtClean="0"/>
              <a:t> as a </a:t>
            </a:r>
            <a:r>
              <a:rPr lang="tr-TR" sz="2400" dirty="0" err="1" smtClean="0"/>
              <a:t>joke</a:t>
            </a:r>
            <a:r>
              <a:rPr lang="tr-TR" sz="2400" dirty="0" smtClean="0"/>
              <a:t>. Yet </a:t>
            </a:r>
            <a:r>
              <a:rPr lang="tr-TR" sz="2400" dirty="0" err="1" smtClean="0"/>
              <a:t>the</a:t>
            </a:r>
            <a:r>
              <a:rPr lang="tr-TR" sz="2400" dirty="0" smtClean="0"/>
              <a:t> </a:t>
            </a:r>
            <a:r>
              <a:rPr lang="tr-TR" sz="2400" dirty="0" err="1" smtClean="0"/>
              <a:t>third</a:t>
            </a:r>
            <a:r>
              <a:rPr lang="tr-TR" sz="2400" dirty="0" smtClean="0"/>
              <a:t> </a:t>
            </a:r>
            <a:r>
              <a:rPr lang="tr-TR" sz="2400" dirty="0" err="1" smtClean="0"/>
              <a:t>notice</a:t>
            </a:r>
            <a:r>
              <a:rPr lang="tr-TR" sz="2400" dirty="0" smtClean="0"/>
              <a:t> </a:t>
            </a:r>
            <a:r>
              <a:rPr lang="tr-TR" sz="2400" dirty="0" err="1" smtClean="0"/>
              <a:t>should</a:t>
            </a:r>
            <a:r>
              <a:rPr lang="tr-TR" sz="2400" dirty="0" smtClean="0"/>
              <a:t> be </a:t>
            </a:r>
            <a:r>
              <a:rPr lang="tr-TR" sz="2400" dirty="0" err="1" smtClean="0"/>
              <a:t>taken</a:t>
            </a:r>
            <a:r>
              <a:rPr lang="tr-TR" sz="2400" dirty="0" smtClean="0"/>
              <a:t> </a:t>
            </a:r>
            <a:r>
              <a:rPr lang="tr-TR" sz="2400" dirty="0" err="1" smtClean="0"/>
              <a:t>seriously</a:t>
            </a:r>
            <a:r>
              <a:rPr lang="tr-TR" sz="2400" dirty="0" smtClean="0"/>
              <a:t>. </a:t>
            </a:r>
            <a:r>
              <a:rPr lang="tr-TR" sz="2400" dirty="0" err="1" smtClean="0"/>
              <a:t>HuckFinn</a:t>
            </a:r>
            <a:r>
              <a:rPr lang="tr-TR" sz="2400" dirty="0" smtClean="0"/>
              <a:t> </a:t>
            </a:r>
            <a:r>
              <a:rPr lang="tr-TR" sz="2400" dirty="0" err="1" smtClean="0"/>
              <a:t>really</a:t>
            </a:r>
            <a:r>
              <a:rPr lang="tr-TR" sz="2400" dirty="0" smtClean="0"/>
              <a:t> </a:t>
            </a:r>
            <a:r>
              <a:rPr lang="tr-TR" sz="2400" dirty="0" err="1" smtClean="0"/>
              <a:t>lacks</a:t>
            </a:r>
            <a:r>
              <a:rPr lang="tr-TR" sz="2400" dirty="0" smtClean="0"/>
              <a:t> a </a:t>
            </a:r>
            <a:r>
              <a:rPr lang="tr-TR" sz="2400" dirty="0" err="1" smtClean="0"/>
              <a:t>plot</a:t>
            </a:r>
            <a:r>
              <a:rPr lang="tr-TR" sz="2400" dirty="0" smtClean="0"/>
              <a:t>. </a:t>
            </a:r>
            <a:r>
              <a:rPr lang="tr-TR" sz="2400" dirty="0" err="1" smtClean="0"/>
              <a:t>The</a:t>
            </a:r>
            <a:r>
              <a:rPr lang="tr-TR" sz="2400" dirty="0" smtClean="0"/>
              <a:t> </a:t>
            </a:r>
            <a:r>
              <a:rPr lang="tr-TR" sz="2400" dirty="0" err="1" smtClean="0"/>
              <a:t>novel</a:t>
            </a:r>
            <a:r>
              <a:rPr lang="tr-TR" sz="2400" dirty="0" smtClean="0"/>
              <a:t> is </a:t>
            </a:r>
            <a:r>
              <a:rPr lang="tr-TR" sz="2400" dirty="0" err="1" smtClean="0"/>
              <a:t>comprised</a:t>
            </a:r>
            <a:r>
              <a:rPr lang="tr-TR" sz="2400" dirty="0" smtClean="0"/>
              <a:t> of </a:t>
            </a:r>
            <a:r>
              <a:rPr lang="tr-TR" sz="2400" dirty="0" err="1" smtClean="0"/>
              <a:t>episodes</a:t>
            </a:r>
            <a:r>
              <a:rPr lang="tr-TR" sz="2400" dirty="0" smtClean="0"/>
              <a:t> </a:t>
            </a:r>
            <a:r>
              <a:rPr lang="tr-TR" sz="2400" dirty="0" err="1" smtClean="0"/>
              <a:t>which</a:t>
            </a:r>
            <a:r>
              <a:rPr lang="tr-TR" sz="2400" dirty="0" smtClean="0"/>
              <a:t> </a:t>
            </a:r>
            <a:r>
              <a:rPr lang="tr-TR" sz="2400" dirty="0" err="1" smtClean="0"/>
              <a:t>are</a:t>
            </a:r>
            <a:r>
              <a:rPr lang="tr-TR" sz="2400" dirty="0" smtClean="0"/>
              <a:t> </a:t>
            </a:r>
            <a:r>
              <a:rPr lang="tr-TR" sz="2400" dirty="0" err="1" smtClean="0"/>
              <a:t>linked</a:t>
            </a:r>
            <a:r>
              <a:rPr lang="tr-TR" sz="2400" dirty="0" smtClean="0"/>
              <a:t> </a:t>
            </a:r>
            <a:r>
              <a:rPr lang="tr-TR" sz="2400" dirty="0" err="1" smtClean="0"/>
              <a:t>to</a:t>
            </a:r>
            <a:r>
              <a:rPr lang="tr-TR" sz="2400" dirty="0" smtClean="0"/>
              <a:t> </a:t>
            </a:r>
            <a:r>
              <a:rPr lang="tr-TR" sz="2400" dirty="0" err="1" smtClean="0"/>
              <a:t>each</a:t>
            </a:r>
            <a:r>
              <a:rPr lang="tr-TR" sz="2400" dirty="0" smtClean="0"/>
              <a:t> </a:t>
            </a:r>
            <a:r>
              <a:rPr lang="tr-TR" sz="2400" dirty="0" err="1" smtClean="0"/>
              <a:t>other</a:t>
            </a:r>
            <a:r>
              <a:rPr lang="tr-TR" sz="2400" dirty="0"/>
              <a:t> </a:t>
            </a:r>
            <a:r>
              <a:rPr lang="tr-TR" sz="2400" dirty="0" smtClean="0"/>
              <a:t>–as in </a:t>
            </a:r>
            <a:r>
              <a:rPr lang="tr-TR" sz="2400" dirty="0" err="1" smtClean="0"/>
              <a:t>epics</a:t>
            </a:r>
            <a:r>
              <a:rPr lang="tr-TR" sz="2400" dirty="0" smtClean="0"/>
              <a:t>- </a:t>
            </a:r>
            <a:r>
              <a:rPr lang="tr-TR" sz="2400" dirty="0" err="1" smtClean="0"/>
              <a:t>through</a:t>
            </a:r>
            <a:r>
              <a:rPr lang="tr-TR" sz="2400" dirty="0" smtClean="0"/>
              <a:t> </a:t>
            </a:r>
            <a:r>
              <a:rPr lang="tr-TR" sz="2400" dirty="0" err="1" smtClean="0"/>
              <a:t>the</a:t>
            </a:r>
            <a:r>
              <a:rPr lang="tr-TR" sz="2400" dirty="0" smtClean="0"/>
              <a:t> </a:t>
            </a:r>
            <a:r>
              <a:rPr lang="tr-TR" sz="2400" dirty="0" err="1" smtClean="0"/>
              <a:t>protagonist</a:t>
            </a:r>
            <a:r>
              <a:rPr lang="tr-TR" sz="2400" dirty="0" smtClean="0"/>
              <a:t>. </a:t>
            </a:r>
            <a:r>
              <a:rPr lang="tr-TR" sz="2400" dirty="0" err="1" smtClean="0"/>
              <a:t>Some</a:t>
            </a:r>
            <a:r>
              <a:rPr lang="tr-TR" sz="2400" dirty="0" smtClean="0"/>
              <a:t> </a:t>
            </a:r>
            <a:r>
              <a:rPr lang="tr-TR" sz="2400" dirty="0" err="1" smtClean="0"/>
              <a:t>chapters</a:t>
            </a:r>
            <a:r>
              <a:rPr lang="tr-TR" sz="2400" dirty="0" smtClean="0"/>
              <a:t> </a:t>
            </a:r>
            <a:r>
              <a:rPr lang="tr-TR" sz="2400" dirty="0" err="1" smtClean="0"/>
              <a:t>could</a:t>
            </a:r>
            <a:r>
              <a:rPr lang="tr-TR" sz="2400" dirty="0" smtClean="0"/>
              <a:t> </a:t>
            </a:r>
            <a:r>
              <a:rPr lang="tr-TR" sz="2400" dirty="0" err="1" smtClean="0"/>
              <a:t>easily</a:t>
            </a:r>
            <a:r>
              <a:rPr lang="tr-TR" sz="2400" dirty="0" smtClean="0"/>
              <a:t> </a:t>
            </a:r>
            <a:r>
              <a:rPr lang="tr-TR" sz="2400" dirty="0" err="1" smtClean="0"/>
              <a:t>have</a:t>
            </a:r>
            <a:r>
              <a:rPr lang="tr-TR" sz="2400" dirty="0" smtClean="0"/>
              <a:t> </a:t>
            </a:r>
            <a:r>
              <a:rPr lang="tr-TR" sz="2400" dirty="0" err="1" smtClean="0"/>
              <a:t>been</a:t>
            </a:r>
            <a:r>
              <a:rPr lang="tr-TR" sz="2400" dirty="0" smtClean="0"/>
              <a:t> </a:t>
            </a:r>
            <a:r>
              <a:rPr lang="tr-TR" sz="2400" dirty="0" err="1" smtClean="0"/>
              <a:t>deleted</a:t>
            </a:r>
            <a:r>
              <a:rPr lang="tr-TR" sz="2400" dirty="0" smtClean="0"/>
              <a:t> </a:t>
            </a:r>
            <a:r>
              <a:rPr lang="tr-TR" sz="2400" dirty="0" err="1" smtClean="0"/>
              <a:t>and</a:t>
            </a:r>
            <a:r>
              <a:rPr lang="tr-TR" sz="2400" dirty="0" smtClean="0"/>
              <a:t> it </a:t>
            </a:r>
            <a:r>
              <a:rPr lang="tr-TR" sz="2400" dirty="0" err="1" smtClean="0"/>
              <a:t>would</a:t>
            </a:r>
            <a:r>
              <a:rPr lang="tr-TR" sz="2400" dirty="0" smtClean="0"/>
              <a:t> not </a:t>
            </a:r>
            <a:r>
              <a:rPr lang="tr-TR" sz="2400" dirty="0" err="1" smtClean="0"/>
              <a:t>harm</a:t>
            </a:r>
            <a:r>
              <a:rPr lang="tr-TR" sz="2400" dirty="0" smtClean="0"/>
              <a:t> but </a:t>
            </a:r>
            <a:r>
              <a:rPr lang="tr-TR" sz="2400" dirty="0" err="1" smtClean="0"/>
              <a:t>benefit</a:t>
            </a:r>
            <a:r>
              <a:rPr lang="tr-TR" sz="2400" dirty="0" smtClean="0"/>
              <a:t> </a:t>
            </a:r>
            <a:r>
              <a:rPr lang="tr-TR" sz="2400" dirty="0" err="1" smtClean="0"/>
              <a:t>the</a:t>
            </a:r>
            <a:r>
              <a:rPr lang="tr-TR" sz="2400" dirty="0" smtClean="0"/>
              <a:t> </a:t>
            </a:r>
            <a:r>
              <a:rPr lang="tr-TR" sz="2400" dirty="0" err="1" smtClean="0"/>
              <a:t>novel</a:t>
            </a:r>
            <a:r>
              <a:rPr lang="tr-TR" sz="2400" dirty="0" smtClean="0"/>
              <a:t>.</a:t>
            </a:r>
          </a:p>
          <a:p>
            <a:r>
              <a:rPr lang="tr-TR" sz="2400" dirty="0" err="1" smtClean="0"/>
              <a:t>For</a:t>
            </a:r>
            <a:r>
              <a:rPr lang="tr-TR" sz="2400" dirty="0" smtClean="0"/>
              <a:t> </a:t>
            </a:r>
            <a:r>
              <a:rPr lang="tr-TR" sz="2400" dirty="0" err="1" smtClean="0"/>
              <a:t>that</a:t>
            </a:r>
            <a:r>
              <a:rPr lang="tr-TR" sz="2400" dirty="0" smtClean="0"/>
              <a:t> </a:t>
            </a:r>
            <a:r>
              <a:rPr lang="tr-TR" sz="2400" dirty="0" err="1" smtClean="0"/>
              <a:t>reason</a:t>
            </a:r>
            <a:r>
              <a:rPr lang="tr-TR" sz="2400" dirty="0" smtClean="0"/>
              <a:t> </a:t>
            </a:r>
            <a:r>
              <a:rPr lang="tr-TR" sz="2400" dirty="0" err="1" smtClean="0"/>
              <a:t>we</a:t>
            </a:r>
            <a:r>
              <a:rPr lang="tr-TR" sz="2400" dirty="0" smtClean="0"/>
              <a:t> </a:t>
            </a:r>
            <a:r>
              <a:rPr lang="tr-TR" sz="2400" dirty="0" err="1" smtClean="0"/>
              <a:t>will</a:t>
            </a:r>
            <a:r>
              <a:rPr lang="tr-TR" sz="2400" dirty="0" smtClean="0"/>
              <a:t> not </a:t>
            </a:r>
            <a:r>
              <a:rPr lang="tr-TR" sz="2400" dirty="0" err="1" smtClean="0"/>
              <a:t>focus</a:t>
            </a:r>
            <a:r>
              <a:rPr lang="tr-TR" sz="2400" dirty="0" smtClean="0"/>
              <a:t> on </a:t>
            </a:r>
            <a:r>
              <a:rPr lang="tr-TR" sz="2400" dirty="0" err="1" smtClean="0"/>
              <a:t>each</a:t>
            </a:r>
            <a:r>
              <a:rPr lang="tr-TR" sz="2400" dirty="0" smtClean="0"/>
              <a:t> </a:t>
            </a:r>
            <a:r>
              <a:rPr lang="tr-TR" sz="2400" dirty="0" err="1" smtClean="0"/>
              <a:t>chapter</a:t>
            </a:r>
            <a:r>
              <a:rPr lang="tr-TR" sz="2400" dirty="0" smtClean="0"/>
              <a:t>.</a:t>
            </a:r>
          </a:p>
          <a:p>
            <a:pPr marL="914400" lvl="2" indent="0">
              <a:buNone/>
            </a:pPr>
            <a:endParaRPr lang="tr-TR" sz="2400" dirty="0" smtClean="0"/>
          </a:p>
          <a:p>
            <a:endParaRPr lang="en-US" dirty="0"/>
          </a:p>
        </p:txBody>
      </p:sp>
    </p:spTree>
    <p:extLst>
      <p:ext uri="{BB962C8B-B14F-4D97-AF65-F5344CB8AC3E}">
        <p14:creationId xmlns:p14="http://schemas.microsoft.com/office/powerpoint/2010/main" val="228276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92500" lnSpcReduction="20000"/>
          </a:bodyPr>
          <a:lstStyle/>
          <a:p>
            <a:endParaRPr lang="tr-TR" sz="3200" dirty="0" smtClean="0"/>
          </a:p>
          <a:p>
            <a:r>
              <a:rPr lang="tr-TR" sz="3200" dirty="0" err="1" smtClean="0">
                <a:solidFill>
                  <a:schemeClr val="accent2"/>
                </a:solidFill>
              </a:rPr>
              <a:t>Chapter</a:t>
            </a:r>
            <a:r>
              <a:rPr lang="tr-TR" sz="3200" dirty="0" smtClean="0">
                <a:solidFill>
                  <a:schemeClr val="accent2"/>
                </a:solidFill>
              </a:rPr>
              <a:t> 1: Preliminary </a:t>
            </a:r>
            <a:r>
              <a:rPr lang="tr-TR" sz="3200" dirty="0" err="1" smtClean="0">
                <a:solidFill>
                  <a:schemeClr val="accent2"/>
                </a:solidFill>
              </a:rPr>
              <a:t>Characterization</a:t>
            </a:r>
            <a:r>
              <a:rPr lang="tr-TR" sz="3200" dirty="0" smtClean="0">
                <a:solidFill>
                  <a:schemeClr val="accent2"/>
                </a:solidFill>
              </a:rPr>
              <a:t> of </a:t>
            </a:r>
            <a:r>
              <a:rPr lang="tr-TR" sz="3200" dirty="0" err="1" smtClean="0">
                <a:solidFill>
                  <a:schemeClr val="accent2"/>
                </a:solidFill>
              </a:rPr>
              <a:t>Huck</a:t>
            </a:r>
            <a:endParaRPr lang="tr-TR" sz="3200" dirty="0" smtClean="0">
              <a:solidFill>
                <a:schemeClr val="accent2"/>
              </a:solidFill>
            </a:endParaRPr>
          </a:p>
          <a:p>
            <a:r>
              <a:rPr lang="tr-TR" sz="3200" dirty="0" err="1" smtClean="0"/>
              <a:t>Huck</a:t>
            </a:r>
            <a:r>
              <a:rPr lang="tr-TR" sz="3200" dirty="0" smtClean="0"/>
              <a:t> is </a:t>
            </a:r>
            <a:r>
              <a:rPr lang="tr-TR" sz="3200" dirty="0" err="1" smtClean="0"/>
              <a:t>introduced</a:t>
            </a:r>
            <a:r>
              <a:rPr lang="tr-TR" sz="3200" dirty="0" smtClean="0"/>
              <a:t> </a:t>
            </a:r>
            <a:r>
              <a:rPr lang="tr-TR" sz="3200" dirty="0" err="1" smtClean="0"/>
              <a:t>to</a:t>
            </a:r>
            <a:r>
              <a:rPr lang="tr-TR" sz="3200" dirty="0" smtClean="0"/>
              <a:t> us as </a:t>
            </a:r>
            <a:r>
              <a:rPr lang="tr-TR" sz="3200" dirty="0" err="1" smtClean="0"/>
              <a:t>very</a:t>
            </a:r>
            <a:r>
              <a:rPr lang="tr-TR" sz="3200" dirty="0" smtClean="0"/>
              <a:t> </a:t>
            </a:r>
            <a:r>
              <a:rPr lang="tr-TR" sz="3200" dirty="0" err="1" smtClean="0"/>
              <a:t>literal</a:t>
            </a:r>
            <a:r>
              <a:rPr lang="tr-TR" sz="3200" dirty="0" smtClean="0"/>
              <a:t> </a:t>
            </a:r>
            <a:r>
              <a:rPr lang="tr-TR" sz="3200" dirty="0" err="1" smtClean="0"/>
              <a:t>and</a:t>
            </a:r>
            <a:r>
              <a:rPr lang="tr-TR" sz="3200" dirty="0" smtClean="0"/>
              <a:t> </a:t>
            </a:r>
            <a:r>
              <a:rPr lang="tr-TR" sz="3200" dirty="0" err="1" smtClean="0"/>
              <a:t>gullible</a:t>
            </a:r>
            <a:r>
              <a:rPr lang="tr-TR" sz="3200" dirty="0" smtClean="0"/>
              <a:t> </a:t>
            </a:r>
            <a:r>
              <a:rPr lang="tr-TR" sz="3200" dirty="0" err="1" smtClean="0"/>
              <a:t>character</a:t>
            </a:r>
            <a:r>
              <a:rPr lang="tr-TR" sz="3200" dirty="0" smtClean="0"/>
              <a:t>. </a:t>
            </a:r>
            <a:r>
              <a:rPr lang="tr-TR" sz="3200" dirty="0" err="1" smtClean="0"/>
              <a:t>See</a:t>
            </a:r>
            <a:r>
              <a:rPr lang="tr-TR" sz="3200" dirty="0" smtClean="0"/>
              <a:t> </a:t>
            </a:r>
            <a:r>
              <a:rPr lang="tr-TR" sz="3200" dirty="0" err="1" smtClean="0"/>
              <a:t>the</a:t>
            </a:r>
            <a:r>
              <a:rPr lang="tr-TR" sz="3200" dirty="0" smtClean="0"/>
              <a:t> </a:t>
            </a:r>
            <a:r>
              <a:rPr lang="tr-TR" sz="3200" dirty="0" err="1" smtClean="0"/>
              <a:t>sections</a:t>
            </a:r>
            <a:r>
              <a:rPr lang="tr-TR" sz="3200" dirty="0" smtClean="0"/>
              <a:t> </a:t>
            </a:r>
            <a:r>
              <a:rPr lang="tr-TR" sz="3200" dirty="0" err="1" smtClean="0"/>
              <a:t>below</a:t>
            </a:r>
            <a:r>
              <a:rPr lang="tr-TR" sz="3200" dirty="0" smtClean="0"/>
              <a:t>: </a:t>
            </a:r>
          </a:p>
          <a:p>
            <a:endParaRPr lang="tr-TR" sz="3200" dirty="0"/>
          </a:p>
          <a:p>
            <a:r>
              <a:rPr lang="en-US" sz="2400" dirty="0" smtClean="0"/>
              <a:t>After supper she got out her book and learned me about Moses and the </a:t>
            </a:r>
            <a:r>
              <a:rPr lang="en-US" sz="2400" dirty="0" err="1" smtClean="0"/>
              <a:t>Bulrushers</a:t>
            </a:r>
            <a:r>
              <a:rPr lang="en-US" sz="2400" dirty="0" smtClean="0"/>
              <a:t>, and I was in a sweat to find out all about him; but by and by she let it out that Moses had been dead a considerable long time; so</a:t>
            </a:r>
            <a:r>
              <a:rPr lang="tr-TR" sz="2400" dirty="0" smtClean="0"/>
              <a:t> </a:t>
            </a:r>
            <a:r>
              <a:rPr lang="en-US" sz="2400" dirty="0" smtClean="0"/>
              <a:t>then I didn’t care no more about him, because I don’t take no stock in dead people.</a:t>
            </a:r>
            <a:endParaRPr lang="tr-TR" sz="2400" dirty="0" smtClean="0"/>
          </a:p>
          <a:p>
            <a:r>
              <a:rPr lang="en-US" sz="2400" dirty="0" smtClean="0"/>
              <a:t>Then she told me all about the bad place, and I said I wished I was there. She got mad then, but I didn’t mean no harm.  All I wanted was to go </a:t>
            </a:r>
            <a:r>
              <a:rPr lang="en-US" sz="2400" dirty="0" err="1" smtClean="0"/>
              <a:t>somewheres</a:t>
            </a:r>
            <a:r>
              <a:rPr lang="en-US" sz="2400" dirty="0" smtClean="0"/>
              <a:t>; all I wanted was a change, I </a:t>
            </a:r>
            <a:r>
              <a:rPr lang="en-US" sz="2400" dirty="0" err="1" smtClean="0"/>
              <a:t>warn’t</a:t>
            </a:r>
            <a:r>
              <a:rPr lang="en-US" sz="2400" dirty="0" smtClean="0"/>
              <a:t> particular.  She said it was wicked to say what I said; said she wouldn’t say it for the whole world; she was going to live so as to go to the good place.  Well, I couldn’t see no advantage in going where she was going, so I made up my mind I wouldn’t try for it.  But I never said so, because it would only make trouble, and wouldn’t do no good.</a:t>
            </a:r>
            <a:endParaRPr lang="tr-TR" sz="2400" dirty="0"/>
          </a:p>
          <a:p>
            <a:endParaRPr lang="tr-TR" sz="3200" dirty="0"/>
          </a:p>
          <a:p>
            <a:pPr marL="914400" lvl="2" indent="0">
              <a:buNone/>
            </a:pPr>
            <a:endParaRPr lang="tr-TR" sz="3200" dirty="0" smtClean="0"/>
          </a:p>
        </p:txBody>
      </p:sp>
    </p:spTree>
    <p:extLst>
      <p:ext uri="{BB962C8B-B14F-4D97-AF65-F5344CB8AC3E}">
        <p14:creationId xmlns:p14="http://schemas.microsoft.com/office/powerpoint/2010/main" val="145529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77500" lnSpcReduction="20000"/>
          </a:bodyPr>
          <a:lstStyle/>
          <a:p>
            <a:r>
              <a:rPr lang="tr-TR" sz="3200" dirty="0" err="1" smtClean="0"/>
              <a:t>Chapter</a:t>
            </a:r>
            <a:r>
              <a:rPr lang="tr-TR" sz="3200" dirty="0" smtClean="0"/>
              <a:t> 2</a:t>
            </a:r>
          </a:p>
          <a:p>
            <a:r>
              <a:rPr lang="tr-TR" sz="3200" dirty="0" err="1" smtClean="0"/>
              <a:t>Jim</a:t>
            </a:r>
            <a:r>
              <a:rPr lang="tr-TR" sz="3200" dirty="0" smtClean="0"/>
              <a:t> </a:t>
            </a:r>
            <a:r>
              <a:rPr lang="tr-TR" sz="3200" dirty="0" err="1" smtClean="0"/>
              <a:t>enters</a:t>
            </a:r>
            <a:r>
              <a:rPr lang="tr-TR" sz="3200" dirty="0" smtClean="0"/>
              <a:t> </a:t>
            </a:r>
            <a:r>
              <a:rPr lang="tr-TR" sz="3200" dirty="0" err="1" smtClean="0"/>
              <a:t>the</a:t>
            </a:r>
            <a:r>
              <a:rPr lang="tr-TR" sz="3200" dirty="0" smtClean="0"/>
              <a:t> </a:t>
            </a:r>
            <a:r>
              <a:rPr lang="tr-TR" sz="3200" dirty="0" err="1" smtClean="0"/>
              <a:t>novel</a:t>
            </a:r>
            <a:r>
              <a:rPr lang="tr-TR" sz="3200" dirty="0" smtClean="0"/>
              <a:t>.</a:t>
            </a:r>
          </a:p>
          <a:p>
            <a:endParaRPr lang="tr-TR" sz="3200" dirty="0"/>
          </a:p>
          <a:p>
            <a:r>
              <a:rPr lang="en-US" sz="2900" dirty="0" smtClean="0"/>
              <a:t>Miss Watson’s big nigger, named Jim, was setting in the kitchen door; we could see him pretty clear, because there was a light behind him.  He got up and stretched his neck out about a minute, listening.  Then he says: </a:t>
            </a:r>
          </a:p>
          <a:p>
            <a:r>
              <a:rPr lang="en-US" sz="2900" dirty="0" smtClean="0"/>
              <a:t>“Who dah?” </a:t>
            </a:r>
          </a:p>
          <a:p>
            <a:r>
              <a:rPr lang="en-US" sz="2900" dirty="0" smtClean="0"/>
              <a:t>He listened some more; then he come tiptoeing down and stood right between us; we could a touched him, nearly.  Well, likely it was minutes and minutes that there </a:t>
            </a:r>
            <a:r>
              <a:rPr lang="en-US" sz="2900" dirty="0" err="1" smtClean="0"/>
              <a:t>warn’t</a:t>
            </a:r>
            <a:r>
              <a:rPr lang="en-US" sz="2900" dirty="0" smtClean="0"/>
              <a:t> a sound, and we all there so close together.  There was a place on my ankle that got to itching, but I </a:t>
            </a:r>
            <a:r>
              <a:rPr lang="en-US" sz="2900" dirty="0" err="1" smtClean="0"/>
              <a:t>dasn’t</a:t>
            </a:r>
            <a:r>
              <a:rPr lang="en-US" sz="2900" dirty="0" smtClean="0"/>
              <a:t> scratch it; and then my ear begun to itch; and next my back, right between my shoulders.  Seemed like I’d die if I couldn’t scratch.  Well, I’ve noticed that thing plenty times since.  If you are with the quality, or at a funeral, or trying to go to sleep when you </a:t>
            </a:r>
            <a:r>
              <a:rPr lang="en-US" sz="2900" dirty="0" err="1" smtClean="0"/>
              <a:t>ain’t</a:t>
            </a:r>
            <a:r>
              <a:rPr lang="en-US" sz="2900" dirty="0" smtClean="0"/>
              <a:t> sleepy—if you are </a:t>
            </a:r>
            <a:r>
              <a:rPr lang="en-US" sz="2900" dirty="0" err="1" smtClean="0"/>
              <a:t>anywheres</a:t>
            </a:r>
            <a:r>
              <a:rPr lang="en-US" sz="2900" dirty="0" smtClean="0"/>
              <a:t> where it won’t do for you to scratch, why you will itch all over in upwards of a thousand places. Pretty soon Jim says: </a:t>
            </a:r>
          </a:p>
          <a:p>
            <a:r>
              <a:rPr lang="en-US" sz="2900" dirty="0" smtClean="0"/>
              <a:t>“Say, who is you?  </a:t>
            </a:r>
            <a:r>
              <a:rPr lang="en-US" sz="2900" dirty="0" err="1" smtClean="0"/>
              <a:t>Whar</a:t>
            </a:r>
            <a:r>
              <a:rPr lang="en-US" sz="2900" dirty="0" smtClean="0"/>
              <a:t> is you?  Dog my cats </a:t>
            </a:r>
            <a:r>
              <a:rPr lang="en-US" sz="2900" dirty="0" err="1" smtClean="0"/>
              <a:t>ef</a:t>
            </a:r>
            <a:r>
              <a:rPr lang="en-US" sz="2900" dirty="0" smtClean="0"/>
              <a:t> I </a:t>
            </a:r>
            <a:r>
              <a:rPr lang="en-US" sz="2900" dirty="0" err="1" smtClean="0"/>
              <a:t>didn</a:t>
            </a:r>
            <a:r>
              <a:rPr lang="en-US" sz="2900" dirty="0" smtClean="0"/>
              <a:t>’ hear </a:t>
            </a:r>
            <a:r>
              <a:rPr lang="en-US" sz="2900" dirty="0" err="1" smtClean="0"/>
              <a:t>sumf’n</a:t>
            </a:r>
            <a:r>
              <a:rPr lang="en-US" sz="2900" dirty="0" smtClean="0"/>
              <a:t>. Well, I know what I’s </a:t>
            </a:r>
            <a:r>
              <a:rPr lang="en-US" sz="2900" dirty="0" err="1" smtClean="0"/>
              <a:t>gwyne</a:t>
            </a:r>
            <a:r>
              <a:rPr lang="en-US" sz="2900" dirty="0" smtClean="0"/>
              <a:t> to do:  I’s </a:t>
            </a:r>
            <a:r>
              <a:rPr lang="en-US" sz="2900" dirty="0" err="1" smtClean="0"/>
              <a:t>gwyne</a:t>
            </a:r>
            <a:r>
              <a:rPr lang="en-US" sz="2900" dirty="0" smtClean="0"/>
              <a:t> to set down here and listen tell I hears it </a:t>
            </a:r>
            <a:r>
              <a:rPr lang="en-US" sz="2900" dirty="0" err="1" smtClean="0"/>
              <a:t>agin</a:t>
            </a:r>
            <a:r>
              <a:rPr lang="en-US" sz="2900" dirty="0" smtClean="0"/>
              <a:t>.” </a:t>
            </a:r>
            <a:endParaRPr lang="tr-TR" sz="2900" dirty="0" smtClean="0"/>
          </a:p>
          <a:p>
            <a:endParaRPr lang="en-US" sz="2900" dirty="0" smtClean="0"/>
          </a:p>
          <a:p>
            <a:endParaRPr lang="tr-TR" sz="3200" dirty="0" smtClean="0"/>
          </a:p>
          <a:p>
            <a:endParaRPr lang="tr-TR" sz="3200" dirty="0" smtClean="0"/>
          </a:p>
          <a:p>
            <a:pPr marL="914400" lvl="2" indent="0">
              <a:buNone/>
            </a:pPr>
            <a:endParaRPr lang="tr-TR" sz="3200" dirty="0" smtClean="0"/>
          </a:p>
        </p:txBody>
      </p:sp>
    </p:spTree>
    <p:extLst>
      <p:ext uri="{BB962C8B-B14F-4D97-AF65-F5344CB8AC3E}">
        <p14:creationId xmlns:p14="http://schemas.microsoft.com/office/powerpoint/2010/main" val="170432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tr-TR" sz="3200" dirty="0" err="1" smtClean="0"/>
              <a:t>Chapter</a:t>
            </a:r>
            <a:r>
              <a:rPr lang="tr-TR" sz="3200" dirty="0" smtClean="0"/>
              <a:t> 2 is </a:t>
            </a:r>
            <a:r>
              <a:rPr lang="en-US" sz="3200" dirty="0" smtClean="0"/>
              <a:t>important</a:t>
            </a:r>
            <a:r>
              <a:rPr lang="tr-TR" sz="3200" dirty="0" smtClean="0"/>
              <a:t> </a:t>
            </a:r>
            <a:r>
              <a:rPr lang="tr-TR" sz="3200" dirty="0" err="1" smtClean="0"/>
              <a:t>for</a:t>
            </a:r>
            <a:r>
              <a:rPr lang="tr-TR" sz="3200" dirty="0" smtClean="0"/>
              <a:t> </a:t>
            </a:r>
            <a:r>
              <a:rPr lang="tr-TR" sz="3200" dirty="0" err="1" smtClean="0"/>
              <a:t>tweo</a:t>
            </a:r>
            <a:r>
              <a:rPr lang="tr-TR" sz="3200" dirty="0" smtClean="0"/>
              <a:t> </a:t>
            </a:r>
            <a:r>
              <a:rPr lang="tr-TR" sz="3200" dirty="0" err="1" smtClean="0"/>
              <a:t>reasons</a:t>
            </a:r>
            <a:r>
              <a:rPr lang="tr-TR" sz="3200" dirty="0" smtClean="0"/>
              <a:t>. </a:t>
            </a:r>
            <a:r>
              <a:rPr lang="tr-TR" sz="3200" dirty="0" err="1" smtClean="0"/>
              <a:t>The</a:t>
            </a:r>
            <a:r>
              <a:rPr lang="tr-TR" sz="3200" dirty="0" smtClean="0"/>
              <a:t> </a:t>
            </a:r>
            <a:r>
              <a:rPr lang="tr-TR" sz="3200" dirty="0" err="1" smtClean="0"/>
              <a:t>first</a:t>
            </a:r>
            <a:r>
              <a:rPr lang="tr-TR" sz="3200" dirty="0" smtClean="0"/>
              <a:t> is </a:t>
            </a:r>
            <a:r>
              <a:rPr lang="tr-TR" sz="3200" dirty="0" err="1" smtClean="0"/>
              <a:t>the</a:t>
            </a:r>
            <a:r>
              <a:rPr lang="tr-TR" sz="3200" dirty="0" smtClean="0"/>
              <a:t> </a:t>
            </a:r>
            <a:r>
              <a:rPr lang="tr-TR" sz="3200" dirty="0" err="1" smtClean="0"/>
              <a:t>introduction</a:t>
            </a:r>
            <a:r>
              <a:rPr lang="tr-TR" sz="3200" dirty="0" smtClean="0"/>
              <a:t> of </a:t>
            </a:r>
            <a:r>
              <a:rPr lang="tr-TR" sz="3200" dirty="0" err="1" smtClean="0"/>
              <a:t>Jim</a:t>
            </a:r>
            <a:r>
              <a:rPr lang="tr-TR" sz="3200" dirty="0" smtClean="0"/>
              <a:t>. </a:t>
            </a:r>
            <a:r>
              <a:rPr lang="tr-TR" sz="3200" dirty="0" err="1" smtClean="0"/>
              <a:t>Please</a:t>
            </a:r>
            <a:r>
              <a:rPr lang="tr-TR" sz="3200" dirty="0" smtClean="0"/>
              <a:t> </a:t>
            </a:r>
            <a:r>
              <a:rPr lang="tr-TR" sz="3200" dirty="0" err="1" smtClean="0"/>
              <a:t>read</a:t>
            </a:r>
            <a:r>
              <a:rPr lang="tr-TR" sz="3200" dirty="0" smtClean="0"/>
              <a:t> </a:t>
            </a:r>
            <a:r>
              <a:rPr lang="tr-TR" sz="3200" dirty="0" err="1" smtClean="0"/>
              <a:t>the</a:t>
            </a:r>
            <a:r>
              <a:rPr lang="tr-TR" sz="3200" dirty="0" smtClean="0"/>
              <a:t> </a:t>
            </a:r>
            <a:r>
              <a:rPr lang="tr-TR" sz="3200" dirty="0" err="1" smtClean="0"/>
              <a:t>beginning</a:t>
            </a:r>
            <a:r>
              <a:rPr lang="tr-TR" sz="3200" dirty="0" smtClean="0"/>
              <a:t> of </a:t>
            </a:r>
            <a:r>
              <a:rPr lang="tr-TR" sz="3200" dirty="0" err="1" smtClean="0"/>
              <a:t>the</a:t>
            </a:r>
            <a:r>
              <a:rPr lang="tr-TR" sz="3200" dirty="0" smtClean="0"/>
              <a:t> </a:t>
            </a:r>
            <a:r>
              <a:rPr lang="tr-TR" sz="3200" dirty="0" err="1" smtClean="0"/>
              <a:t>chapter</a:t>
            </a:r>
            <a:r>
              <a:rPr lang="tr-TR" sz="3200" dirty="0" smtClean="0"/>
              <a:t> </a:t>
            </a:r>
            <a:r>
              <a:rPr lang="tr-TR" sz="3200" dirty="0" err="1" smtClean="0"/>
              <a:t>and</a:t>
            </a:r>
            <a:r>
              <a:rPr lang="tr-TR" sz="3200" dirty="0" smtClean="0"/>
              <a:t> </a:t>
            </a:r>
            <a:r>
              <a:rPr lang="tr-TR" sz="3200" dirty="0" err="1" smtClean="0"/>
              <a:t>consider</a:t>
            </a:r>
            <a:r>
              <a:rPr lang="tr-TR" sz="3200" dirty="0"/>
              <a:t> </a:t>
            </a:r>
            <a:r>
              <a:rPr lang="tr-TR" sz="3200" dirty="0" smtClean="0"/>
              <a:t>his </a:t>
            </a:r>
            <a:r>
              <a:rPr lang="tr-TR" sz="3200" dirty="0" err="1" smtClean="0"/>
              <a:t>personality</a:t>
            </a:r>
            <a:r>
              <a:rPr lang="tr-TR" sz="3200" dirty="0" smtClean="0"/>
              <a:t>/</a:t>
            </a:r>
            <a:r>
              <a:rPr lang="tr-TR" sz="3200" dirty="0" err="1" smtClean="0"/>
              <a:t>depiction</a:t>
            </a:r>
            <a:r>
              <a:rPr lang="tr-TR" sz="3200" dirty="0" smtClean="0"/>
              <a:t>. </a:t>
            </a:r>
            <a:r>
              <a:rPr lang="tr-TR" sz="3200" dirty="0" err="1" smtClean="0"/>
              <a:t>Discuss</a:t>
            </a:r>
            <a:r>
              <a:rPr lang="tr-TR" sz="3200" dirty="0" smtClean="0"/>
              <a:t> how </a:t>
            </a:r>
            <a:r>
              <a:rPr lang="tr-TR" sz="3200" dirty="0" err="1" smtClean="0"/>
              <a:t>much</a:t>
            </a:r>
            <a:r>
              <a:rPr lang="tr-TR" sz="3200" dirty="0" smtClean="0"/>
              <a:t> his </a:t>
            </a:r>
            <a:r>
              <a:rPr lang="tr-TR" sz="3200" dirty="0" err="1" smtClean="0"/>
              <a:t>presentation</a:t>
            </a:r>
            <a:r>
              <a:rPr lang="tr-TR" sz="3200" dirty="0" smtClean="0"/>
              <a:t> is in </a:t>
            </a:r>
            <a:r>
              <a:rPr lang="tr-TR" sz="3200" dirty="0" err="1" smtClean="0"/>
              <a:t>alignment</a:t>
            </a:r>
            <a:r>
              <a:rPr lang="tr-TR" sz="3200" dirty="0" smtClean="0"/>
              <a:t> </a:t>
            </a:r>
            <a:r>
              <a:rPr lang="tr-TR" sz="3200" dirty="0" err="1" smtClean="0"/>
              <a:t>with</a:t>
            </a:r>
            <a:r>
              <a:rPr lang="tr-TR" sz="3200" dirty="0" smtClean="0"/>
              <a:t> </a:t>
            </a:r>
            <a:r>
              <a:rPr lang="tr-TR" sz="3200" dirty="0" err="1" smtClean="0"/>
              <a:t>typical</a:t>
            </a:r>
            <a:r>
              <a:rPr lang="tr-TR" sz="3200" dirty="0" smtClean="0"/>
              <a:t> </a:t>
            </a:r>
            <a:r>
              <a:rPr lang="tr-TR" sz="3200" dirty="0" err="1" smtClean="0"/>
              <a:t>racial</a:t>
            </a:r>
            <a:r>
              <a:rPr lang="tr-TR" sz="3200" dirty="0" smtClean="0"/>
              <a:t> </a:t>
            </a:r>
            <a:r>
              <a:rPr lang="tr-TR" sz="3200" dirty="0" err="1" smtClean="0"/>
              <a:t>perception</a:t>
            </a:r>
            <a:r>
              <a:rPr lang="tr-TR" sz="3200" dirty="0" smtClean="0"/>
              <a:t>.</a:t>
            </a:r>
          </a:p>
          <a:p>
            <a:r>
              <a:rPr lang="tr-TR" sz="3200" dirty="0" err="1" smtClean="0"/>
              <a:t>This</a:t>
            </a:r>
            <a:r>
              <a:rPr lang="tr-TR" sz="3200" dirty="0" smtClean="0"/>
              <a:t> </a:t>
            </a:r>
            <a:r>
              <a:rPr lang="tr-TR" sz="3200" dirty="0" err="1" smtClean="0"/>
              <a:t>chapter</a:t>
            </a:r>
            <a:r>
              <a:rPr lang="tr-TR" sz="3200" dirty="0" smtClean="0"/>
              <a:t> is </a:t>
            </a:r>
            <a:r>
              <a:rPr lang="tr-TR" sz="3200" dirty="0" err="1" smtClean="0"/>
              <a:t>also</a:t>
            </a:r>
            <a:r>
              <a:rPr lang="tr-TR" sz="3200" dirty="0" smtClean="0"/>
              <a:t> </a:t>
            </a:r>
            <a:r>
              <a:rPr lang="tr-TR" sz="3200" dirty="0" err="1" smtClean="0"/>
              <a:t>important</a:t>
            </a:r>
            <a:r>
              <a:rPr lang="tr-TR" sz="3200" dirty="0" smtClean="0"/>
              <a:t> in </a:t>
            </a:r>
            <a:r>
              <a:rPr lang="tr-TR" sz="3200" dirty="0" err="1" smtClean="0"/>
              <a:t>witnessing</a:t>
            </a:r>
            <a:r>
              <a:rPr lang="tr-TR" sz="3200" dirty="0" smtClean="0"/>
              <a:t> </a:t>
            </a:r>
            <a:r>
              <a:rPr lang="tr-TR" sz="3200" dirty="0" err="1" smtClean="0"/>
              <a:t>Twain’s</a:t>
            </a:r>
            <a:r>
              <a:rPr lang="tr-TR" sz="3200" dirty="0" smtClean="0"/>
              <a:t> sense of </a:t>
            </a:r>
            <a:r>
              <a:rPr lang="tr-TR" sz="3200" dirty="0" err="1" smtClean="0"/>
              <a:t>humour</a:t>
            </a:r>
            <a:r>
              <a:rPr lang="tr-TR" sz="3200" dirty="0" smtClean="0"/>
              <a:t>. </a:t>
            </a:r>
            <a:r>
              <a:rPr lang="tr-TR" sz="3200" dirty="0" err="1" smtClean="0"/>
              <a:t>Please</a:t>
            </a:r>
            <a:r>
              <a:rPr lang="tr-TR" sz="3200" dirty="0" smtClean="0"/>
              <a:t> </a:t>
            </a:r>
            <a:r>
              <a:rPr lang="tr-TR" sz="3200" dirty="0" err="1" smtClean="0"/>
              <a:t>read</a:t>
            </a:r>
            <a:r>
              <a:rPr lang="tr-TR" sz="3200" dirty="0" smtClean="0"/>
              <a:t> </a:t>
            </a:r>
            <a:r>
              <a:rPr lang="tr-TR" sz="3200" dirty="0" err="1" smtClean="0"/>
              <a:t>the</a:t>
            </a:r>
            <a:r>
              <a:rPr lang="tr-TR" sz="3200" dirty="0" smtClean="0"/>
              <a:t> </a:t>
            </a:r>
            <a:r>
              <a:rPr lang="tr-TR" sz="3200" dirty="0" err="1" smtClean="0"/>
              <a:t>gang’s</a:t>
            </a:r>
            <a:r>
              <a:rPr lang="tr-TR" sz="3200" dirty="0" smtClean="0"/>
              <a:t> </a:t>
            </a:r>
            <a:r>
              <a:rPr lang="tr-TR" sz="3200" dirty="0" err="1" smtClean="0"/>
              <a:t>meeting</a:t>
            </a:r>
            <a:r>
              <a:rPr lang="tr-TR" sz="3200" dirty="0" smtClean="0"/>
              <a:t> </a:t>
            </a:r>
            <a:r>
              <a:rPr lang="tr-TR" sz="3200" dirty="0" err="1" smtClean="0"/>
              <a:t>and</a:t>
            </a:r>
            <a:r>
              <a:rPr lang="tr-TR" sz="3200" dirty="0" smtClean="0"/>
              <a:t> </a:t>
            </a:r>
            <a:r>
              <a:rPr lang="tr-TR" sz="3200" dirty="0" err="1" smtClean="0"/>
              <a:t>reflect</a:t>
            </a:r>
            <a:r>
              <a:rPr lang="tr-TR" sz="3200" dirty="0" smtClean="0"/>
              <a:t> on how </a:t>
            </a:r>
            <a:r>
              <a:rPr lang="tr-TR" sz="3200" dirty="0" err="1" smtClean="0"/>
              <a:t>humor</a:t>
            </a:r>
            <a:r>
              <a:rPr lang="tr-TR" sz="3200" dirty="0" smtClean="0"/>
              <a:t> is </a:t>
            </a:r>
            <a:r>
              <a:rPr lang="tr-TR" sz="3200" dirty="0" err="1" smtClean="0"/>
              <a:t>achieved</a:t>
            </a:r>
            <a:r>
              <a:rPr lang="tr-TR" sz="3200" dirty="0" smtClean="0"/>
              <a:t> in </a:t>
            </a:r>
            <a:r>
              <a:rPr lang="tr-TR" sz="3200" dirty="0" err="1" smtClean="0"/>
              <a:t>this</a:t>
            </a:r>
            <a:r>
              <a:rPr lang="tr-TR" sz="3200" dirty="0" smtClean="0"/>
              <a:t> </a:t>
            </a:r>
            <a:r>
              <a:rPr lang="tr-TR" sz="3200" dirty="0" err="1" smtClean="0"/>
              <a:t>section</a:t>
            </a:r>
            <a:r>
              <a:rPr lang="tr-TR" sz="3200" dirty="0" smtClean="0"/>
              <a:t>.  </a:t>
            </a:r>
          </a:p>
        </p:txBody>
      </p:sp>
    </p:spTree>
    <p:extLst>
      <p:ext uri="{BB962C8B-B14F-4D97-AF65-F5344CB8AC3E}">
        <p14:creationId xmlns:p14="http://schemas.microsoft.com/office/powerpoint/2010/main" val="2772523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r>
              <a:rPr lang="tr-TR" sz="3200" dirty="0" err="1" smtClean="0"/>
              <a:t>HuckFinn</a:t>
            </a:r>
            <a:r>
              <a:rPr lang="tr-TR" sz="3200" dirty="0" smtClean="0"/>
              <a:t> has </a:t>
            </a:r>
            <a:r>
              <a:rPr lang="tr-TR" sz="3200" dirty="0" err="1" smtClean="0"/>
              <a:t>Chapter</a:t>
            </a:r>
            <a:r>
              <a:rPr lang="tr-TR" sz="3200" dirty="0" smtClean="0"/>
              <a:t> </a:t>
            </a:r>
            <a:r>
              <a:rPr lang="tr-TR" sz="3200" dirty="0" err="1" smtClean="0"/>
              <a:t>titles</a:t>
            </a:r>
            <a:r>
              <a:rPr lang="tr-TR" sz="3200" dirty="0" smtClean="0"/>
              <a:t> in </a:t>
            </a:r>
            <a:r>
              <a:rPr lang="tr-TR" sz="3200" dirty="0" err="1" smtClean="0"/>
              <a:t>some</a:t>
            </a:r>
            <a:r>
              <a:rPr lang="tr-TR" sz="3200" dirty="0" smtClean="0"/>
              <a:t> </a:t>
            </a:r>
            <a:r>
              <a:rPr lang="tr-TR" sz="3200" dirty="0" err="1" smtClean="0"/>
              <a:t>editions</a:t>
            </a:r>
            <a:r>
              <a:rPr lang="tr-TR" sz="3200" dirty="0" smtClean="0"/>
              <a:t>. </a:t>
            </a:r>
            <a:r>
              <a:rPr lang="tr-TR" sz="3200" dirty="0" err="1" smtClean="0"/>
              <a:t>Chapter</a:t>
            </a:r>
            <a:r>
              <a:rPr lang="tr-TR" sz="3200" dirty="0" smtClean="0"/>
              <a:t> IV is </a:t>
            </a:r>
            <a:r>
              <a:rPr lang="tr-TR" sz="3200" dirty="0" err="1" smtClean="0"/>
              <a:t>titled</a:t>
            </a:r>
            <a:r>
              <a:rPr lang="tr-TR" sz="3200" dirty="0" smtClean="0"/>
              <a:t> «</a:t>
            </a:r>
            <a:r>
              <a:rPr lang="tr-TR" sz="3200" dirty="0" err="1" smtClean="0"/>
              <a:t>The</a:t>
            </a:r>
            <a:r>
              <a:rPr lang="tr-TR" sz="3200" dirty="0" smtClean="0"/>
              <a:t> </a:t>
            </a:r>
            <a:r>
              <a:rPr lang="tr-TR" sz="3200" dirty="0" err="1" smtClean="0"/>
              <a:t>Hair-ball</a:t>
            </a:r>
            <a:r>
              <a:rPr lang="tr-TR" sz="3200" dirty="0" smtClean="0"/>
              <a:t> </a:t>
            </a:r>
            <a:r>
              <a:rPr lang="tr-TR" sz="3200" dirty="0" err="1" smtClean="0"/>
              <a:t>Oracle</a:t>
            </a:r>
            <a:r>
              <a:rPr lang="tr-TR" sz="3200" dirty="0" smtClean="0"/>
              <a:t>». </a:t>
            </a:r>
          </a:p>
          <a:p>
            <a:r>
              <a:rPr lang="en-US" sz="2200" dirty="0" smtClean="0"/>
              <a:t>Miss Watson’s nigger, Jim, had a hair-ball as big as your fist, which had been took out of the fourth stomach of an ox, and he used to do magic with it.  He said there was a spirit inside of it, and it </a:t>
            </a:r>
            <a:r>
              <a:rPr lang="en-US" sz="2200" dirty="0" err="1" smtClean="0"/>
              <a:t>knowed</a:t>
            </a:r>
            <a:r>
              <a:rPr lang="en-US" sz="2200" dirty="0" smtClean="0"/>
              <a:t> everything.  So I went to him that night and told him pap was here again, for I found his tracks in the snow.  What I wanted to know was, what he was going to do, and was he going to stay?  Jim got out his hair-ball and said something over it, and then he held it up and dropped it on the floor.  It fell pretty solid, and only rolled about an inch.  Jim tried it again, and then another time, and it acted just the same.  Jim got down on his knees, and put his ear against it and listened.  But it </a:t>
            </a:r>
            <a:r>
              <a:rPr lang="en-US" sz="2200" dirty="0" err="1" smtClean="0"/>
              <a:t>warn’t</a:t>
            </a:r>
            <a:r>
              <a:rPr lang="en-US" sz="2200" dirty="0" smtClean="0"/>
              <a:t> no use; he said it wouldn’t talk. He said sometimes it wouldn’t talk without money.</a:t>
            </a:r>
            <a:r>
              <a:rPr lang="en-US" sz="3200" dirty="0" smtClean="0"/>
              <a:t>   </a:t>
            </a:r>
            <a:endParaRPr lang="tr-TR" sz="3200" dirty="0" smtClean="0"/>
          </a:p>
          <a:p>
            <a:r>
              <a:rPr lang="tr-TR" sz="3200" dirty="0" err="1" smtClean="0"/>
              <a:t>The</a:t>
            </a:r>
            <a:r>
              <a:rPr lang="tr-TR" sz="3200" dirty="0" smtClean="0"/>
              <a:t> </a:t>
            </a:r>
            <a:r>
              <a:rPr lang="tr-TR" sz="3200" dirty="0" err="1" smtClean="0"/>
              <a:t>novel</a:t>
            </a:r>
            <a:r>
              <a:rPr lang="tr-TR" sz="3200" dirty="0" smtClean="0"/>
              <a:t> is </a:t>
            </a:r>
            <a:r>
              <a:rPr lang="tr-TR" sz="3200" dirty="0" err="1" smtClean="0"/>
              <a:t>full</a:t>
            </a:r>
            <a:r>
              <a:rPr lang="tr-TR" sz="3200" dirty="0" smtClean="0"/>
              <a:t> of </a:t>
            </a:r>
            <a:r>
              <a:rPr lang="tr-TR" sz="3200" dirty="0" err="1" smtClean="0"/>
              <a:t>superstitions</a:t>
            </a:r>
            <a:r>
              <a:rPr lang="tr-TR" sz="3200" dirty="0" smtClean="0"/>
              <a:t>. </a:t>
            </a:r>
            <a:r>
              <a:rPr lang="tr-TR" sz="3200" dirty="0" err="1" smtClean="0"/>
              <a:t>Please</a:t>
            </a:r>
            <a:r>
              <a:rPr lang="tr-TR" sz="3200" dirty="0" smtClean="0"/>
              <a:t> </a:t>
            </a:r>
            <a:r>
              <a:rPr lang="tr-TR" sz="3200" dirty="0" err="1" smtClean="0"/>
              <a:t>note</a:t>
            </a:r>
            <a:r>
              <a:rPr lang="tr-TR" sz="3200" dirty="0" smtClean="0"/>
              <a:t> </a:t>
            </a:r>
            <a:r>
              <a:rPr lang="tr-TR" sz="3200" dirty="0" err="1" smtClean="0"/>
              <a:t>them</a:t>
            </a:r>
            <a:r>
              <a:rPr lang="tr-TR" sz="3200" dirty="0" smtClean="0"/>
              <a:t> </a:t>
            </a:r>
            <a:r>
              <a:rPr lang="tr-TR" sz="3200" dirty="0" err="1" smtClean="0"/>
              <a:t>down</a:t>
            </a:r>
            <a:r>
              <a:rPr lang="tr-TR" sz="3200" dirty="0" smtClean="0"/>
              <a:t> </a:t>
            </a:r>
            <a:r>
              <a:rPr lang="tr-TR" sz="3200" dirty="0" err="1" smtClean="0"/>
              <a:t>while</a:t>
            </a:r>
            <a:r>
              <a:rPr lang="tr-TR" sz="3200" dirty="0" smtClean="0"/>
              <a:t> </a:t>
            </a:r>
            <a:r>
              <a:rPr lang="tr-TR" sz="3200" dirty="0" err="1" smtClean="0"/>
              <a:t>you</a:t>
            </a:r>
            <a:r>
              <a:rPr lang="tr-TR" sz="3200" dirty="0" smtClean="0"/>
              <a:t> </a:t>
            </a:r>
            <a:r>
              <a:rPr lang="tr-TR" sz="3200" dirty="0" err="1" smtClean="0"/>
              <a:t>read</a:t>
            </a:r>
            <a:r>
              <a:rPr lang="tr-TR" sz="3200" dirty="0" smtClean="0"/>
              <a:t> </a:t>
            </a:r>
            <a:r>
              <a:rPr lang="tr-TR" sz="3200" dirty="0" err="1" smtClean="0"/>
              <a:t>the</a:t>
            </a:r>
            <a:r>
              <a:rPr lang="tr-TR" sz="3200" dirty="0" smtClean="0"/>
              <a:t> </a:t>
            </a:r>
            <a:r>
              <a:rPr lang="tr-TR" sz="3200" dirty="0" err="1" smtClean="0"/>
              <a:t>novel</a:t>
            </a:r>
            <a:r>
              <a:rPr lang="tr-TR" sz="3200" dirty="0" smtClean="0"/>
              <a:t>.</a:t>
            </a:r>
          </a:p>
        </p:txBody>
      </p:sp>
    </p:spTree>
    <p:extLst>
      <p:ext uri="{BB962C8B-B14F-4D97-AF65-F5344CB8AC3E}">
        <p14:creationId xmlns:p14="http://schemas.microsoft.com/office/powerpoint/2010/main" val="273952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tr-TR" sz="3200" dirty="0" err="1" smtClean="0"/>
              <a:t>Chapter</a:t>
            </a:r>
            <a:r>
              <a:rPr lang="tr-TR" sz="3200" dirty="0" smtClean="0"/>
              <a:t> 5 is </a:t>
            </a:r>
            <a:r>
              <a:rPr lang="tr-TR" sz="3200" dirty="0" err="1" smtClean="0"/>
              <a:t>basically</a:t>
            </a:r>
            <a:r>
              <a:rPr lang="tr-TR" sz="3200" dirty="0" smtClean="0"/>
              <a:t> </a:t>
            </a:r>
            <a:r>
              <a:rPr lang="tr-TR" sz="3200" dirty="0" err="1" smtClean="0"/>
              <a:t>humorous</a:t>
            </a:r>
            <a:r>
              <a:rPr lang="tr-TR" sz="3200" dirty="0" smtClean="0"/>
              <a:t>. </a:t>
            </a:r>
            <a:r>
              <a:rPr lang="tr-TR" sz="3200" dirty="0" err="1" smtClean="0"/>
              <a:t>Obviously</a:t>
            </a:r>
            <a:r>
              <a:rPr lang="tr-TR" sz="3200" dirty="0" smtClean="0"/>
              <a:t> it </a:t>
            </a:r>
            <a:r>
              <a:rPr lang="tr-TR" sz="3200" dirty="0" err="1" smtClean="0"/>
              <a:t>tells</a:t>
            </a:r>
            <a:r>
              <a:rPr lang="tr-TR" sz="3200" dirty="0" smtClean="0"/>
              <a:t> a lot </a:t>
            </a:r>
            <a:r>
              <a:rPr lang="tr-TR" sz="3200" dirty="0" err="1" smtClean="0"/>
              <a:t>about</a:t>
            </a:r>
            <a:r>
              <a:rPr lang="tr-TR" sz="3200" dirty="0" smtClean="0"/>
              <a:t> </a:t>
            </a:r>
            <a:r>
              <a:rPr lang="tr-TR" sz="3200" dirty="0" err="1" smtClean="0"/>
              <a:t>Hucks</a:t>
            </a:r>
            <a:r>
              <a:rPr lang="tr-TR" sz="3200" dirty="0" smtClean="0"/>
              <a:t> </a:t>
            </a:r>
            <a:r>
              <a:rPr lang="tr-TR" sz="3200" dirty="0" err="1" smtClean="0"/>
              <a:t>father</a:t>
            </a:r>
            <a:r>
              <a:rPr lang="tr-TR" sz="3200" dirty="0" smtClean="0"/>
              <a:t> but </a:t>
            </a:r>
            <a:r>
              <a:rPr lang="tr-TR" sz="3200" dirty="0" err="1" smtClean="0"/>
              <a:t>the</a:t>
            </a:r>
            <a:r>
              <a:rPr lang="tr-TR" sz="3200" dirty="0" smtClean="0"/>
              <a:t> </a:t>
            </a:r>
            <a:r>
              <a:rPr lang="tr-TR" sz="3200" dirty="0" err="1" smtClean="0"/>
              <a:t>father</a:t>
            </a:r>
            <a:r>
              <a:rPr lang="tr-TR" sz="3200" dirty="0" smtClean="0"/>
              <a:t> </a:t>
            </a:r>
            <a:r>
              <a:rPr lang="tr-TR" sz="3200" dirty="0" err="1" smtClean="0"/>
              <a:t>we</a:t>
            </a:r>
            <a:r>
              <a:rPr lang="tr-TR" sz="3200" dirty="0" smtClean="0"/>
              <a:t> </a:t>
            </a:r>
            <a:r>
              <a:rPr lang="tr-TR" sz="3200" dirty="0" err="1" smtClean="0"/>
              <a:t>observe</a:t>
            </a:r>
            <a:r>
              <a:rPr lang="tr-TR" sz="3200" dirty="0" smtClean="0"/>
              <a:t> here is </a:t>
            </a:r>
            <a:r>
              <a:rPr lang="tr-TR" sz="3200" dirty="0" err="1" smtClean="0"/>
              <a:t>different</a:t>
            </a:r>
            <a:r>
              <a:rPr lang="tr-TR" sz="3200" dirty="0" smtClean="0"/>
              <a:t> </a:t>
            </a:r>
            <a:r>
              <a:rPr lang="tr-TR" sz="3200" dirty="0" err="1" smtClean="0"/>
              <a:t>from</a:t>
            </a:r>
            <a:r>
              <a:rPr lang="tr-TR" sz="3200" dirty="0" smtClean="0"/>
              <a:t> </a:t>
            </a:r>
            <a:r>
              <a:rPr lang="tr-TR" sz="3200" dirty="0" err="1" smtClean="0"/>
              <a:t>the</a:t>
            </a:r>
            <a:r>
              <a:rPr lang="tr-TR" sz="3200" dirty="0" smtClean="0"/>
              <a:t> </a:t>
            </a:r>
            <a:r>
              <a:rPr lang="tr-TR" sz="3200" dirty="0" err="1" smtClean="0"/>
              <a:t>one</a:t>
            </a:r>
            <a:r>
              <a:rPr lang="tr-TR" sz="3200" dirty="0" smtClean="0"/>
              <a:t> </a:t>
            </a:r>
            <a:r>
              <a:rPr lang="tr-TR" sz="3200" dirty="0" err="1" smtClean="0"/>
              <a:t>we</a:t>
            </a:r>
            <a:r>
              <a:rPr lang="tr-TR" sz="3200" dirty="0" smtClean="0"/>
              <a:t> </a:t>
            </a:r>
            <a:r>
              <a:rPr lang="tr-TR" sz="3200" dirty="0" err="1" smtClean="0"/>
              <a:t>meet</a:t>
            </a:r>
            <a:r>
              <a:rPr lang="tr-TR" sz="3200" dirty="0" smtClean="0"/>
              <a:t> in </a:t>
            </a:r>
            <a:r>
              <a:rPr lang="tr-TR" sz="3200" dirty="0" err="1" smtClean="0"/>
              <a:t>other</a:t>
            </a:r>
            <a:r>
              <a:rPr lang="tr-TR" sz="3200" dirty="0" smtClean="0"/>
              <a:t> </a:t>
            </a:r>
            <a:r>
              <a:rPr lang="tr-TR" sz="3200" dirty="0" err="1" smtClean="0"/>
              <a:t>chapters</a:t>
            </a:r>
            <a:r>
              <a:rPr lang="tr-TR" sz="3200" dirty="0" smtClean="0"/>
              <a:t>. </a:t>
            </a:r>
            <a:r>
              <a:rPr lang="tr-TR" sz="3200" dirty="0" err="1" smtClean="0"/>
              <a:t>Please</a:t>
            </a:r>
            <a:r>
              <a:rPr lang="tr-TR" sz="3200" dirty="0" smtClean="0"/>
              <a:t> </a:t>
            </a:r>
            <a:r>
              <a:rPr lang="tr-TR" sz="3200" dirty="0" err="1" smtClean="0"/>
              <a:t>write</a:t>
            </a:r>
            <a:r>
              <a:rPr lang="tr-TR" sz="3200" dirty="0" smtClean="0"/>
              <a:t> an </a:t>
            </a:r>
            <a:r>
              <a:rPr lang="tr-TR" sz="3200" dirty="0" err="1" smtClean="0"/>
              <a:t>analysis</a:t>
            </a:r>
            <a:r>
              <a:rPr lang="tr-TR" sz="3200" dirty="0" smtClean="0"/>
              <a:t> of his </a:t>
            </a:r>
            <a:r>
              <a:rPr lang="tr-TR" sz="3200" dirty="0" err="1" smtClean="0"/>
              <a:t>personality</a:t>
            </a:r>
            <a:r>
              <a:rPr lang="tr-TR" sz="3200" dirty="0" smtClean="0"/>
              <a:t> </a:t>
            </a:r>
            <a:r>
              <a:rPr lang="tr-TR" sz="3200" dirty="0" err="1" smtClean="0"/>
              <a:t>after</a:t>
            </a:r>
            <a:r>
              <a:rPr lang="tr-TR" sz="3200" dirty="0" smtClean="0"/>
              <a:t> </a:t>
            </a:r>
            <a:r>
              <a:rPr lang="tr-TR" sz="3200" dirty="0" err="1" smtClean="0"/>
              <a:t>reading</a:t>
            </a:r>
            <a:r>
              <a:rPr lang="tr-TR" sz="3200" dirty="0" smtClean="0"/>
              <a:t> </a:t>
            </a:r>
            <a:r>
              <a:rPr lang="tr-TR" sz="3200" dirty="0" err="1" smtClean="0"/>
              <a:t>Chapter</a:t>
            </a:r>
            <a:r>
              <a:rPr lang="tr-TR" sz="3200" dirty="0" smtClean="0"/>
              <a:t> 5 </a:t>
            </a:r>
            <a:r>
              <a:rPr lang="tr-TR" sz="3200" dirty="0" err="1" smtClean="0"/>
              <a:t>to</a:t>
            </a:r>
            <a:r>
              <a:rPr lang="tr-TR" sz="3200" dirty="0" smtClean="0"/>
              <a:t> 7. </a:t>
            </a:r>
            <a:r>
              <a:rPr lang="tr-TR" sz="3200" dirty="0" err="1" smtClean="0"/>
              <a:t>Focus</a:t>
            </a:r>
            <a:r>
              <a:rPr lang="tr-TR" sz="3200" dirty="0" smtClean="0"/>
              <a:t> </a:t>
            </a:r>
            <a:r>
              <a:rPr lang="tr-TR" sz="3200" dirty="0" err="1" smtClean="0"/>
              <a:t>particularly</a:t>
            </a:r>
            <a:r>
              <a:rPr lang="tr-TR" sz="3200" dirty="0" smtClean="0"/>
              <a:t> on his </a:t>
            </a:r>
            <a:r>
              <a:rPr lang="tr-TR" sz="3200" dirty="0" err="1" smtClean="0"/>
              <a:t>racist</a:t>
            </a:r>
            <a:r>
              <a:rPr lang="tr-TR" sz="3200" dirty="0" smtClean="0"/>
              <a:t> </a:t>
            </a:r>
            <a:r>
              <a:rPr lang="tr-TR" sz="3200" dirty="0" err="1" smtClean="0"/>
              <a:t>ideas</a:t>
            </a:r>
            <a:r>
              <a:rPr lang="tr-TR" sz="3200" dirty="0" smtClean="0"/>
              <a:t>. </a:t>
            </a:r>
            <a:r>
              <a:rPr lang="tr-TR" sz="3200" dirty="0" err="1" smtClean="0"/>
              <a:t>They</a:t>
            </a:r>
            <a:r>
              <a:rPr lang="tr-TR" sz="3200" dirty="0" smtClean="0"/>
              <a:t> </a:t>
            </a:r>
            <a:r>
              <a:rPr lang="tr-TR" sz="3200" dirty="0" err="1" smtClean="0"/>
              <a:t>are</a:t>
            </a:r>
            <a:r>
              <a:rPr lang="tr-TR" sz="3200" dirty="0" smtClean="0"/>
              <a:t> </a:t>
            </a:r>
            <a:r>
              <a:rPr lang="tr-TR" sz="3200" dirty="0" err="1" smtClean="0"/>
              <a:t>important</a:t>
            </a:r>
            <a:r>
              <a:rPr lang="tr-TR" sz="3200" dirty="0" smtClean="0"/>
              <a:t> </a:t>
            </a:r>
            <a:r>
              <a:rPr lang="tr-TR" sz="3200" dirty="0" err="1" smtClean="0"/>
              <a:t>for</a:t>
            </a:r>
            <a:r>
              <a:rPr lang="tr-TR" sz="3200" dirty="0" smtClean="0"/>
              <a:t> us </a:t>
            </a:r>
            <a:r>
              <a:rPr lang="tr-TR" sz="3200" dirty="0" err="1" smtClean="0"/>
              <a:t>to</a:t>
            </a:r>
            <a:r>
              <a:rPr lang="tr-TR" sz="3200" dirty="0" smtClean="0"/>
              <a:t> </a:t>
            </a:r>
            <a:r>
              <a:rPr lang="tr-TR" sz="3200" dirty="0" err="1" smtClean="0"/>
              <a:t>understand</a:t>
            </a:r>
            <a:r>
              <a:rPr lang="tr-TR" sz="3200" dirty="0" smtClean="0"/>
              <a:t> </a:t>
            </a:r>
            <a:r>
              <a:rPr lang="tr-TR" sz="3200" dirty="0" err="1" smtClean="0"/>
              <a:t>Huck’s</a:t>
            </a:r>
            <a:r>
              <a:rPr lang="tr-TR" sz="3200" dirty="0" smtClean="0"/>
              <a:t> </a:t>
            </a:r>
            <a:r>
              <a:rPr lang="tr-TR" sz="3200" dirty="0" err="1" smtClean="0"/>
              <a:t>transformation</a:t>
            </a:r>
            <a:r>
              <a:rPr lang="tr-TR" sz="3200" dirty="0" smtClean="0"/>
              <a:t> </a:t>
            </a:r>
            <a:r>
              <a:rPr lang="tr-TR" sz="3200" dirty="0" err="1" smtClean="0"/>
              <a:t>better</a:t>
            </a:r>
            <a:r>
              <a:rPr lang="tr-TR" sz="3200" dirty="0" smtClean="0"/>
              <a:t>.</a:t>
            </a:r>
          </a:p>
          <a:p>
            <a:r>
              <a:rPr lang="tr-TR" sz="3200" dirty="0" err="1" smtClean="0"/>
              <a:t>After</a:t>
            </a:r>
            <a:r>
              <a:rPr lang="tr-TR" sz="3200" dirty="0" smtClean="0"/>
              <a:t> </a:t>
            </a:r>
            <a:r>
              <a:rPr lang="tr-TR" sz="3200" dirty="0" err="1" smtClean="0"/>
              <a:t>Huck</a:t>
            </a:r>
            <a:r>
              <a:rPr lang="tr-TR" sz="3200" dirty="0" smtClean="0"/>
              <a:t> </a:t>
            </a:r>
            <a:r>
              <a:rPr lang="tr-TR" sz="3200" dirty="0" err="1" smtClean="0"/>
              <a:t>runs</a:t>
            </a:r>
            <a:r>
              <a:rPr lang="tr-TR" sz="3200" dirty="0" smtClean="0"/>
              <a:t> </a:t>
            </a:r>
            <a:r>
              <a:rPr lang="tr-TR" sz="3200" dirty="0" err="1" smtClean="0"/>
              <a:t>away</a:t>
            </a:r>
            <a:r>
              <a:rPr lang="tr-TR" sz="3200" dirty="0" smtClean="0"/>
              <a:t> </a:t>
            </a:r>
            <a:r>
              <a:rPr lang="tr-TR" sz="3200" dirty="0" err="1" smtClean="0"/>
              <a:t>from</a:t>
            </a:r>
            <a:r>
              <a:rPr lang="tr-TR" sz="3200" dirty="0" smtClean="0"/>
              <a:t> his </a:t>
            </a:r>
            <a:r>
              <a:rPr lang="tr-TR" sz="3200" dirty="0" err="1" smtClean="0"/>
              <a:t>father’s</a:t>
            </a:r>
            <a:r>
              <a:rPr lang="tr-TR" sz="3200" dirty="0" smtClean="0"/>
              <a:t> «</a:t>
            </a:r>
            <a:r>
              <a:rPr lang="tr-TR" sz="3200" dirty="0" err="1" smtClean="0"/>
              <a:t>bondage</a:t>
            </a:r>
            <a:r>
              <a:rPr lang="tr-TR" sz="3200" dirty="0" smtClean="0"/>
              <a:t>», </a:t>
            </a:r>
            <a:r>
              <a:rPr lang="tr-TR" sz="3200" dirty="0" err="1" smtClean="0"/>
              <a:t>the</a:t>
            </a:r>
            <a:r>
              <a:rPr lang="tr-TR" sz="3200" dirty="0" smtClean="0"/>
              <a:t> </a:t>
            </a:r>
            <a:r>
              <a:rPr lang="tr-TR" sz="3200" dirty="0" err="1" smtClean="0"/>
              <a:t>novel</a:t>
            </a:r>
            <a:r>
              <a:rPr lang="tr-TR" sz="3200" dirty="0" smtClean="0"/>
              <a:t> </a:t>
            </a:r>
            <a:r>
              <a:rPr lang="tr-TR" sz="3200" dirty="0" err="1" smtClean="0"/>
              <a:t>takes</a:t>
            </a:r>
            <a:r>
              <a:rPr lang="tr-TR" sz="3200" dirty="0" smtClean="0"/>
              <a:t> </a:t>
            </a:r>
            <a:r>
              <a:rPr lang="tr-TR" sz="3200" dirty="0" err="1" smtClean="0"/>
              <a:t>the</a:t>
            </a:r>
            <a:r>
              <a:rPr lang="tr-TR" sz="3200" dirty="0" smtClean="0"/>
              <a:t> form of a </a:t>
            </a:r>
            <a:r>
              <a:rPr lang="tr-TR" sz="3200" dirty="0" err="1" smtClean="0"/>
              <a:t>road</a:t>
            </a:r>
            <a:r>
              <a:rPr lang="tr-TR" sz="3200" dirty="0" smtClean="0"/>
              <a:t> </a:t>
            </a:r>
            <a:r>
              <a:rPr lang="tr-TR" sz="3200" dirty="0" err="1" smtClean="0"/>
              <a:t>novel</a:t>
            </a:r>
            <a:r>
              <a:rPr lang="tr-TR" sz="3200" dirty="0" smtClean="0"/>
              <a:t>. </a:t>
            </a:r>
            <a:r>
              <a:rPr lang="tr-TR" sz="3200" dirty="0" err="1" smtClean="0"/>
              <a:t>Huck</a:t>
            </a:r>
            <a:r>
              <a:rPr lang="tr-TR" sz="3200" dirty="0" smtClean="0"/>
              <a:t> is </a:t>
            </a:r>
            <a:r>
              <a:rPr lang="tr-TR" sz="3200" dirty="0" err="1" smtClean="0"/>
              <a:t>always</a:t>
            </a:r>
            <a:r>
              <a:rPr lang="tr-TR" sz="3200" dirty="0" smtClean="0"/>
              <a:t> on </a:t>
            </a:r>
            <a:r>
              <a:rPr lang="tr-TR" sz="3200" dirty="0" err="1" smtClean="0"/>
              <a:t>the</a:t>
            </a:r>
            <a:r>
              <a:rPr lang="tr-TR" sz="3200" dirty="0" smtClean="0"/>
              <a:t> </a:t>
            </a:r>
            <a:r>
              <a:rPr lang="tr-TR" sz="3200" dirty="0" err="1" smtClean="0"/>
              <a:t>move</a:t>
            </a:r>
            <a:r>
              <a:rPr lang="tr-TR" sz="3200" dirty="0" smtClean="0"/>
              <a:t> </a:t>
            </a:r>
            <a:r>
              <a:rPr lang="tr-TR" sz="3200" dirty="0" err="1" smtClean="0"/>
              <a:t>after</a:t>
            </a:r>
            <a:r>
              <a:rPr lang="tr-TR" sz="3200" dirty="0" smtClean="0"/>
              <a:t> </a:t>
            </a:r>
            <a:r>
              <a:rPr lang="tr-TR" sz="3200" dirty="0" err="1" smtClean="0"/>
              <a:t>Chapter</a:t>
            </a:r>
            <a:r>
              <a:rPr lang="tr-TR" sz="3200" dirty="0" smtClean="0"/>
              <a:t> 7. His </a:t>
            </a:r>
            <a:r>
              <a:rPr lang="tr-TR" sz="3200" dirty="0" err="1" smtClean="0"/>
              <a:t>trip</a:t>
            </a:r>
            <a:r>
              <a:rPr lang="tr-TR" sz="3200" dirty="0" smtClean="0"/>
              <a:t> </a:t>
            </a:r>
            <a:r>
              <a:rPr lang="tr-TR" sz="3200" dirty="0" err="1" smtClean="0"/>
              <a:t>for</a:t>
            </a:r>
            <a:r>
              <a:rPr lang="tr-TR" sz="3200" dirty="0" smtClean="0"/>
              <a:t> </a:t>
            </a:r>
            <a:r>
              <a:rPr lang="tr-TR" sz="3200" dirty="0" err="1" smtClean="0"/>
              <a:t>some</a:t>
            </a:r>
            <a:r>
              <a:rPr lang="tr-TR" sz="3200" dirty="0" smtClean="0"/>
              <a:t> </a:t>
            </a:r>
            <a:r>
              <a:rPr lang="tr-TR" sz="3200" dirty="0" err="1" smtClean="0"/>
              <a:t>critics</a:t>
            </a:r>
            <a:r>
              <a:rPr lang="tr-TR" sz="3200" dirty="0" smtClean="0"/>
              <a:t> is </a:t>
            </a:r>
            <a:r>
              <a:rPr lang="tr-TR" sz="3200" dirty="0" err="1" smtClean="0"/>
              <a:t>similar</a:t>
            </a:r>
            <a:r>
              <a:rPr lang="tr-TR" sz="3200" dirty="0" smtClean="0"/>
              <a:t> </a:t>
            </a:r>
            <a:r>
              <a:rPr lang="tr-TR" sz="3200" dirty="0" err="1" smtClean="0"/>
              <a:t>to</a:t>
            </a:r>
            <a:r>
              <a:rPr lang="tr-TR" sz="3200" dirty="0" smtClean="0"/>
              <a:t> </a:t>
            </a:r>
            <a:r>
              <a:rPr lang="tr-TR" sz="3200" dirty="0" err="1" smtClean="0"/>
              <a:t>the</a:t>
            </a:r>
            <a:r>
              <a:rPr lang="tr-TR" sz="3200" dirty="0" smtClean="0"/>
              <a:t> </a:t>
            </a:r>
            <a:r>
              <a:rPr lang="tr-TR" sz="3200" dirty="0" err="1" smtClean="0"/>
              <a:t>Frontier</a:t>
            </a:r>
            <a:r>
              <a:rPr lang="tr-TR" sz="3200" dirty="0" smtClean="0"/>
              <a:t> </a:t>
            </a:r>
            <a:r>
              <a:rPr lang="tr-TR" sz="3200" dirty="0" err="1" smtClean="0"/>
              <a:t>experience</a:t>
            </a:r>
            <a:r>
              <a:rPr lang="tr-TR" sz="3200" dirty="0" smtClean="0"/>
              <a:t>: a boy </a:t>
            </a:r>
            <a:r>
              <a:rPr lang="tr-TR" sz="3200" dirty="0" err="1" smtClean="0"/>
              <a:t>goes</a:t>
            </a:r>
            <a:r>
              <a:rPr lang="tr-TR" sz="3200" dirty="0" smtClean="0"/>
              <a:t> </a:t>
            </a:r>
            <a:r>
              <a:rPr lang="tr-TR" sz="3200" dirty="0" err="1" smtClean="0"/>
              <a:t>into</a:t>
            </a:r>
            <a:r>
              <a:rPr lang="tr-TR" sz="3200" dirty="0" smtClean="0"/>
              <a:t> </a:t>
            </a:r>
            <a:r>
              <a:rPr lang="tr-TR" sz="3200" dirty="0" err="1" smtClean="0"/>
              <a:t>the</a:t>
            </a:r>
            <a:r>
              <a:rPr lang="tr-TR" sz="3200" dirty="0" smtClean="0"/>
              <a:t> </a:t>
            </a:r>
            <a:r>
              <a:rPr lang="tr-TR" sz="3200" dirty="0" err="1" smtClean="0"/>
              <a:t>wilderness</a:t>
            </a:r>
            <a:r>
              <a:rPr lang="tr-TR" sz="3200" dirty="0" smtClean="0"/>
              <a:t> </a:t>
            </a:r>
            <a:r>
              <a:rPr lang="tr-TR" sz="3200" dirty="0" err="1" smtClean="0"/>
              <a:t>without</a:t>
            </a:r>
            <a:r>
              <a:rPr lang="tr-TR" sz="3200" dirty="0" smtClean="0"/>
              <a:t> his </a:t>
            </a:r>
            <a:r>
              <a:rPr lang="tr-TR" sz="3200" dirty="0" err="1" smtClean="0"/>
              <a:t>father</a:t>
            </a:r>
            <a:r>
              <a:rPr lang="tr-TR" sz="3200" dirty="0" smtClean="0"/>
              <a:t>.   </a:t>
            </a:r>
          </a:p>
          <a:p>
            <a:endParaRPr lang="tr-TR" sz="3200" dirty="0" smtClean="0"/>
          </a:p>
        </p:txBody>
      </p:sp>
    </p:spTree>
    <p:extLst>
      <p:ext uri="{BB962C8B-B14F-4D97-AF65-F5344CB8AC3E}">
        <p14:creationId xmlns:p14="http://schemas.microsoft.com/office/powerpoint/2010/main" val="88701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r>
              <a:rPr lang="tr-TR" sz="3200" dirty="0" err="1" smtClean="0"/>
              <a:t>Chapter</a:t>
            </a:r>
            <a:r>
              <a:rPr lang="tr-TR" sz="3200" dirty="0" smtClean="0"/>
              <a:t> 8: </a:t>
            </a:r>
            <a:r>
              <a:rPr lang="tr-TR" sz="3200" dirty="0" err="1" smtClean="0"/>
              <a:t>Jim</a:t>
            </a:r>
            <a:r>
              <a:rPr lang="tr-TR" sz="3200" dirty="0" smtClean="0"/>
              <a:t> </a:t>
            </a:r>
            <a:r>
              <a:rPr lang="tr-TR" sz="3200" dirty="0" err="1" smtClean="0"/>
              <a:t>appears</a:t>
            </a:r>
            <a:r>
              <a:rPr lang="tr-TR" sz="3200" dirty="0" smtClean="0"/>
              <a:t> </a:t>
            </a:r>
            <a:r>
              <a:rPr lang="tr-TR" sz="3200" dirty="0" err="1" smtClean="0"/>
              <a:t>again</a:t>
            </a:r>
            <a:endParaRPr lang="tr-TR" sz="3200" dirty="0" smtClean="0"/>
          </a:p>
          <a:p>
            <a:pPr marL="0" indent="0">
              <a:buNone/>
            </a:pPr>
            <a:r>
              <a:rPr lang="en-US" sz="1800" dirty="0" smtClean="0"/>
              <a:t>I </a:t>
            </a:r>
            <a:r>
              <a:rPr lang="en-US" sz="1800" dirty="0" err="1" smtClean="0"/>
              <a:t>catched</a:t>
            </a:r>
            <a:r>
              <a:rPr lang="en-US" sz="1800" dirty="0" smtClean="0"/>
              <a:t> a glimpse of fire away through the trees.  I went for it, cautious and slow.  By and by I was close enough to have a look, and there laid a man on the ground.  It most give me the fan-</a:t>
            </a:r>
            <a:r>
              <a:rPr lang="en-US" sz="1800" dirty="0" err="1" smtClean="0"/>
              <a:t>tods</a:t>
            </a:r>
            <a:r>
              <a:rPr lang="en-US" sz="1800" dirty="0" smtClean="0"/>
              <a:t>. He had a blanket around his head, and his head was nearly in the fire.  I set there behind a clump of bushes, in about six foot of him, and kept my eyes on him steady.  It was getting gray daylight now.  Pretty soon he gapped and stretched himself and hove off the blanket, and it was Miss Watson’s Jim!  I bet I was glad to see him.  I says: </a:t>
            </a:r>
          </a:p>
          <a:p>
            <a:pPr marL="0" indent="0">
              <a:buNone/>
            </a:pPr>
            <a:r>
              <a:rPr lang="en-US" sz="1800" dirty="0" smtClean="0"/>
              <a:t>“Hello, Jim!” and skipped out. </a:t>
            </a:r>
          </a:p>
          <a:p>
            <a:pPr marL="0" indent="0">
              <a:buNone/>
            </a:pPr>
            <a:r>
              <a:rPr lang="en-US" sz="1800" dirty="0" smtClean="0"/>
              <a:t>He bounced up and stared at me wild.  Then he drops down on his knees, and puts his hands together and says: </a:t>
            </a:r>
          </a:p>
          <a:p>
            <a:pPr marL="0" indent="0">
              <a:buNone/>
            </a:pPr>
            <a:r>
              <a:rPr lang="en-US" sz="1800" dirty="0" smtClean="0"/>
              <a:t>“Doan’ hurt me—don’t!  I </a:t>
            </a:r>
            <a:r>
              <a:rPr lang="en-US" sz="1800" dirty="0" err="1" smtClean="0"/>
              <a:t>hain’t</a:t>
            </a:r>
            <a:r>
              <a:rPr lang="en-US" sz="1800" dirty="0" smtClean="0"/>
              <a:t> ever done no harm to a </a:t>
            </a:r>
            <a:r>
              <a:rPr lang="en-US" sz="1800" dirty="0" err="1" smtClean="0"/>
              <a:t>ghos</a:t>
            </a:r>
            <a:r>
              <a:rPr lang="en-US" sz="1800" dirty="0" smtClean="0"/>
              <a:t>’.  I </a:t>
            </a:r>
            <a:r>
              <a:rPr lang="en-US" sz="1800" dirty="0" err="1" smtClean="0"/>
              <a:t>alwuz</a:t>
            </a:r>
            <a:r>
              <a:rPr lang="en-US" sz="1800" dirty="0" smtClean="0"/>
              <a:t> liked dead people, </a:t>
            </a:r>
            <a:r>
              <a:rPr lang="en-US" sz="1800" dirty="0" err="1" smtClean="0"/>
              <a:t>en</a:t>
            </a:r>
            <a:r>
              <a:rPr lang="en-US" sz="1800" dirty="0" smtClean="0"/>
              <a:t> done all I could for ’</a:t>
            </a:r>
            <a:r>
              <a:rPr lang="en-US" sz="1800" dirty="0" err="1" smtClean="0"/>
              <a:t>em</a:t>
            </a:r>
            <a:r>
              <a:rPr lang="en-US" sz="1800" dirty="0" smtClean="0"/>
              <a:t>.  You go </a:t>
            </a:r>
            <a:r>
              <a:rPr lang="en-US" sz="1800" dirty="0" err="1" smtClean="0"/>
              <a:t>en</a:t>
            </a:r>
            <a:r>
              <a:rPr lang="en-US" sz="1800" dirty="0" smtClean="0"/>
              <a:t> </a:t>
            </a:r>
            <a:r>
              <a:rPr lang="en-US" sz="1800" dirty="0" err="1" smtClean="0"/>
              <a:t>git</a:t>
            </a:r>
            <a:r>
              <a:rPr lang="en-US" sz="1800" dirty="0" smtClean="0"/>
              <a:t> in de river </a:t>
            </a:r>
            <a:r>
              <a:rPr lang="en-US" sz="1800" dirty="0" err="1" smtClean="0"/>
              <a:t>agin</a:t>
            </a:r>
            <a:r>
              <a:rPr lang="en-US" sz="1800" dirty="0" smtClean="0"/>
              <a:t>, </a:t>
            </a:r>
            <a:r>
              <a:rPr lang="en-US" sz="1800" dirty="0" err="1" smtClean="0"/>
              <a:t>whah</a:t>
            </a:r>
            <a:r>
              <a:rPr lang="en-US" sz="1800" dirty="0" smtClean="0"/>
              <a:t> you </a:t>
            </a:r>
            <a:r>
              <a:rPr lang="en-US" sz="1800" dirty="0" err="1" smtClean="0"/>
              <a:t>b’longs</a:t>
            </a:r>
            <a:r>
              <a:rPr lang="en-US" sz="1800" dirty="0" smtClean="0"/>
              <a:t>, </a:t>
            </a:r>
            <a:r>
              <a:rPr lang="en-US" sz="1800" dirty="0" err="1" smtClean="0"/>
              <a:t>en</a:t>
            </a:r>
            <a:r>
              <a:rPr lang="en-US" sz="1800" dirty="0" smtClean="0"/>
              <a:t> </a:t>
            </a:r>
            <a:r>
              <a:rPr lang="en-US" sz="1800" dirty="0" err="1" smtClean="0"/>
              <a:t>doan</a:t>
            </a:r>
            <a:r>
              <a:rPr lang="en-US" sz="1800" dirty="0" smtClean="0"/>
              <a:t>’ do </a:t>
            </a:r>
            <a:r>
              <a:rPr lang="en-US" sz="1800" dirty="0" err="1" smtClean="0"/>
              <a:t>nuffn</a:t>
            </a:r>
            <a:r>
              <a:rPr lang="en-US" sz="1800" dirty="0" smtClean="0"/>
              <a:t> to Ole Jim, ’at ’</a:t>
            </a:r>
            <a:r>
              <a:rPr lang="en-US" sz="1800" dirty="0" err="1" smtClean="0"/>
              <a:t>uz</a:t>
            </a:r>
            <a:r>
              <a:rPr lang="en-US" sz="1800" dirty="0" smtClean="0"/>
              <a:t> </a:t>
            </a:r>
            <a:r>
              <a:rPr lang="en-US" sz="1800" dirty="0" err="1" smtClean="0"/>
              <a:t>awluz</a:t>
            </a:r>
            <a:r>
              <a:rPr lang="en-US" sz="1800" dirty="0" smtClean="0"/>
              <a:t> </a:t>
            </a:r>
            <a:r>
              <a:rPr lang="en-US" sz="1800" dirty="0" err="1" smtClean="0"/>
              <a:t>yo</a:t>
            </a:r>
            <a:r>
              <a:rPr lang="en-US" sz="1800" dirty="0" smtClean="0"/>
              <a:t>’ </a:t>
            </a:r>
            <a:r>
              <a:rPr lang="en-US" sz="1800" dirty="0" err="1" smtClean="0"/>
              <a:t>fren</a:t>
            </a:r>
            <a:r>
              <a:rPr lang="en-US" sz="1800" dirty="0" smtClean="0"/>
              <a:t>’.” </a:t>
            </a:r>
            <a:endParaRPr lang="tr-TR" sz="1800" dirty="0" smtClean="0"/>
          </a:p>
          <a:p>
            <a:pPr marL="0" indent="0">
              <a:buNone/>
            </a:pPr>
            <a:endParaRPr lang="tr-TR" sz="1800" dirty="0" smtClean="0"/>
          </a:p>
          <a:p>
            <a:pPr marL="0" indent="0">
              <a:buNone/>
            </a:pPr>
            <a:endParaRPr lang="tr-TR" sz="1800" dirty="0"/>
          </a:p>
          <a:p>
            <a:pPr marL="0" indent="0">
              <a:buNone/>
            </a:pPr>
            <a:endParaRPr lang="en-US" sz="2400" dirty="0" smtClean="0"/>
          </a:p>
          <a:p>
            <a:endParaRPr lang="tr-TR" sz="3200" dirty="0" smtClean="0"/>
          </a:p>
        </p:txBody>
      </p:sp>
    </p:spTree>
    <p:extLst>
      <p:ext uri="{BB962C8B-B14F-4D97-AF65-F5344CB8AC3E}">
        <p14:creationId xmlns:p14="http://schemas.microsoft.com/office/powerpoint/2010/main" val="11087199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836</Words>
  <Application>Microsoft Office PowerPoint</Application>
  <PresentationFormat>Geniş ekran</PresentationFormat>
  <Paragraphs>67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19th Century Fiction II</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Windows Kullanıcısı</dc:creator>
  <cp:lastModifiedBy>Windows Kullanıcısı</cp:lastModifiedBy>
  <cp:revision>8</cp:revision>
  <dcterms:created xsi:type="dcterms:W3CDTF">2020-03-02T12:34:48Z</dcterms:created>
  <dcterms:modified xsi:type="dcterms:W3CDTF">2020-03-02T13:48:00Z</dcterms:modified>
</cp:coreProperties>
</file>