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75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78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12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1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33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721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44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73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04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67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3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B4B6-6638-4CBD-AD59-568BFC111E88}" type="datetimeFigureOut">
              <a:rPr lang="tr-TR" smtClean="0"/>
              <a:t>17.5.2020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0583-1D04-4D06-9C62-E5E2BED9F7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3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ecd.org/skills/piaa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Uluslararası Yetişkin Becerilerinin Ölçülmesi Programı (PIAAC)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Gülden AKIN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2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PIAAC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Ekonomik İşbirliği ve Kalkınma Örgütü öncülüğünde 16-65 yaşları arasında olan bireylerin okuma-yazma, okuduğunu anlayıp yorumlama, sayısal beceriler ve teknolojiyle zenginleştirilmiş ortamlardaki bilişim becerilerini değerlendirmek üzere hazırlanmış olan bir testtir. </a:t>
            </a:r>
          </a:p>
          <a:p>
            <a:r>
              <a:rPr lang="tr-TR" dirty="0" smtClean="0"/>
              <a:t>Bu test, </a:t>
            </a:r>
            <a:r>
              <a:rPr lang="tr-TR" dirty="0" err="1" smtClean="0"/>
              <a:t>formal</a:t>
            </a:r>
            <a:r>
              <a:rPr lang="tr-TR" dirty="0" smtClean="0"/>
              <a:t> eğitim sürecine katılmakta olan çocuklara uygulanan PISA sınavının bir nevi devamı niteliğindedir.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99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PIAAC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Amaç; bireylerin eğitim seviyeleri ile iş gücü piyasasındaki durumlarını karşılaştırmak, iş gücünün sahip olduğu becerileri daha verimli ve etkili şekilde ekonomiye kazandırmaktır.</a:t>
            </a:r>
          </a:p>
          <a:p>
            <a:r>
              <a:rPr lang="tr-TR" dirty="0" smtClean="0"/>
              <a:t>2013 yılında başlayan PIAAC uygulaması ilk olarak 16 ülkeyle başlasa da bu </a:t>
            </a:r>
            <a:r>
              <a:rPr lang="tr-TR" smtClean="0"/>
              <a:t>sayı </a:t>
            </a:r>
            <a:r>
              <a:rPr lang="tr-TR" smtClean="0"/>
              <a:t>40’a </a:t>
            </a:r>
            <a:r>
              <a:rPr lang="tr-TR" dirty="0" smtClean="0"/>
              <a:t>kadar çıkmıştır.</a:t>
            </a:r>
          </a:p>
          <a:p>
            <a:r>
              <a:rPr lang="tr-TR" dirty="0" smtClean="0"/>
              <a:t>Japonya tüm becerilerde ilk sıradadır.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42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PIAAC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400 puan üstünden değerlendirme yapılır.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tr-TR" dirty="0" err="1" smtClean="0"/>
              <a:t>level’dan</a:t>
            </a:r>
            <a:r>
              <a:rPr lang="tr-TR" dirty="0" smtClean="0"/>
              <a:t> başlayarak L1’den L5’e kadar </a:t>
            </a:r>
            <a:r>
              <a:rPr lang="tr-TR" dirty="0" err="1" smtClean="0"/>
              <a:t>seviyelendirme</a:t>
            </a:r>
            <a:r>
              <a:rPr lang="tr-TR" dirty="0" smtClean="0"/>
              <a:t> yapılmaktadır.</a:t>
            </a:r>
          </a:p>
          <a:p>
            <a:r>
              <a:rPr lang="tr-TR" dirty="0" smtClean="0"/>
              <a:t>2-3 yılda bir uygulanmaktadır.</a:t>
            </a:r>
          </a:p>
          <a:p>
            <a:r>
              <a:rPr lang="tr-TR" dirty="0" smtClean="0"/>
              <a:t>Teknolojik becerilere katılıp katılmamak ülkelerin inisiyatifine bırakılmıştır.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0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https://www.oecd.org/skills/piaac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adresinden alınmıştır.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93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Uluslararası Yetişkin Becerilerinin Ölçülmesi Programı (PIAAC)</vt:lpstr>
      <vt:lpstr>PIAAC</vt:lpstr>
      <vt:lpstr>PIAAC</vt:lpstr>
      <vt:lpstr>PIAAC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Uluslararası Yetişkin Becerilerinin Ölçülmesi Programı (PIAAC)</dc:title>
  <dc:creator>Pc_</dc:creator>
  <cp:lastModifiedBy>Pc_</cp:lastModifiedBy>
  <cp:revision>6</cp:revision>
  <dcterms:created xsi:type="dcterms:W3CDTF">2020-05-17T16:30:03Z</dcterms:created>
  <dcterms:modified xsi:type="dcterms:W3CDTF">2020-05-17T18:29:48Z</dcterms:modified>
</cp:coreProperties>
</file>