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Veteriner Endokrinoloji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12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2 yaşında, dişi, İngiliz </a:t>
            </a:r>
            <a:r>
              <a:rPr lang="tr-TR" dirty="0" err="1"/>
              <a:t>Bulldog</a:t>
            </a:r>
            <a:r>
              <a:rPr lang="tr-TR" dirty="0"/>
              <a:t> köpek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Burun kanaması</a:t>
            </a:r>
          </a:p>
          <a:p>
            <a:pPr lvl="1"/>
            <a:r>
              <a:rPr lang="tr-TR" dirty="0"/>
              <a:t>Ağız mukozasında </a:t>
            </a:r>
            <a:r>
              <a:rPr lang="tr-TR" dirty="0" err="1"/>
              <a:t>ekimozlar</a:t>
            </a:r>
            <a:r>
              <a:rPr lang="tr-TR" dirty="0"/>
              <a:t> şeklinde kanama</a:t>
            </a:r>
          </a:p>
          <a:p>
            <a:pPr lvl="1"/>
            <a:r>
              <a:rPr lang="tr-TR" dirty="0" err="1"/>
              <a:t>Abdominal</a:t>
            </a:r>
            <a:r>
              <a:rPr lang="tr-TR" dirty="0"/>
              <a:t> ağrı (birkaç gündür)</a:t>
            </a:r>
          </a:p>
          <a:p>
            <a:pPr lvl="1"/>
            <a:r>
              <a:rPr lang="tr-TR" dirty="0"/>
              <a:t>24 saattir karında </a:t>
            </a:r>
            <a:r>
              <a:rPr lang="tr-TR" dirty="0" err="1"/>
              <a:t>palpe</a:t>
            </a:r>
            <a:r>
              <a:rPr lang="tr-TR" dirty="0"/>
              <a:t> edildiğinde ağrı</a:t>
            </a:r>
          </a:p>
        </p:txBody>
      </p:sp>
    </p:spTree>
    <p:extLst>
      <p:ext uri="{BB962C8B-B14F-4D97-AF65-F5344CB8AC3E}">
        <p14:creationId xmlns:p14="http://schemas.microsoft.com/office/powerpoint/2010/main" val="194674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006311"/>
              </p:ext>
            </p:extLst>
          </p:nvPr>
        </p:nvGraphicFramePr>
        <p:xfrm>
          <a:off x="808893" y="1662806"/>
          <a:ext cx="7965830" cy="3591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fibrinojeni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Serum Biyokimya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459923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mu/ml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052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Ender </a:t>
            </a:r>
            <a:r>
              <a:rPr lang="tr-TR" dirty="0" err="1"/>
              <a:t>epitel</a:t>
            </a:r>
            <a:r>
              <a:rPr lang="tr-TR" dirty="0"/>
              <a:t>, amorf kristaller</a:t>
            </a:r>
          </a:p>
        </p:txBody>
      </p:sp>
    </p:spTree>
    <p:extLst>
      <p:ext uri="{BB962C8B-B14F-4D97-AF65-F5344CB8AC3E}">
        <p14:creationId xmlns:p14="http://schemas.microsoft.com/office/powerpoint/2010/main" val="347885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207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113</Words>
  <Application>Microsoft Office PowerPoint</Application>
  <PresentationFormat>Geniş ekran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Veteriner Endokrinoloji</vt:lpstr>
      <vt:lpstr>Olgu 12</vt:lpstr>
      <vt:lpstr>Hematoloji </vt:lpstr>
      <vt:lpstr>Serum Biyokimya</vt:lpstr>
      <vt:lpstr>İdrar Analizi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13</cp:revision>
  <dcterms:created xsi:type="dcterms:W3CDTF">2023-11-22T07:09:04Z</dcterms:created>
  <dcterms:modified xsi:type="dcterms:W3CDTF">2025-07-14T08:12:15Z</dcterms:modified>
</cp:coreProperties>
</file>