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27" r:id="rId3"/>
    <p:sldId id="328" r:id="rId4"/>
    <p:sldId id="32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44" autoAdjust="0"/>
    <p:restoredTop sz="94660"/>
  </p:normalViewPr>
  <p:slideViewPr>
    <p:cSldViewPr snapToGrid="0">
      <p:cViewPr varScale="1">
        <p:scale>
          <a:sx n="40" d="100"/>
          <a:sy n="4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BE1B91-4719-4562-8DFE-9230BC91102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E0543BE-087D-471B-B8C3-8838DBBF454F}">
      <dgm:prSet custT="1"/>
      <dgm:spPr/>
      <dgm:t>
        <a:bodyPr/>
        <a:lstStyle/>
        <a:p>
          <a:r>
            <a:rPr lang="tr-TR" sz="2400" dirty="0" err="1"/>
            <a:t>Switchlerde</a:t>
          </a:r>
          <a:r>
            <a:rPr lang="tr-TR" sz="2400" dirty="0"/>
            <a:t> port güvenliği Port Security ile sağlanır.</a:t>
          </a:r>
          <a:endParaRPr lang="en-US" sz="2400" dirty="0"/>
        </a:p>
      </dgm:t>
    </dgm:pt>
    <dgm:pt modelId="{AD982B9A-BE5A-4D85-BCF6-731742978C8E}" type="parTrans" cxnId="{2880BC61-6EB4-425B-B3C7-39E9BD6F2F9B}">
      <dgm:prSet/>
      <dgm:spPr/>
      <dgm:t>
        <a:bodyPr/>
        <a:lstStyle/>
        <a:p>
          <a:endParaRPr lang="en-US"/>
        </a:p>
      </dgm:t>
    </dgm:pt>
    <dgm:pt modelId="{A0B0A6B8-A9A9-4ED4-8A31-E33767DF004A}" type="sibTrans" cxnId="{2880BC61-6EB4-425B-B3C7-39E9BD6F2F9B}">
      <dgm:prSet/>
      <dgm:spPr/>
      <dgm:t>
        <a:bodyPr/>
        <a:lstStyle/>
        <a:p>
          <a:endParaRPr lang="en-US"/>
        </a:p>
      </dgm:t>
    </dgm:pt>
    <dgm:pt modelId="{2D75D352-64A3-41F7-8A0A-E98061034E49}">
      <dgm:prSet custT="1"/>
      <dgm:spPr/>
      <dgm:t>
        <a:bodyPr/>
        <a:lstStyle/>
        <a:p>
          <a:r>
            <a:rPr lang="tr-TR" sz="2400" dirty="0"/>
            <a:t>Port Security ile bir porta kaç cihazın bağlanılacağına, hangi cihazların bağlanılacağına karar verir.</a:t>
          </a:r>
          <a:endParaRPr lang="en-US" sz="2400" dirty="0"/>
        </a:p>
      </dgm:t>
    </dgm:pt>
    <dgm:pt modelId="{871579F9-3283-4327-8945-581DFDB3181C}" type="parTrans" cxnId="{20005AAD-4AC7-4DC3-9A6F-1BAFDFEBCDB7}">
      <dgm:prSet/>
      <dgm:spPr/>
      <dgm:t>
        <a:bodyPr/>
        <a:lstStyle/>
        <a:p>
          <a:endParaRPr lang="en-US"/>
        </a:p>
      </dgm:t>
    </dgm:pt>
    <dgm:pt modelId="{A214A452-3F15-47D3-82E3-9CA44D3A014C}" type="sibTrans" cxnId="{20005AAD-4AC7-4DC3-9A6F-1BAFDFEBCDB7}">
      <dgm:prSet/>
      <dgm:spPr/>
      <dgm:t>
        <a:bodyPr/>
        <a:lstStyle/>
        <a:p>
          <a:endParaRPr lang="en-US"/>
        </a:p>
      </dgm:t>
    </dgm:pt>
    <dgm:pt modelId="{5BEC225A-192A-44A3-85A6-B262AB753FF9}">
      <dgm:prSet custT="1"/>
      <dgm:spPr/>
      <dgm:t>
        <a:bodyPr/>
        <a:lstStyle/>
        <a:p>
          <a:r>
            <a:rPr lang="tr-TR" sz="2000" dirty="0"/>
            <a:t>Belirlenen kurallara uyulmaması durumunda </a:t>
          </a:r>
          <a:r>
            <a:rPr lang="tr-TR" sz="2000" dirty="0" err="1"/>
            <a:t>switch</a:t>
          </a:r>
          <a:r>
            <a:rPr lang="tr-TR" sz="2000" dirty="0"/>
            <a:t> tarafında bazı aksiyonlar belirlenir. Bu aksiyonlar sonunda da kurula uyumayan port için portu kapatma, </a:t>
          </a:r>
          <a:r>
            <a:rPr lang="tr-TR" sz="2000" dirty="0" err="1"/>
            <a:t>logunu</a:t>
          </a:r>
          <a:r>
            <a:rPr lang="tr-TR" sz="2000" dirty="0"/>
            <a:t> gönderme vb. işlemler gerçekleşir.</a:t>
          </a:r>
          <a:endParaRPr lang="en-US" sz="2000" dirty="0"/>
        </a:p>
      </dgm:t>
    </dgm:pt>
    <dgm:pt modelId="{2B66D279-E9D5-41F2-A855-AD10408875B5}" type="parTrans" cxnId="{CEF9F338-FAB0-4076-B0E6-B31E73FB6345}">
      <dgm:prSet/>
      <dgm:spPr/>
      <dgm:t>
        <a:bodyPr/>
        <a:lstStyle/>
        <a:p>
          <a:endParaRPr lang="en-US"/>
        </a:p>
      </dgm:t>
    </dgm:pt>
    <dgm:pt modelId="{1D8E7E7C-E9E1-420A-8DB9-326F82AB2A8D}" type="sibTrans" cxnId="{CEF9F338-FAB0-4076-B0E6-B31E73FB6345}">
      <dgm:prSet/>
      <dgm:spPr/>
      <dgm:t>
        <a:bodyPr/>
        <a:lstStyle/>
        <a:p>
          <a:endParaRPr lang="en-US"/>
        </a:p>
      </dgm:t>
    </dgm:pt>
    <dgm:pt modelId="{E5DA07FA-9A15-4ACC-A111-6290AD3E35D9}" type="pres">
      <dgm:prSet presAssocID="{99BE1B91-4719-4562-8DFE-9230BC91102B}" presName="root" presStyleCnt="0">
        <dgm:presLayoutVars>
          <dgm:dir/>
          <dgm:resizeHandles val="exact"/>
        </dgm:presLayoutVars>
      </dgm:prSet>
      <dgm:spPr/>
    </dgm:pt>
    <dgm:pt modelId="{8932810C-B9EF-485C-A955-4AA4C56301F7}" type="pres">
      <dgm:prSet presAssocID="{AE0543BE-087D-471B-B8C3-8838DBBF454F}" presName="compNode" presStyleCnt="0"/>
      <dgm:spPr/>
    </dgm:pt>
    <dgm:pt modelId="{4F90C5E2-EDB1-4600-9BC6-A25724644463}" type="pres">
      <dgm:prSet presAssocID="{AE0543BE-087D-471B-B8C3-8838DBBF454F}" presName="bgRect" presStyleLbl="bgShp" presStyleIdx="0" presStyleCnt="3"/>
      <dgm:spPr/>
    </dgm:pt>
    <dgm:pt modelId="{F901B07A-B761-440D-AC6B-F3C77E4CA3B0}" type="pres">
      <dgm:prSet presAssocID="{AE0543BE-087D-471B-B8C3-8838DBBF454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DFA8E866-9400-4556-8025-46C72329386A}" type="pres">
      <dgm:prSet presAssocID="{AE0543BE-087D-471B-B8C3-8838DBBF454F}" presName="spaceRect" presStyleCnt="0"/>
      <dgm:spPr/>
    </dgm:pt>
    <dgm:pt modelId="{2C111D37-4B12-4E72-B2B4-FD6E534EF474}" type="pres">
      <dgm:prSet presAssocID="{AE0543BE-087D-471B-B8C3-8838DBBF454F}" presName="parTx" presStyleLbl="revTx" presStyleIdx="0" presStyleCnt="3">
        <dgm:presLayoutVars>
          <dgm:chMax val="0"/>
          <dgm:chPref val="0"/>
        </dgm:presLayoutVars>
      </dgm:prSet>
      <dgm:spPr/>
    </dgm:pt>
    <dgm:pt modelId="{37405C60-44B7-4D19-9FE1-FA1370BB40E1}" type="pres">
      <dgm:prSet presAssocID="{A0B0A6B8-A9A9-4ED4-8A31-E33767DF004A}" presName="sibTrans" presStyleCnt="0"/>
      <dgm:spPr/>
    </dgm:pt>
    <dgm:pt modelId="{C02DA4EC-1164-4CA8-AC5E-0484558C98AF}" type="pres">
      <dgm:prSet presAssocID="{2D75D352-64A3-41F7-8A0A-E98061034E49}" presName="compNode" presStyleCnt="0"/>
      <dgm:spPr/>
    </dgm:pt>
    <dgm:pt modelId="{C46DB90D-7821-4556-851B-F59C1E337DA7}" type="pres">
      <dgm:prSet presAssocID="{2D75D352-64A3-41F7-8A0A-E98061034E49}" presName="bgRect" presStyleLbl="bgShp" presStyleIdx="1" presStyleCnt="3"/>
      <dgm:spPr/>
    </dgm:pt>
    <dgm:pt modelId="{127EF622-C41E-49E9-843E-74CDB8D40DC2}" type="pres">
      <dgm:prSet presAssocID="{2D75D352-64A3-41F7-8A0A-E98061034E4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BFA7C1CB-E0E2-4355-9D2C-902234BBDA8F}" type="pres">
      <dgm:prSet presAssocID="{2D75D352-64A3-41F7-8A0A-E98061034E49}" presName="spaceRect" presStyleCnt="0"/>
      <dgm:spPr/>
    </dgm:pt>
    <dgm:pt modelId="{E5036CA3-31C7-4388-BCDB-A40FBBBA9E59}" type="pres">
      <dgm:prSet presAssocID="{2D75D352-64A3-41F7-8A0A-E98061034E49}" presName="parTx" presStyleLbl="revTx" presStyleIdx="1" presStyleCnt="3">
        <dgm:presLayoutVars>
          <dgm:chMax val="0"/>
          <dgm:chPref val="0"/>
        </dgm:presLayoutVars>
      </dgm:prSet>
      <dgm:spPr/>
    </dgm:pt>
    <dgm:pt modelId="{5E1FD5D2-CDF9-4B01-B4F1-ABFD64F67957}" type="pres">
      <dgm:prSet presAssocID="{A214A452-3F15-47D3-82E3-9CA44D3A014C}" presName="sibTrans" presStyleCnt="0"/>
      <dgm:spPr/>
    </dgm:pt>
    <dgm:pt modelId="{5777FB51-21C7-4262-8825-C7509C032322}" type="pres">
      <dgm:prSet presAssocID="{5BEC225A-192A-44A3-85A6-B262AB753FF9}" presName="compNode" presStyleCnt="0"/>
      <dgm:spPr/>
    </dgm:pt>
    <dgm:pt modelId="{9FBDAE40-42C1-4D35-847F-B417B19302C6}" type="pres">
      <dgm:prSet presAssocID="{5BEC225A-192A-44A3-85A6-B262AB753FF9}" presName="bgRect" presStyleLbl="bgShp" presStyleIdx="2" presStyleCnt="3"/>
      <dgm:spPr/>
    </dgm:pt>
    <dgm:pt modelId="{FFBE81B4-09D3-4AC1-A97C-75A217B2E3F7}" type="pres">
      <dgm:prSet presAssocID="{5BEC225A-192A-44A3-85A6-B262AB753FF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C9EF809A-BD11-4938-8DBF-5E4C94498FED}" type="pres">
      <dgm:prSet presAssocID="{5BEC225A-192A-44A3-85A6-B262AB753FF9}" presName="spaceRect" presStyleCnt="0"/>
      <dgm:spPr/>
    </dgm:pt>
    <dgm:pt modelId="{E01F3643-9F98-47D6-9DC5-53CB65344581}" type="pres">
      <dgm:prSet presAssocID="{5BEC225A-192A-44A3-85A6-B262AB753FF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362CC0A-9047-4477-A8A5-863EAF72E1B4}" type="presOf" srcId="{5BEC225A-192A-44A3-85A6-B262AB753FF9}" destId="{E01F3643-9F98-47D6-9DC5-53CB65344581}" srcOrd="0" destOrd="0" presId="urn:microsoft.com/office/officeart/2018/2/layout/IconVerticalSolidList"/>
    <dgm:cxn modelId="{F7D9A632-AFC8-447C-80A2-8D5AF49093C7}" type="presOf" srcId="{2D75D352-64A3-41F7-8A0A-E98061034E49}" destId="{E5036CA3-31C7-4388-BCDB-A40FBBBA9E59}" srcOrd="0" destOrd="0" presId="urn:microsoft.com/office/officeart/2018/2/layout/IconVerticalSolidList"/>
    <dgm:cxn modelId="{CEF9F338-FAB0-4076-B0E6-B31E73FB6345}" srcId="{99BE1B91-4719-4562-8DFE-9230BC91102B}" destId="{5BEC225A-192A-44A3-85A6-B262AB753FF9}" srcOrd="2" destOrd="0" parTransId="{2B66D279-E9D5-41F2-A855-AD10408875B5}" sibTransId="{1D8E7E7C-E9E1-420A-8DB9-326F82AB2A8D}"/>
    <dgm:cxn modelId="{2880BC61-6EB4-425B-B3C7-39E9BD6F2F9B}" srcId="{99BE1B91-4719-4562-8DFE-9230BC91102B}" destId="{AE0543BE-087D-471B-B8C3-8838DBBF454F}" srcOrd="0" destOrd="0" parTransId="{AD982B9A-BE5A-4D85-BCF6-731742978C8E}" sibTransId="{A0B0A6B8-A9A9-4ED4-8A31-E33767DF004A}"/>
    <dgm:cxn modelId="{20005AAD-4AC7-4DC3-9A6F-1BAFDFEBCDB7}" srcId="{99BE1B91-4719-4562-8DFE-9230BC91102B}" destId="{2D75D352-64A3-41F7-8A0A-E98061034E49}" srcOrd="1" destOrd="0" parTransId="{871579F9-3283-4327-8945-581DFDB3181C}" sibTransId="{A214A452-3F15-47D3-82E3-9CA44D3A014C}"/>
    <dgm:cxn modelId="{3C2DA7E8-9A7D-4026-BBF8-7C759B488701}" type="presOf" srcId="{99BE1B91-4719-4562-8DFE-9230BC91102B}" destId="{E5DA07FA-9A15-4ACC-A111-6290AD3E35D9}" srcOrd="0" destOrd="0" presId="urn:microsoft.com/office/officeart/2018/2/layout/IconVerticalSolidList"/>
    <dgm:cxn modelId="{562370EE-2B5E-4FB2-AD67-02B5AEAEED88}" type="presOf" srcId="{AE0543BE-087D-471B-B8C3-8838DBBF454F}" destId="{2C111D37-4B12-4E72-B2B4-FD6E534EF474}" srcOrd="0" destOrd="0" presId="urn:microsoft.com/office/officeart/2018/2/layout/IconVerticalSolidList"/>
    <dgm:cxn modelId="{99ECD093-B9C1-48DD-9033-97C1A29D568F}" type="presParOf" srcId="{E5DA07FA-9A15-4ACC-A111-6290AD3E35D9}" destId="{8932810C-B9EF-485C-A955-4AA4C56301F7}" srcOrd="0" destOrd="0" presId="urn:microsoft.com/office/officeart/2018/2/layout/IconVerticalSolidList"/>
    <dgm:cxn modelId="{EF4A6719-4969-4193-AC5F-D797ED69B39B}" type="presParOf" srcId="{8932810C-B9EF-485C-A955-4AA4C56301F7}" destId="{4F90C5E2-EDB1-4600-9BC6-A25724644463}" srcOrd="0" destOrd="0" presId="urn:microsoft.com/office/officeart/2018/2/layout/IconVerticalSolidList"/>
    <dgm:cxn modelId="{B432CF6F-ECAC-452E-A10A-2F58BF4F1FFB}" type="presParOf" srcId="{8932810C-B9EF-485C-A955-4AA4C56301F7}" destId="{F901B07A-B761-440D-AC6B-F3C77E4CA3B0}" srcOrd="1" destOrd="0" presId="urn:microsoft.com/office/officeart/2018/2/layout/IconVerticalSolidList"/>
    <dgm:cxn modelId="{445C1D36-B95C-4BDF-A5FE-25974BDDE2C2}" type="presParOf" srcId="{8932810C-B9EF-485C-A955-4AA4C56301F7}" destId="{DFA8E866-9400-4556-8025-46C72329386A}" srcOrd="2" destOrd="0" presId="urn:microsoft.com/office/officeart/2018/2/layout/IconVerticalSolidList"/>
    <dgm:cxn modelId="{793483CE-B520-4ED5-A11E-B0D1644E58AD}" type="presParOf" srcId="{8932810C-B9EF-485C-A955-4AA4C56301F7}" destId="{2C111D37-4B12-4E72-B2B4-FD6E534EF474}" srcOrd="3" destOrd="0" presId="urn:microsoft.com/office/officeart/2018/2/layout/IconVerticalSolidList"/>
    <dgm:cxn modelId="{781685AA-CB11-448A-AABC-3CC78F39E99E}" type="presParOf" srcId="{E5DA07FA-9A15-4ACC-A111-6290AD3E35D9}" destId="{37405C60-44B7-4D19-9FE1-FA1370BB40E1}" srcOrd="1" destOrd="0" presId="urn:microsoft.com/office/officeart/2018/2/layout/IconVerticalSolidList"/>
    <dgm:cxn modelId="{73783525-DE1E-49C3-B1BF-68CCAF000086}" type="presParOf" srcId="{E5DA07FA-9A15-4ACC-A111-6290AD3E35D9}" destId="{C02DA4EC-1164-4CA8-AC5E-0484558C98AF}" srcOrd="2" destOrd="0" presId="urn:microsoft.com/office/officeart/2018/2/layout/IconVerticalSolidList"/>
    <dgm:cxn modelId="{ED322584-17DE-4197-A2C9-9ED026401CBF}" type="presParOf" srcId="{C02DA4EC-1164-4CA8-AC5E-0484558C98AF}" destId="{C46DB90D-7821-4556-851B-F59C1E337DA7}" srcOrd="0" destOrd="0" presId="urn:microsoft.com/office/officeart/2018/2/layout/IconVerticalSolidList"/>
    <dgm:cxn modelId="{EAAA6E0F-C528-4CE1-AE83-F422274C0902}" type="presParOf" srcId="{C02DA4EC-1164-4CA8-AC5E-0484558C98AF}" destId="{127EF622-C41E-49E9-843E-74CDB8D40DC2}" srcOrd="1" destOrd="0" presId="urn:microsoft.com/office/officeart/2018/2/layout/IconVerticalSolidList"/>
    <dgm:cxn modelId="{7ECA345C-60D0-4348-B80D-D98AA68D1395}" type="presParOf" srcId="{C02DA4EC-1164-4CA8-AC5E-0484558C98AF}" destId="{BFA7C1CB-E0E2-4355-9D2C-902234BBDA8F}" srcOrd="2" destOrd="0" presId="urn:microsoft.com/office/officeart/2018/2/layout/IconVerticalSolidList"/>
    <dgm:cxn modelId="{23713114-6F66-43C5-8C70-CE3AA7F318F6}" type="presParOf" srcId="{C02DA4EC-1164-4CA8-AC5E-0484558C98AF}" destId="{E5036CA3-31C7-4388-BCDB-A40FBBBA9E59}" srcOrd="3" destOrd="0" presId="urn:microsoft.com/office/officeart/2018/2/layout/IconVerticalSolidList"/>
    <dgm:cxn modelId="{30C6717F-02C5-45D8-A517-D458564EBD57}" type="presParOf" srcId="{E5DA07FA-9A15-4ACC-A111-6290AD3E35D9}" destId="{5E1FD5D2-CDF9-4B01-B4F1-ABFD64F67957}" srcOrd="3" destOrd="0" presId="urn:microsoft.com/office/officeart/2018/2/layout/IconVerticalSolidList"/>
    <dgm:cxn modelId="{9AB8466F-350E-432B-9AB0-4FBB82E0C483}" type="presParOf" srcId="{E5DA07FA-9A15-4ACC-A111-6290AD3E35D9}" destId="{5777FB51-21C7-4262-8825-C7509C032322}" srcOrd="4" destOrd="0" presId="urn:microsoft.com/office/officeart/2018/2/layout/IconVerticalSolidList"/>
    <dgm:cxn modelId="{841A4A16-7A4E-43C1-942D-3F43C2E2F0E1}" type="presParOf" srcId="{5777FB51-21C7-4262-8825-C7509C032322}" destId="{9FBDAE40-42C1-4D35-847F-B417B19302C6}" srcOrd="0" destOrd="0" presId="urn:microsoft.com/office/officeart/2018/2/layout/IconVerticalSolidList"/>
    <dgm:cxn modelId="{6D30D6A0-1A08-4595-A3AA-14ED91B8FA49}" type="presParOf" srcId="{5777FB51-21C7-4262-8825-C7509C032322}" destId="{FFBE81B4-09D3-4AC1-A97C-75A217B2E3F7}" srcOrd="1" destOrd="0" presId="urn:microsoft.com/office/officeart/2018/2/layout/IconVerticalSolidList"/>
    <dgm:cxn modelId="{86831891-401F-4ABE-A099-5FF108E7FFB3}" type="presParOf" srcId="{5777FB51-21C7-4262-8825-C7509C032322}" destId="{C9EF809A-BD11-4938-8DBF-5E4C94498FED}" srcOrd="2" destOrd="0" presId="urn:microsoft.com/office/officeart/2018/2/layout/IconVerticalSolidList"/>
    <dgm:cxn modelId="{602C7F90-F750-4C76-AD2B-067BACEB017B}" type="presParOf" srcId="{5777FB51-21C7-4262-8825-C7509C032322}" destId="{E01F3643-9F98-47D6-9DC5-53CB6534458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90C5E2-EDB1-4600-9BC6-A25724644463}">
      <dsp:nvSpPr>
        <dsp:cNvPr id="0" name=""/>
        <dsp:cNvSpPr/>
      </dsp:nvSpPr>
      <dsp:spPr>
        <a:xfrm>
          <a:off x="0" y="3779"/>
          <a:ext cx="6513603" cy="172190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01B07A-B761-440D-AC6B-F3C77E4CA3B0}">
      <dsp:nvSpPr>
        <dsp:cNvPr id="0" name=""/>
        <dsp:cNvSpPr/>
      </dsp:nvSpPr>
      <dsp:spPr>
        <a:xfrm>
          <a:off x="520875" y="391207"/>
          <a:ext cx="947971" cy="9470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111D37-4B12-4E72-B2B4-FD6E534EF474}">
      <dsp:nvSpPr>
        <dsp:cNvPr id="0" name=""/>
        <dsp:cNvSpPr/>
      </dsp:nvSpPr>
      <dsp:spPr>
        <a:xfrm>
          <a:off x="1989722" y="3779"/>
          <a:ext cx="4286293" cy="17235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413" tIns="182413" rIns="182413" bIns="18241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 err="1"/>
            <a:t>Switchlerde</a:t>
          </a:r>
          <a:r>
            <a:rPr lang="tr-TR" sz="2400" kern="1200" dirty="0"/>
            <a:t> port güvenliği Port Security ile sağlanır.</a:t>
          </a:r>
          <a:endParaRPr lang="en-US" sz="2400" kern="1200" dirty="0"/>
        </a:p>
      </dsp:txBody>
      <dsp:txXfrm>
        <a:off x="1989722" y="3779"/>
        <a:ext cx="4286293" cy="1723584"/>
      </dsp:txXfrm>
    </dsp:sp>
    <dsp:sp modelId="{C46DB90D-7821-4556-851B-F59C1E337DA7}">
      <dsp:nvSpPr>
        <dsp:cNvPr id="0" name=""/>
        <dsp:cNvSpPr/>
      </dsp:nvSpPr>
      <dsp:spPr>
        <a:xfrm>
          <a:off x="0" y="2080920"/>
          <a:ext cx="6513603" cy="172190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7EF622-C41E-49E9-843E-74CDB8D40DC2}">
      <dsp:nvSpPr>
        <dsp:cNvPr id="0" name=""/>
        <dsp:cNvSpPr/>
      </dsp:nvSpPr>
      <dsp:spPr>
        <a:xfrm>
          <a:off x="520875" y="2468348"/>
          <a:ext cx="947971" cy="9470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036CA3-31C7-4388-BCDB-A40FBBBA9E59}">
      <dsp:nvSpPr>
        <dsp:cNvPr id="0" name=""/>
        <dsp:cNvSpPr/>
      </dsp:nvSpPr>
      <dsp:spPr>
        <a:xfrm>
          <a:off x="1989722" y="2080920"/>
          <a:ext cx="4286293" cy="17235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413" tIns="182413" rIns="182413" bIns="18241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Port Security ile bir porta kaç cihazın bağlanılacağına, hangi cihazların bağlanılacağına karar verir.</a:t>
          </a:r>
          <a:endParaRPr lang="en-US" sz="2400" kern="1200" dirty="0"/>
        </a:p>
      </dsp:txBody>
      <dsp:txXfrm>
        <a:off x="1989722" y="2080920"/>
        <a:ext cx="4286293" cy="1723584"/>
      </dsp:txXfrm>
    </dsp:sp>
    <dsp:sp modelId="{9FBDAE40-42C1-4D35-847F-B417B19302C6}">
      <dsp:nvSpPr>
        <dsp:cNvPr id="0" name=""/>
        <dsp:cNvSpPr/>
      </dsp:nvSpPr>
      <dsp:spPr>
        <a:xfrm>
          <a:off x="0" y="4158061"/>
          <a:ext cx="6513603" cy="17219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BE81B4-09D3-4AC1-A97C-75A217B2E3F7}">
      <dsp:nvSpPr>
        <dsp:cNvPr id="0" name=""/>
        <dsp:cNvSpPr/>
      </dsp:nvSpPr>
      <dsp:spPr>
        <a:xfrm>
          <a:off x="521384" y="4545489"/>
          <a:ext cx="947971" cy="9470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1F3643-9F98-47D6-9DC5-53CB65344581}">
      <dsp:nvSpPr>
        <dsp:cNvPr id="0" name=""/>
        <dsp:cNvSpPr/>
      </dsp:nvSpPr>
      <dsp:spPr>
        <a:xfrm>
          <a:off x="1990740" y="4158061"/>
          <a:ext cx="4286293" cy="17235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413" tIns="182413" rIns="182413" bIns="18241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Belirlenen kurallara uyulmaması durumunda </a:t>
          </a:r>
          <a:r>
            <a:rPr lang="tr-TR" sz="2000" kern="1200" dirty="0" err="1"/>
            <a:t>switch</a:t>
          </a:r>
          <a:r>
            <a:rPr lang="tr-TR" sz="2000" kern="1200" dirty="0"/>
            <a:t> tarafında bazı aksiyonlar belirlenir. Bu aksiyonlar sonunda da kurula uyumayan port için portu kapatma, </a:t>
          </a:r>
          <a:r>
            <a:rPr lang="tr-TR" sz="2000" kern="1200" dirty="0" err="1"/>
            <a:t>logunu</a:t>
          </a:r>
          <a:r>
            <a:rPr lang="tr-TR" sz="2000" kern="1200" dirty="0"/>
            <a:t> gönderme vb. işlemler gerçekleşir.</a:t>
          </a:r>
          <a:endParaRPr lang="en-US" sz="2000" kern="1200" dirty="0"/>
        </a:p>
      </dsp:txBody>
      <dsp:txXfrm>
        <a:off x="1990740" y="4158061"/>
        <a:ext cx="4286293" cy="172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9EDABF14-FDE8-49B0-A554-78F6205AC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245809"/>
            <a:ext cx="9144000" cy="15647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PORT GÜVENLİĞİ  </a:t>
            </a:r>
          </a:p>
        </p:txBody>
      </p:sp>
      <p:sp>
        <p:nvSpPr>
          <p:cNvPr id="26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0" name="Freeform: Shape 29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32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03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10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CE8B6F65-BCF4-474F-9975-72D77CAF9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+mn-lt"/>
              </a:rPr>
              <a:t>Port Güvenliği</a:t>
            </a:r>
            <a:br>
              <a:rPr lang="tr-TR" dirty="0">
                <a:solidFill>
                  <a:srgbClr val="FFFFFF"/>
                </a:solidFill>
              </a:rPr>
            </a:br>
            <a:endParaRPr lang="tr-TR" dirty="0">
              <a:solidFill>
                <a:srgbClr val="FFFFFF"/>
              </a:solidFill>
            </a:endParaRPr>
          </a:p>
        </p:txBody>
      </p:sp>
      <p:graphicFrame>
        <p:nvGraphicFramePr>
          <p:cNvPr id="8" name="İçerik Yer Tutucusu 3">
            <a:extLst>
              <a:ext uri="{FF2B5EF4-FFF2-40B4-BE49-F238E27FC236}">
                <a16:creationId xmlns:a16="http://schemas.microsoft.com/office/drawing/2014/main" id="{51210551-D913-454F-B15C-E55F90B946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909407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6AFD780-2147-4055-912E-075064EFDFF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1772"/>
            <a:ext cx="1125415" cy="51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53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CE14D8A-A8D7-47DF-AF7D-EBC526603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tr-TR" b="1" dirty="0">
                <a:solidFill>
                  <a:schemeClr val="accent1"/>
                </a:solidFill>
                <a:latin typeface="+mn-lt"/>
              </a:rPr>
              <a:t>Port Güvenliği</a:t>
            </a:r>
            <a:endParaRPr lang="tr-TR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782A812E-004F-4920-B2B8-B23EFBBFB18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6316" y="1467729"/>
            <a:ext cx="6487324" cy="3877994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9B2B2CFA-B919-4E6F-9FB7-E7F83DD4BA62}"/>
              </a:ext>
            </a:extLst>
          </p:cNvPr>
          <p:cNvSpPr txBox="1"/>
          <p:nvPr/>
        </p:nvSpPr>
        <p:spPr>
          <a:xfrm>
            <a:off x="6421448" y="5414536"/>
            <a:ext cx="4274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Port Security Yapılandırması</a:t>
            </a:r>
          </a:p>
          <a:p>
            <a:endParaRPr lang="tr-TR" sz="2000" b="1" dirty="0"/>
          </a:p>
        </p:txBody>
      </p:sp>
      <p:pic>
        <p:nvPicPr>
          <p:cNvPr id="12" name="Resim 11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1FEBE4E0-23C5-4177-A45F-AB01A9B9D4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97" y="5702331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715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63</Words>
  <Application>Microsoft Office PowerPoint</Application>
  <PresentationFormat>Geniş ekran</PresentationFormat>
  <Paragraphs>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TEMEL NETWORK </vt:lpstr>
      <vt:lpstr>PORT GÜVENLİĞİ  </vt:lpstr>
      <vt:lpstr>Port Güvenliği </vt:lpstr>
      <vt:lpstr>Port Güvenliği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8</cp:revision>
  <dcterms:created xsi:type="dcterms:W3CDTF">2020-04-08T22:15:49Z</dcterms:created>
  <dcterms:modified xsi:type="dcterms:W3CDTF">2020-05-14T12:11:38Z</dcterms:modified>
</cp:coreProperties>
</file>