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D006D-128B-424D-A4F0-741F936ABB67}" type="datetimeFigureOut">
              <a:rPr lang="tr-TR" smtClean="0"/>
              <a:t>08.05.2020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13C21-5979-4B7F-81E6-CEF27CAB5EDC}"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BC413C21-5979-4B7F-81E6-CEF27CAB5EDC}" type="slidenum">
              <a:rPr lang="tr-TR" smtClean="0"/>
              <a:t>7</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A326BB6-D205-46F9-A0C9-F651F16519B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A326BB6-D205-46F9-A0C9-F651F16519B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A326BB6-D205-46F9-A0C9-F651F16519B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A326BB6-D205-46F9-A0C9-F651F16519B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326BB6-D205-46F9-A0C9-F651F16519B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A326BB6-D205-46F9-A0C9-F651F16519B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A326BB6-D205-46F9-A0C9-F651F16519B0}"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A326BB6-D205-46F9-A0C9-F651F16519B0}"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326BB6-D205-46F9-A0C9-F651F16519B0}"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326BB6-D205-46F9-A0C9-F651F16519B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326BB6-D205-46F9-A0C9-F651F16519B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EBE046-E6F3-464A-890D-A8ACFB0BE10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326BB6-D205-46F9-A0C9-F651F16519B0}"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EBE046-E6F3-464A-890D-A8ACFB0BE10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12. HAFTA</a:t>
            </a:r>
          </a:p>
          <a:p>
            <a:r>
              <a:rPr lang="tr-TR" dirty="0" smtClean="0"/>
              <a:t>PRİMLERİN SINIRI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Primlerin hesabına esas tutulacak günlük kazanç, sigortalının, bir ay için prime esas tutulan kazancının otuzda biridir. </a:t>
            </a:r>
          </a:p>
          <a:p>
            <a:r>
              <a:rPr lang="tr-TR" dirty="0" smtClean="0"/>
              <a:t>ncak günlük kazancın hesabına esas tutulan ay içindeki bazı günlerde çalışmamış ve çalışmadığı günler için ücret almamış sigortalının günlük kazancı, o ay için prime esas tutulan kazancının ücret aldığı gün sayısına bölünmesi suretiyle hesaplanır.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Sigortalıların günlük kazançlarının hesabında esas tutulan gün sayıları, aynı zamanda, bunların prim ödeme gün sayılarını gösterir. Ancak, işveren ve sigortalı arasında kısmî süreli hizmet akdinin yazılı olarak yapılmış olması kaydıyla, ay içerisinde günün bazı saatlerinde çalışan ve çalıştığı saat karşılığında ücret alan sigortalının ay içindeki prim ödeme gün sayısı,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ay içindeki toplam çalışma saati süresinin 4857 sayılı İş Kanununa göre belirlenen haftalık çalışma süresine göre hesaplanan günlük çalışma saatine bölünmesi suretiyle bulunur. Bu şekildeki hesaplamada gün kesirleri bir gün kabul ediliR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Milli Eğitim Bakanlığına bağlı her derece ve türdeki örgün ve yaygın eğitim kurumlarında ek ders ücreti karşılığında ilgili mevzuatı çerçevesinde uzman ve usta öğretici olarak çalıştırılanların prim ödeme gün sayısı 30 günü aşmamak kaydıyla, bir takvim ayı içerisinde hak kazandıkları brüt ek ders ücreti toplam tutarının, prime esas günlük kazanç alt sınırına bölünmesi sonucu bulunur. Bu şekilde yapılacak hesaplamalarda tam sayıdan sonraki küsuratlar dikkate alınmaz</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yükseköğrenimleri sırasında staja tabi tutulan öğrenciler, kamu kurum ve kuruluşları tarafından desteklenen projelerde görevli bursiyerler ve 2547 sayılı Kanunun 46 ncı maddesine tabi olarak kısmi zamanlı çalıştırılan öğrencilerden aylık prime esas kazanç tutarı 82 nci maddeye göre belirlenen günlük prime esas kazanç alt sınırının otuz katından fazla olmayanlar ile kursiyerlerin prime esas günlük kazançlarının hesaplanmasında prime esas günlük kazanç alt sınırı dikkate alınır.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Yalnızca genel sağlık sigortasına tâbi olanlar bakımından prime esas aylık kazancın tespitinde; 60 ıncı maddenin birinci fıkrasının (d) bendinde sayılan kişiler i çin 82 nci maddeye göre belirlenen prime esas günlük kazanç alt sınırının iki katının otuz günlük tutarı, 60 ıncı maddenin birinci fıkrasının (c) bendi ile onikinci, onüçüncü ve ondördüncü fıkralarında belirtilen kişiler için asgari ücret, 60 ıncı maddenin birinci fıkrasının (e) bendinde belirtilen kişiler için ise prime esas asgari kazanç tutarı esas alınır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Bu Kanun gereğince alınacak prim ve verilecek ödeneklerin hesabına esas tutulan günlük kazancın alt sınırı, sigortalıların yaşlarına uygun asgarî ücretin otuzda biri, </a:t>
            </a:r>
          </a:p>
          <a:p>
            <a:r>
              <a:rPr lang="tr-TR" dirty="0" smtClean="0"/>
              <a:t>üst sınırı ise 16 yaşından büyük sigortalıların günlük kazanç alt sınırının 7,5 katı, ancak sosyal güvenlik sözleşmesi olmayan ülkelerde iş üstlenen işverenlerce yurt dışındaki işyerlerinde çalıştırılmak üzere götürülen Türk işçileri için 3 katıdır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Günlük kazançları yukarıdaki fıkrada belirtilen alt sınırın altında olan sigortalılar ile ücretsiz çalışan sigortalıların günlük kazançları alt sınır üzerinden, günlük kazançları üst sınırdan fazla olan sigortalıların günlük kazançları da üst sınır üzerinden hesaplanır.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464</Words>
  <Application>Microsoft Office PowerPoint</Application>
  <PresentationFormat>On-screen Show (4:3)</PresentationFormat>
  <Paragraphs>14</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2020-05-08T10:02:25Z</dcterms:created>
  <dcterms:modified xsi:type="dcterms:W3CDTF">2020-05-08T10:06:21Z</dcterms:modified>
</cp:coreProperties>
</file>