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69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62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18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66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5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84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66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67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48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08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02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B7748-2BA0-4EAD-98AB-DA3040F1A51B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5DDB1-6729-4F6F-9E56-7D485EB932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27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tourism.org/" TargetMode="External"/><Relationship Id="rId2" Type="http://schemas.openxmlformats.org/officeDocument/2006/relationships/hyperlink" Target="http://www.baskent.edu.tr/~nerdogan/ekoturizm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için öneriler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190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alanların tahribatına izin verilmemeli</a:t>
            </a:r>
          </a:p>
          <a:p>
            <a:r>
              <a:rPr lang="tr-TR" dirty="0" smtClean="0"/>
              <a:t>Sürdürülebilir turizm korunarak geliştirilmeli</a:t>
            </a:r>
          </a:p>
          <a:p>
            <a:r>
              <a:rPr lang="tr-TR" dirty="0" err="1" smtClean="0"/>
              <a:t>Biyoçeşitlilik</a:t>
            </a:r>
            <a:r>
              <a:rPr lang="tr-TR" dirty="0" smtClean="0"/>
              <a:t> korunmalı</a:t>
            </a:r>
          </a:p>
          <a:p>
            <a:r>
              <a:rPr lang="tr-TR" dirty="0" smtClean="0"/>
              <a:t>Çevre bilincini geliştirmek için faaliyetler düzenlenebilir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62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halkın gelir elde etmesi için el sanatları desteklenmeli</a:t>
            </a:r>
          </a:p>
          <a:p>
            <a:r>
              <a:rPr lang="tr-TR" dirty="0" smtClean="0"/>
              <a:t>Yerel unsurlar bozulmadan geliştirilmeli</a:t>
            </a:r>
          </a:p>
          <a:p>
            <a:r>
              <a:rPr lang="tr-TR" dirty="0" smtClean="0"/>
              <a:t>Kültürel çeşitlilik bilinci geliştirilmeli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60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sürdürülebilirliği için çok çeşitli etkinlikler geliştirilmeli</a:t>
            </a:r>
          </a:p>
          <a:p>
            <a:r>
              <a:rPr lang="tr-TR" dirty="0" smtClean="0"/>
              <a:t>Ulaşım kolaylığı için alternatif turizm yolları geliştirilmeli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8970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Karar alma sürecince yerel halkın daha etkin olması sağlanmalı</a:t>
            </a:r>
          </a:p>
          <a:p>
            <a:r>
              <a:rPr lang="tr-TR" dirty="0" smtClean="0"/>
              <a:t>Kaynakların etkin kullanılması için çalışmalar yapılabilir</a:t>
            </a:r>
          </a:p>
          <a:p>
            <a:r>
              <a:rPr lang="tr-TR" dirty="0" smtClean="0"/>
              <a:t>Üretimde çeşitlilik için teşvikler verilebilir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6292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yönetimler ile işbirliği yapılabilir</a:t>
            </a:r>
          </a:p>
          <a:p>
            <a:r>
              <a:rPr lang="tr-TR" dirty="0" smtClean="0"/>
              <a:t>Farklı turistik bölgelerdeki </a:t>
            </a:r>
            <a:r>
              <a:rPr lang="tr-TR" dirty="0" err="1" smtClean="0"/>
              <a:t>ekoturizm</a:t>
            </a:r>
            <a:r>
              <a:rPr lang="tr-TR" dirty="0" smtClean="0"/>
              <a:t> faaliyetleri turizme katılabilir</a:t>
            </a:r>
          </a:p>
          <a:p>
            <a:r>
              <a:rPr lang="tr-TR" dirty="0" smtClean="0"/>
              <a:t>Bölgeler arası ekonomik farklılıkları en aza indirecek çalışmalar yapılabilir</a:t>
            </a:r>
          </a:p>
          <a:p>
            <a:r>
              <a:rPr lang="tr-TR" dirty="0" smtClean="0"/>
              <a:t>Tüm bu  süreçler için toplum bilinci oluşturulabilir.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5032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Polat, D. D.,  </a:t>
            </a:r>
            <a:r>
              <a:rPr lang="tr-TR" dirty="0" err="1" smtClean="0"/>
              <a:t>Harputluoğlu</a:t>
            </a:r>
            <a:r>
              <a:rPr lang="tr-TR" dirty="0" smtClean="0"/>
              <a:t>, D. D. (2017). </a:t>
            </a:r>
            <a:r>
              <a:rPr lang="tr-TR" b="1" dirty="0" smtClean="0"/>
              <a:t>Sürdürülebilirlik Kapsamında Ekolojik Oteller: </a:t>
            </a:r>
            <a:r>
              <a:rPr lang="tr-TR" b="1" dirty="0" err="1" smtClean="0"/>
              <a:t>Narköy</a:t>
            </a:r>
            <a:r>
              <a:rPr lang="tr-TR" b="1" dirty="0" smtClean="0"/>
              <a:t> Ekolojik Otel ve Eğitim Merkezi.</a:t>
            </a:r>
          </a:p>
          <a:p>
            <a:r>
              <a:rPr lang="tr-TR" dirty="0" smtClean="0"/>
              <a:t>Kaypak, Ş. (2010</a:t>
            </a:r>
            <a:r>
              <a:rPr lang="tr-TR" b="1" dirty="0" smtClean="0"/>
              <a:t>). Ekolojik turizmin sürdürülebilirliği. </a:t>
            </a:r>
            <a:r>
              <a:rPr lang="tr-TR" b="1" i="1" dirty="0" smtClean="0"/>
              <a:t>Uluslararası Alanya İşletme Fakültesi Dergisi</a:t>
            </a:r>
            <a:r>
              <a:rPr lang="tr-TR" dirty="0" smtClean="0"/>
              <a:t>, </a:t>
            </a:r>
            <a:r>
              <a:rPr lang="tr-TR" i="1" dirty="0" smtClean="0"/>
              <a:t>2</a:t>
            </a:r>
            <a:r>
              <a:rPr lang="tr-TR" dirty="0" smtClean="0"/>
              <a:t>(2).</a:t>
            </a:r>
          </a:p>
          <a:p>
            <a:r>
              <a:rPr lang="tr-TR" dirty="0" smtClean="0"/>
              <a:t>Kaypak, Ş. (2012). </a:t>
            </a:r>
            <a:r>
              <a:rPr lang="tr-TR" b="1" dirty="0" smtClean="0"/>
              <a:t>Ekolojik turizm ve sürdürülebilir kırsal kalkınma. </a:t>
            </a:r>
            <a:r>
              <a:rPr lang="tr-TR" b="1" i="1" dirty="0" smtClean="0"/>
              <a:t>Karamanoğlu </a:t>
            </a:r>
            <a:r>
              <a:rPr lang="tr-TR" b="1" i="1" dirty="0" err="1" smtClean="0"/>
              <a:t>Mehmetbey</a:t>
            </a:r>
            <a:r>
              <a:rPr lang="tr-TR" b="1" i="1" dirty="0" smtClean="0"/>
              <a:t> Üniversitesi Sosyal ve Ekonomik Araştırmalar Dergisi</a:t>
            </a:r>
            <a:r>
              <a:rPr lang="tr-TR" dirty="0" smtClean="0"/>
              <a:t>, </a:t>
            </a:r>
            <a:r>
              <a:rPr lang="tr-TR" i="1" dirty="0" smtClean="0"/>
              <a:t>2012</a:t>
            </a:r>
            <a:r>
              <a:rPr lang="tr-TR" dirty="0" smtClean="0"/>
              <a:t>(1), 11-29.</a:t>
            </a:r>
          </a:p>
          <a:p>
            <a:r>
              <a:rPr lang="tr-TR" dirty="0" smtClean="0"/>
              <a:t>Yücel, C. (2002). </a:t>
            </a:r>
            <a:r>
              <a:rPr lang="tr-TR" b="1" dirty="0" smtClean="0"/>
              <a:t>Turizmde yükselen değer: </a:t>
            </a:r>
            <a:r>
              <a:rPr lang="tr-TR" b="1" dirty="0" err="1" smtClean="0"/>
              <a:t>ekoturizm</a:t>
            </a:r>
            <a:r>
              <a:rPr lang="tr-TR" b="1" dirty="0" smtClean="0"/>
              <a:t>. </a:t>
            </a:r>
            <a:r>
              <a:rPr lang="tr-TR" b="1" i="1" dirty="0" err="1" smtClean="0"/>
              <a:t>Türsab</a:t>
            </a:r>
            <a:r>
              <a:rPr lang="tr-TR" b="1" i="1" dirty="0" smtClean="0"/>
              <a:t> Ar-Ge</a:t>
            </a:r>
            <a:r>
              <a:rPr lang="tr-TR" b="1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136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Kuter</a:t>
            </a:r>
            <a:r>
              <a:rPr lang="tr-TR" dirty="0" smtClean="0"/>
              <a:t>, N , Ünal, H . (2014). </a:t>
            </a:r>
            <a:r>
              <a:rPr lang="tr-TR" b="1" dirty="0" smtClean="0"/>
              <a:t>Sürdürülebilirlik Kapsamında </a:t>
            </a:r>
            <a:r>
              <a:rPr lang="tr-TR" b="1" dirty="0" err="1" smtClean="0"/>
              <a:t>Ekoturizmin</a:t>
            </a:r>
            <a:r>
              <a:rPr lang="tr-TR" b="1" dirty="0" smtClean="0"/>
              <a:t> Çevresel, Ekonomik ve </a:t>
            </a:r>
            <a:r>
              <a:rPr lang="tr-TR" b="1" dirty="0" err="1" smtClean="0"/>
              <a:t>Sosyo</a:t>
            </a:r>
            <a:r>
              <a:rPr lang="tr-TR" b="1" dirty="0" smtClean="0"/>
              <a:t>-Kültürel Etkileri.</a:t>
            </a:r>
            <a:r>
              <a:rPr lang="tr-TR" dirty="0" smtClean="0"/>
              <a:t> Kastamonu Üniversitesi Orman Fakültesi Dergisi, 9 (2), 146-156.</a:t>
            </a:r>
          </a:p>
          <a:p>
            <a:r>
              <a:rPr lang="tr-TR" dirty="0" smtClean="0"/>
              <a:t>Sungur, Z. (2012). </a:t>
            </a:r>
            <a:r>
              <a:rPr lang="tr-TR" b="1" dirty="0" smtClean="0"/>
              <a:t>Sürdürülebilir </a:t>
            </a:r>
            <a:r>
              <a:rPr lang="tr-TR" b="1" dirty="0" err="1" smtClean="0"/>
              <a:t>Ekoturizmin</a:t>
            </a:r>
            <a:r>
              <a:rPr lang="tr-TR" b="1" dirty="0" smtClean="0"/>
              <a:t> Toplumsal Etkileri: Türkiye’den Örnekler. </a:t>
            </a:r>
            <a:r>
              <a:rPr lang="tr-TR" dirty="0" err="1" smtClean="0"/>
              <a:t>In</a:t>
            </a:r>
            <a:r>
              <a:rPr lang="tr-TR" dirty="0" smtClean="0"/>
              <a:t> </a:t>
            </a:r>
            <a:r>
              <a:rPr lang="tr-TR" i="1" dirty="0" err="1" smtClean="0"/>
              <a:t>Internatıonal</a:t>
            </a:r>
            <a:r>
              <a:rPr lang="tr-TR" i="1" dirty="0" smtClean="0"/>
              <a:t> Conference On </a:t>
            </a:r>
            <a:r>
              <a:rPr lang="tr-TR" i="1" dirty="0" err="1" smtClean="0"/>
              <a:t>Eurasıan</a:t>
            </a:r>
            <a:r>
              <a:rPr lang="tr-TR" i="1" dirty="0" smtClean="0"/>
              <a:t> </a:t>
            </a:r>
            <a:r>
              <a:rPr lang="tr-TR" i="1" dirty="0" err="1" smtClean="0"/>
              <a:t>Economıes</a:t>
            </a:r>
            <a:r>
              <a:rPr lang="tr-TR" dirty="0" smtClean="0"/>
              <a:t>(</a:t>
            </a:r>
            <a:r>
              <a:rPr lang="tr-TR" dirty="0" err="1" smtClean="0"/>
              <a:t>pp</a:t>
            </a:r>
            <a:r>
              <a:rPr lang="tr-TR" dirty="0" smtClean="0"/>
              <a:t>. 338-344).</a:t>
            </a:r>
          </a:p>
          <a:p>
            <a:r>
              <a:rPr lang="tr-TR" dirty="0" smtClean="0"/>
              <a:t>Sungur, Z. (2012). “Sürdürülebilir </a:t>
            </a:r>
            <a:r>
              <a:rPr lang="tr-TR" dirty="0" err="1" smtClean="0"/>
              <a:t>Ekoturizmin</a:t>
            </a:r>
            <a:r>
              <a:rPr lang="tr-TR" dirty="0" smtClean="0"/>
              <a:t> Toplumsal Etkileri: Türkiye’den Örnekler”,[Elektronik Sürüm]. </a:t>
            </a:r>
            <a:r>
              <a:rPr lang="tr-TR" dirty="0" err="1" smtClean="0"/>
              <a:t>Internatıonal</a:t>
            </a:r>
            <a:r>
              <a:rPr lang="tr-TR" dirty="0" smtClean="0"/>
              <a:t> Conference On </a:t>
            </a:r>
            <a:r>
              <a:rPr lang="tr-TR" dirty="0" err="1" smtClean="0"/>
              <a:t>Eurasıan</a:t>
            </a:r>
            <a:r>
              <a:rPr lang="tr-TR" dirty="0" smtClean="0"/>
              <a:t> </a:t>
            </a:r>
            <a:r>
              <a:rPr lang="tr-TR" dirty="0" err="1" smtClean="0"/>
              <a:t>Economıes</a:t>
            </a:r>
            <a:r>
              <a:rPr lang="tr-TR" dirty="0" smtClean="0"/>
              <a:t>, 2012: 338</a:t>
            </a:r>
          </a:p>
          <a:p>
            <a:r>
              <a:rPr lang="tr-TR" dirty="0" smtClean="0"/>
              <a:t>-344</a:t>
            </a:r>
          </a:p>
          <a:p>
            <a:endParaRPr lang="tr-TR" dirty="0" smtClean="0"/>
          </a:p>
          <a:p>
            <a:r>
              <a:rPr lang="tr-TR" dirty="0" smtClean="0">
                <a:hlinkClick r:id="rId2"/>
              </a:rPr>
              <a:t>http://www.baskent.edu.tr/~nerdogan/ekoturizm.html</a:t>
            </a:r>
            <a:endParaRPr lang="tr-TR" dirty="0" smtClean="0"/>
          </a:p>
          <a:p>
            <a:r>
              <a:rPr lang="tr-TR" smtClean="0">
                <a:hlinkClick r:id="rId3"/>
              </a:rPr>
              <a:t>http://www.ecotourism.org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558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188</Words>
  <Application>Microsoft Office PowerPoint</Application>
  <PresentationFormat>Ekran Gösterisi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 için öneriler</vt:lpstr>
      <vt:lpstr>PowerPoint Sunusu</vt:lpstr>
      <vt:lpstr>PowerPoint Sunusu</vt:lpstr>
      <vt:lpstr>PowerPoint Sunusu</vt:lpstr>
      <vt:lpstr>PowerPoint Sunusu</vt:lpstr>
      <vt:lpstr>PowerPoint Sunusu</vt:lpstr>
      <vt:lpstr>Kaynakça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9</cp:revision>
  <dcterms:created xsi:type="dcterms:W3CDTF">2020-03-06T20:31:47Z</dcterms:created>
  <dcterms:modified xsi:type="dcterms:W3CDTF">2020-03-06T20:40:46Z</dcterms:modified>
</cp:coreProperties>
</file>