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53"/>
  </p:normalViewPr>
  <p:slideViewPr>
    <p:cSldViewPr snapToGrid="0" snapToObjects="1">
      <p:cViewPr varScale="1">
        <p:scale>
          <a:sx n="113" d="100"/>
          <a:sy n="113" d="100"/>
        </p:scale>
        <p:origin x="5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6/27/20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6/27/20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6/27/20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6/27/20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6/27/20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6/27/20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6/27/20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6/27/20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6/27/20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6/27/20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6/27/20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6/27/20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6/27/20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6/27/20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6/27/20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6/27/20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6/27/20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6/27/20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5CDFF4A-1C91-6142-9A8F-25E6905A75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İnsan Topluluklarında Siyasal Örgütlenme Biçimleri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D665409-5791-6948-A206-5C8313C709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2400" b="1" dirty="0"/>
              <a:t>Siyasal Antropoloji</a:t>
            </a:r>
          </a:p>
        </p:txBody>
      </p:sp>
    </p:spTree>
    <p:extLst>
      <p:ext uri="{BB962C8B-B14F-4D97-AF65-F5344CB8AC3E}">
        <p14:creationId xmlns:p14="http://schemas.microsoft.com/office/powerpoint/2010/main" val="4018834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CE9D50A-D6FF-E24D-BF53-6E75EBB69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435DCD1-60B2-1B40-9D37-280C28F0E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1980 yıllardan itibaren yükselen kadın hareketlerinin etkisi antropolojiye de sirayet etmiş ve feminist antropolojinin bir alt alan olarak ortaya çıkmasını sağlamıştır.</a:t>
            </a:r>
          </a:p>
        </p:txBody>
      </p:sp>
    </p:spTree>
    <p:extLst>
      <p:ext uri="{BB962C8B-B14F-4D97-AF65-F5344CB8AC3E}">
        <p14:creationId xmlns:p14="http://schemas.microsoft.com/office/powerpoint/2010/main" val="2194728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F9195D-5EE2-4C40-8C1A-47DE12777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9138F5-BFB1-AB4B-8DD2-838722A13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Kaynak: </a:t>
            </a:r>
            <a:r>
              <a:rPr lang="tr-TR" dirty="0" err="1"/>
              <a:t>Ted</a:t>
            </a:r>
            <a:r>
              <a:rPr lang="tr-TR" dirty="0"/>
              <a:t> C. </a:t>
            </a:r>
            <a:r>
              <a:rPr lang="tr-TR" dirty="0" err="1"/>
              <a:t>Lewellen</a:t>
            </a:r>
            <a:r>
              <a:rPr lang="tr-TR" dirty="0"/>
              <a:t>, Siyasal Antropoloji, çev. Erkan Koca, Birleşik Yayınevi</a:t>
            </a:r>
            <a:r>
              <a:rPr lang="tr-TR"/>
              <a:t>, Ankara, 2011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1670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6DCCDE-7062-8D4F-B395-416B209C8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A61149-0A68-C547-AE0E-8B815F9C9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Siyasal antropolojinin antropoloji içerisinde ortaya çıkışı 1940’ların sonlarını bulmuştur.</a:t>
            </a:r>
          </a:p>
          <a:p>
            <a:r>
              <a:rPr lang="tr-TR" dirty="0"/>
              <a:t>Bu tarih İkinci Dünya Savaşı sonrasını işaret etmektedir ve pek çok antropoloji alt disiplini de bu dönemde kendini </a:t>
            </a:r>
            <a:r>
              <a:rPr lang="tr-TR" dirty="0" err="1"/>
              <a:t>göstgermiştir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5802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13DA63-AFC7-0A45-8386-52D9224AF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A95448D-C124-B444-BB44-405FC6272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 tarihlere kadar, antropologlar </a:t>
            </a:r>
            <a:r>
              <a:rPr lang="tr-TR" dirty="0" err="1"/>
              <a:t>işlevselcilik</a:t>
            </a:r>
            <a:r>
              <a:rPr lang="tr-TR" dirty="0"/>
              <a:t>, </a:t>
            </a:r>
            <a:r>
              <a:rPr lang="tr-TR" dirty="0" err="1"/>
              <a:t>evrimlicik</a:t>
            </a:r>
            <a:r>
              <a:rPr lang="tr-TR" dirty="0"/>
              <a:t>, yapısal </a:t>
            </a:r>
            <a:r>
              <a:rPr lang="tr-TR" dirty="0" err="1"/>
              <a:t>işlevselcilik</a:t>
            </a:r>
            <a:r>
              <a:rPr lang="tr-TR" dirty="0"/>
              <a:t> gibi kabul ettikleri kuramsal yaklaşımlara göre sınıflandırılıyordu. </a:t>
            </a:r>
          </a:p>
          <a:p>
            <a:r>
              <a:rPr lang="tr-TR" dirty="0"/>
              <a:t>Çalışma alanlarına göre sınıflandırma sonra gerçekleşmiştir.</a:t>
            </a:r>
          </a:p>
        </p:txBody>
      </p:sp>
    </p:spTree>
    <p:extLst>
      <p:ext uri="{BB962C8B-B14F-4D97-AF65-F5344CB8AC3E}">
        <p14:creationId xmlns:p14="http://schemas.microsoft.com/office/powerpoint/2010/main" val="1945389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B0DA6A8-08ED-624D-AF28-5475E3E8D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653F07-05D9-1849-9298-37589D7AB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Evrimcilik kuramı siyasal örgütlenmeyi, toplumlar arasında hiyerarşik bir sistem kuruyordur.</a:t>
            </a:r>
          </a:p>
          <a:p>
            <a:r>
              <a:rPr lang="tr-TR" dirty="0"/>
              <a:t>- Yabanıllık</a:t>
            </a:r>
          </a:p>
          <a:p>
            <a:r>
              <a:rPr lang="tr-TR" dirty="0"/>
              <a:t>- Barbarlık</a:t>
            </a:r>
          </a:p>
          <a:p>
            <a:r>
              <a:rPr lang="tr-TR" dirty="0"/>
              <a:t>- Uygarlık</a:t>
            </a:r>
          </a:p>
        </p:txBody>
      </p:sp>
    </p:spTree>
    <p:extLst>
      <p:ext uri="{BB962C8B-B14F-4D97-AF65-F5344CB8AC3E}">
        <p14:creationId xmlns:p14="http://schemas.microsoft.com/office/powerpoint/2010/main" val="2308486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B4CE43E-1E27-E343-A273-D637B3855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75A302-3199-A145-8F9E-B8BBCCFD0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Evrimci yaklaşım insan topluluklarını hiyerarşik bir alt-üst, geri kalmış-gelişmiş </a:t>
            </a:r>
            <a:r>
              <a:rPr lang="tr-TR" dirty="0" err="1"/>
              <a:t>dikotomisi</a:t>
            </a:r>
            <a:r>
              <a:rPr lang="tr-TR" dirty="0"/>
              <a:t> içerisine sokarken özde ruhsal birliğe sahip olduklarını ileri sürmüştür. </a:t>
            </a:r>
          </a:p>
        </p:txBody>
      </p:sp>
    </p:spTree>
    <p:extLst>
      <p:ext uri="{BB962C8B-B14F-4D97-AF65-F5344CB8AC3E}">
        <p14:creationId xmlns:p14="http://schemas.microsoft.com/office/powerpoint/2010/main" val="45249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BCFA6E-EE64-A941-96F5-FECBB0E4E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27708F-CA26-A041-BC83-5C4AEC238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Siyasal antropoloji için öncü çalışmalardan biri </a:t>
            </a:r>
            <a:r>
              <a:rPr lang="tr-TR" dirty="0" err="1"/>
              <a:t>Meyer</a:t>
            </a:r>
            <a:r>
              <a:rPr lang="tr-TR" dirty="0"/>
              <a:t> </a:t>
            </a:r>
            <a:r>
              <a:rPr lang="tr-TR" dirty="0" err="1"/>
              <a:t>Fortes</a:t>
            </a:r>
            <a:r>
              <a:rPr lang="tr-TR" dirty="0"/>
              <a:t> ve E.E. </a:t>
            </a:r>
            <a:r>
              <a:rPr lang="tr-TR" dirty="0" err="1"/>
              <a:t>Evans-Pritchard</a:t>
            </a:r>
            <a:r>
              <a:rPr lang="tr-TR" dirty="0"/>
              <a:t> tarafından 1940 yılında derlenen </a:t>
            </a:r>
            <a:r>
              <a:rPr lang="tr-TR" dirty="0" err="1"/>
              <a:t>African</a:t>
            </a:r>
            <a:r>
              <a:rPr lang="tr-TR" dirty="0"/>
              <a:t>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 adlı çalışmadır.</a:t>
            </a:r>
          </a:p>
        </p:txBody>
      </p:sp>
    </p:spTree>
    <p:extLst>
      <p:ext uri="{BB962C8B-B14F-4D97-AF65-F5344CB8AC3E}">
        <p14:creationId xmlns:p14="http://schemas.microsoft.com/office/powerpoint/2010/main" val="3407972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6D0999-3705-9347-B607-C78A0520C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A5F74C-B0DD-D842-A1CE-18356D117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«Kitabın editörleri yazdıkları önsözde, iki tür Afrika siyasal sistemi arasında ayrıma gitmektedirler: merkezi bir otorite ve adli kurumlara sahip olanlar (ilkel devletler) ile böyle bir otoriteye ve kuruma sahip olmayanlar (devletsiz toplumlar). (</a:t>
            </a:r>
            <a:r>
              <a:rPr lang="tr-TR" dirty="0" err="1"/>
              <a:t>Lewellen</a:t>
            </a:r>
            <a:r>
              <a:rPr lang="tr-TR" dirty="0"/>
              <a:t>, Siyasal Antropoloji, s. 22)</a:t>
            </a:r>
          </a:p>
        </p:txBody>
      </p:sp>
    </p:spTree>
    <p:extLst>
      <p:ext uri="{BB962C8B-B14F-4D97-AF65-F5344CB8AC3E}">
        <p14:creationId xmlns:p14="http://schemas.microsoft.com/office/powerpoint/2010/main" val="1442594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CC8D9A-0841-F141-AC22-3939C99EF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B7B813-2E1F-4543-8FC7-836D0054C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«</a:t>
            </a:r>
            <a:r>
              <a:rPr lang="tr-TR" dirty="0" err="1"/>
              <a:t>African</a:t>
            </a:r>
            <a:r>
              <a:rPr lang="tr-TR" dirty="0"/>
              <a:t>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Systems’in</a:t>
            </a:r>
            <a:r>
              <a:rPr lang="tr-TR" dirty="0"/>
              <a:t> önsözü ve devamında yer alan sekiz </a:t>
            </a:r>
            <a:r>
              <a:rPr lang="tr-TR" dirty="0" err="1"/>
              <a:t>etnografik</a:t>
            </a:r>
            <a:r>
              <a:rPr lang="tr-TR" dirty="0"/>
              <a:t> makale, sonraki </a:t>
            </a:r>
            <a:r>
              <a:rPr lang="tr-TR" dirty="0" err="1"/>
              <a:t>onyıldan</a:t>
            </a:r>
            <a:r>
              <a:rPr lang="tr-TR" dirty="0"/>
              <a:t> fazla bir süre için </a:t>
            </a:r>
            <a:r>
              <a:rPr lang="tr-TR" dirty="0" err="1"/>
              <a:t>sanayiöncesi</a:t>
            </a:r>
            <a:r>
              <a:rPr lang="tr-TR" dirty="0"/>
              <a:t> toplumlardaki siyaset üzerine yapılacak araştırmaların problemlerini, kuramsal temellerini, yöntemi ve tartışma alanlarını belirleyici olmuştur» (</a:t>
            </a:r>
            <a:r>
              <a:rPr lang="tr-TR" dirty="0" err="1"/>
              <a:t>Lewellen</a:t>
            </a:r>
            <a:r>
              <a:rPr lang="tr-TR" dirty="0"/>
              <a:t>, Siyasal Antropoloji, 23)</a:t>
            </a:r>
          </a:p>
        </p:txBody>
      </p:sp>
    </p:spTree>
    <p:extLst>
      <p:ext uri="{BB962C8B-B14F-4D97-AF65-F5344CB8AC3E}">
        <p14:creationId xmlns:p14="http://schemas.microsoft.com/office/powerpoint/2010/main" val="273507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B96EF3-A5C5-5146-AFFF-D37F3D139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CEC4A6-469C-3845-A69D-D553E93DC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Siyasal alanda yaşanan gelişmeler antropolojinin eğilimini de değiştirmiş, denge kuramı yerine zamanla çatışmacı kuramlar baskın hale gelmiştir.</a:t>
            </a:r>
          </a:p>
        </p:txBody>
      </p:sp>
    </p:spTree>
    <p:extLst>
      <p:ext uri="{BB962C8B-B14F-4D97-AF65-F5344CB8AC3E}">
        <p14:creationId xmlns:p14="http://schemas.microsoft.com/office/powerpoint/2010/main" val="4199819351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39</TotalTime>
  <Words>282</Words>
  <Application>Microsoft Macintosh PowerPoint</Application>
  <PresentationFormat>Geniş ekran</PresentationFormat>
  <Paragraphs>17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Trebuchet MS</vt:lpstr>
      <vt:lpstr>Berlin</vt:lpstr>
      <vt:lpstr>İnsan Topluluklarında Siyasal Örgütlenme Biçimleri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İnsan Topluluklarında Siyasal Örgütlenme Biçimleri</dc:title>
  <dc:creator>Zehra Münüsoğlu</dc:creator>
  <cp:lastModifiedBy>Zehra Münüsoğlu</cp:lastModifiedBy>
  <cp:revision>5</cp:revision>
  <dcterms:created xsi:type="dcterms:W3CDTF">2020-06-27T14:35:15Z</dcterms:created>
  <dcterms:modified xsi:type="dcterms:W3CDTF">2020-06-27T15:14:54Z</dcterms:modified>
</cp:coreProperties>
</file>