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06/relationships/legacyDocTextInfo" Target="legacyDocTextInfo.bin"/><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E46BD3-FE52-4EAD-913C-8C66ED63797B}" type="doc">
      <dgm:prSet loTypeId="urn:microsoft.com/office/officeart/2005/8/layout/pyramid1" loCatId="pyramid" qsTypeId="urn:microsoft.com/office/officeart/2005/8/quickstyle/simple1" qsCatId="simple" csTypeId="urn:microsoft.com/office/officeart/2005/8/colors/accent1_2" csCatId="accent1" phldr="1"/>
      <dgm:spPr/>
    </dgm:pt>
    <dgm:pt modelId="{99F4742F-6F8C-4BCD-882F-96782F1F8D73}">
      <dgm:prSet phldrT="[Metin]" custT="1"/>
      <dgm:spPr/>
      <dgm:t>
        <a:bodyPr/>
        <a:lstStyle/>
        <a:p>
          <a:r>
            <a:rPr lang="tr-TR" sz="3200" b="1" dirty="0" err="1" smtClean="0"/>
            <a:t>Ovum</a:t>
          </a:r>
          <a:endParaRPr lang="tr-TR" sz="3200" b="1" dirty="0"/>
        </a:p>
      </dgm:t>
    </dgm:pt>
    <dgm:pt modelId="{90F718A1-E01F-4109-BBA7-EC506DB5A09C}" type="parTrans" cxnId="{B4DB502D-3074-4E8E-9D48-1328ADF84B33}">
      <dgm:prSet/>
      <dgm:spPr/>
      <dgm:t>
        <a:bodyPr/>
        <a:lstStyle/>
        <a:p>
          <a:endParaRPr lang="tr-TR"/>
        </a:p>
      </dgm:t>
    </dgm:pt>
    <dgm:pt modelId="{A2F8DD12-DA59-443B-AF5F-32372C179A1E}" type="sibTrans" cxnId="{B4DB502D-3074-4E8E-9D48-1328ADF84B33}">
      <dgm:prSet/>
      <dgm:spPr/>
      <dgm:t>
        <a:bodyPr/>
        <a:lstStyle/>
        <a:p>
          <a:endParaRPr lang="tr-TR"/>
        </a:p>
      </dgm:t>
    </dgm:pt>
    <dgm:pt modelId="{CE6369FA-87FC-4A78-B0C0-E132DAC947F5}">
      <dgm:prSet phldrT="[Metin]" custT="1"/>
      <dgm:spPr/>
      <dgm:t>
        <a:bodyPr/>
        <a:lstStyle/>
        <a:p>
          <a:r>
            <a:rPr lang="tr-TR" sz="4400" b="1" dirty="0" smtClean="0"/>
            <a:t>Embriyo</a:t>
          </a:r>
          <a:r>
            <a:rPr lang="tr-TR" sz="6500" dirty="0" smtClean="0"/>
            <a:t> </a:t>
          </a:r>
          <a:endParaRPr lang="tr-TR" sz="6500" dirty="0"/>
        </a:p>
      </dgm:t>
    </dgm:pt>
    <dgm:pt modelId="{0390AAA1-208E-45E0-8700-A43DAD7C585A}" type="parTrans" cxnId="{B073C05B-512C-4DCC-996B-2B94313F4D48}">
      <dgm:prSet/>
      <dgm:spPr/>
      <dgm:t>
        <a:bodyPr/>
        <a:lstStyle/>
        <a:p>
          <a:endParaRPr lang="tr-TR"/>
        </a:p>
      </dgm:t>
    </dgm:pt>
    <dgm:pt modelId="{D0387A03-A16C-4A22-B79D-190FA6187DC1}" type="sibTrans" cxnId="{B073C05B-512C-4DCC-996B-2B94313F4D48}">
      <dgm:prSet/>
      <dgm:spPr/>
      <dgm:t>
        <a:bodyPr/>
        <a:lstStyle/>
        <a:p>
          <a:endParaRPr lang="tr-TR"/>
        </a:p>
      </dgm:t>
    </dgm:pt>
    <dgm:pt modelId="{49392DF6-E540-425D-90AF-10D7C1C193EE}">
      <dgm:prSet phldrT="[Metin]"/>
      <dgm:spPr/>
      <dgm:t>
        <a:bodyPr/>
        <a:lstStyle/>
        <a:p>
          <a:r>
            <a:rPr lang="tr-TR" dirty="0" smtClean="0"/>
            <a:t>Fetüs</a:t>
          </a:r>
          <a:endParaRPr lang="tr-TR" dirty="0"/>
        </a:p>
      </dgm:t>
    </dgm:pt>
    <dgm:pt modelId="{CF09196A-91BD-4567-B4BE-420FF1C21731}" type="parTrans" cxnId="{58879202-52C1-49A0-8970-FDA3219C423F}">
      <dgm:prSet/>
      <dgm:spPr/>
      <dgm:t>
        <a:bodyPr/>
        <a:lstStyle/>
        <a:p>
          <a:endParaRPr lang="tr-TR"/>
        </a:p>
      </dgm:t>
    </dgm:pt>
    <dgm:pt modelId="{5B88745F-7A6B-428E-90B0-65BE49AD52CC}" type="sibTrans" cxnId="{58879202-52C1-49A0-8970-FDA3219C423F}">
      <dgm:prSet/>
      <dgm:spPr/>
      <dgm:t>
        <a:bodyPr/>
        <a:lstStyle/>
        <a:p>
          <a:endParaRPr lang="tr-TR"/>
        </a:p>
      </dgm:t>
    </dgm:pt>
    <dgm:pt modelId="{1EDB182A-C281-495A-8D9A-CD9B9AFE7FF0}" type="pres">
      <dgm:prSet presAssocID="{3FE46BD3-FE52-4EAD-913C-8C66ED63797B}" presName="Name0" presStyleCnt="0">
        <dgm:presLayoutVars>
          <dgm:dir/>
          <dgm:animLvl val="lvl"/>
          <dgm:resizeHandles val="exact"/>
        </dgm:presLayoutVars>
      </dgm:prSet>
      <dgm:spPr/>
    </dgm:pt>
    <dgm:pt modelId="{AD3C6CA0-837D-4947-80EF-BCAEB5E45D72}" type="pres">
      <dgm:prSet presAssocID="{99F4742F-6F8C-4BCD-882F-96782F1F8D73}" presName="Name8" presStyleCnt="0"/>
      <dgm:spPr/>
    </dgm:pt>
    <dgm:pt modelId="{F6F1A138-6AB6-4294-A4D1-1F62749D1BBF}" type="pres">
      <dgm:prSet presAssocID="{99F4742F-6F8C-4BCD-882F-96782F1F8D73}" presName="level" presStyleLbl="node1" presStyleIdx="0" presStyleCnt="3">
        <dgm:presLayoutVars>
          <dgm:chMax val="1"/>
          <dgm:bulletEnabled val="1"/>
        </dgm:presLayoutVars>
      </dgm:prSet>
      <dgm:spPr/>
      <dgm:t>
        <a:bodyPr/>
        <a:lstStyle/>
        <a:p>
          <a:endParaRPr lang="tr-TR"/>
        </a:p>
      </dgm:t>
    </dgm:pt>
    <dgm:pt modelId="{A62DC4B1-C603-43F8-B3AB-50B381D046D9}" type="pres">
      <dgm:prSet presAssocID="{99F4742F-6F8C-4BCD-882F-96782F1F8D73}" presName="levelTx" presStyleLbl="revTx" presStyleIdx="0" presStyleCnt="0">
        <dgm:presLayoutVars>
          <dgm:chMax val="1"/>
          <dgm:bulletEnabled val="1"/>
        </dgm:presLayoutVars>
      </dgm:prSet>
      <dgm:spPr/>
      <dgm:t>
        <a:bodyPr/>
        <a:lstStyle/>
        <a:p>
          <a:endParaRPr lang="tr-TR"/>
        </a:p>
      </dgm:t>
    </dgm:pt>
    <dgm:pt modelId="{03225BE1-953A-4F76-9326-9D1835F763BC}" type="pres">
      <dgm:prSet presAssocID="{CE6369FA-87FC-4A78-B0C0-E132DAC947F5}" presName="Name8" presStyleCnt="0"/>
      <dgm:spPr/>
    </dgm:pt>
    <dgm:pt modelId="{071D92B7-348B-4EA6-9CC4-C0D4FAC50915}" type="pres">
      <dgm:prSet presAssocID="{CE6369FA-87FC-4A78-B0C0-E132DAC947F5}" presName="level" presStyleLbl="node1" presStyleIdx="1" presStyleCnt="3">
        <dgm:presLayoutVars>
          <dgm:chMax val="1"/>
          <dgm:bulletEnabled val="1"/>
        </dgm:presLayoutVars>
      </dgm:prSet>
      <dgm:spPr/>
      <dgm:t>
        <a:bodyPr/>
        <a:lstStyle/>
        <a:p>
          <a:endParaRPr lang="tr-TR"/>
        </a:p>
      </dgm:t>
    </dgm:pt>
    <dgm:pt modelId="{1BA4B24D-0E34-413C-8DE7-D5887A4B16CF}" type="pres">
      <dgm:prSet presAssocID="{CE6369FA-87FC-4A78-B0C0-E132DAC947F5}" presName="levelTx" presStyleLbl="revTx" presStyleIdx="0" presStyleCnt="0">
        <dgm:presLayoutVars>
          <dgm:chMax val="1"/>
          <dgm:bulletEnabled val="1"/>
        </dgm:presLayoutVars>
      </dgm:prSet>
      <dgm:spPr/>
      <dgm:t>
        <a:bodyPr/>
        <a:lstStyle/>
        <a:p>
          <a:endParaRPr lang="tr-TR"/>
        </a:p>
      </dgm:t>
    </dgm:pt>
    <dgm:pt modelId="{1F0F5A6D-95C7-4E46-BAB3-DCB74558B956}" type="pres">
      <dgm:prSet presAssocID="{49392DF6-E540-425D-90AF-10D7C1C193EE}" presName="Name8" presStyleCnt="0"/>
      <dgm:spPr/>
    </dgm:pt>
    <dgm:pt modelId="{99AF998E-0CA9-441F-B6BF-CA7A33A9C2FE}" type="pres">
      <dgm:prSet presAssocID="{49392DF6-E540-425D-90AF-10D7C1C193EE}" presName="level" presStyleLbl="node1" presStyleIdx="2" presStyleCnt="3">
        <dgm:presLayoutVars>
          <dgm:chMax val="1"/>
          <dgm:bulletEnabled val="1"/>
        </dgm:presLayoutVars>
      </dgm:prSet>
      <dgm:spPr/>
      <dgm:t>
        <a:bodyPr/>
        <a:lstStyle/>
        <a:p>
          <a:endParaRPr lang="tr-TR"/>
        </a:p>
      </dgm:t>
    </dgm:pt>
    <dgm:pt modelId="{BE0A63DE-C6BC-4CCF-B3B4-72DC8F027722}" type="pres">
      <dgm:prSet presAssocID="{49392DF6-E540-425D-90AF-10D7C1C193EE}" presName="levelTx" presStyleLbl="revTx" presStyleIdx="0" presStyleCnt="0">
        <dgm:presLayoutVars>
          <dgm:chMax val="1"/>
          <dgm:bulletEnabled val="1"/>
        </dgm:presLayoutVars>
      </dgm:prSet>
      <dgm:spPr/>
      <dgm:t>
        <a:bodyPr/>
        <a:lstStyle/>
        <a:p>
          <a:endParaRPr lang="tr-TR"/>
        </a:p>
      </dgm:t>
    </dgm:pt>
  </dgm:ptLst>
  <dgm:cxnLst>
    <dgm:cxn modelId="{7F2E0467-1F13-491D-9385-2BB05A77D0C0}" type="presOf" srcId="{49392DF6-E540-425D-90AF-10D7C1C193EE}" destId="{BE0A63DE-C6BC-4CCF-B3B4-72DC8F027722}" srcOrd="1" destOrd="0" presId="urn:microsoft.com/office/officeart/2005/8/layout/pyramid1"/>
    <dgm:cxn modelId="{58879202-52C1-49A0-8970-FDA3219C423F}" srcId="{3FE46BD3-FE52-4EAD-913C-8C66ED63797B}" destId="{49392DF6-E540-425D-90AF-10D7C1C193EE}" srcOrd="2" destOrd="0" parTransId="{CF09196A-91BD-4567-B4BE-420FF1C21731}" sibTransId="{5B88745F-7A6B-428E-90B0-65BE49AD52CC}"/>
    <dgm:cxn modelId="{A3600443-D126-4AFD-87C7-3F6B60FA9E3C}" type="presOf" srcId="{99F4742F-6F8C-4BCD-882F-96782F1F8D73}" destId="{F6F1A138-6AB6-4294-A4D1-1F62749D1BBF}" srcOrd="0" destOrd="0" presId="urn:microsoft.com/office/officeart/2005/8/layout/pyramid1"/>
    <dgm:cxn modelId="{B4DB502D-3074-4E8E-9D48-1328ADF84B33}" srcId="{3FE46BD3-FE52-4EAD-913C-8C66ED63797B}" destId="{99F4742F-6F8C-4BCD-882F-96782F1F8D73}" srcOrd="0" destOrd="0" parTransId="{90F718A1-E01F-4109-BBA7-EC506DB5A09C}" sibTransId="{A2F8DD12-DA59-443B-AF5F-32372C179A1E}"/>
    <dgm:cxn modelId="{230AB4FB-A806-4704-B165-4205650FCCBF}" type="presOf" srcId="{CE6369FA-87FC-4A78-B0C0-E132DAC947F5}" destId="{071D92B7-348B-4EA6-9CC4-C0D4FAC50915}" srcOrd="0" destOrd="0" presId="urn:microsoft.com/office/officeart/2005/8/layout/pyramid1"/>
    <dgm:cxn modelId="{F20E341B-CA2D-495F-9AD6-E5B21704856C}" type="presOf" srcId="{49392DF6-E540-425D-90AF-10D7C1C193EE}" destId="{99AF998E-0CA9-441F-B6BF-CA7A33A9C2FE}" srcOrd="0" destOrd="0" presId="urn:microsoft.com/office/officeart/2005/8/layout/pyramid1"/>
    <dgm:cxn modelId="{3CCA673E-EEB3-4A39-92EC-851E76ACF78C}" type="presOf" srcId="{99F4742F-6F8C-4BCD-882F-96782F1F8D73}" destId="{A62DC4B1-C603-43F8-B3AB-50B381D046D9}" srcOrd="1" destOrd="0" presId="urn:microsoft.com/office/officeart/2005/8/layout/pyramid1"/>
    <dgm:cxn modelId="{B073C05B-512C-4DCC-996B-2B94313F4D48}" srcId="{3FE46BD3-FE52-4EAD-913C-8C66ED63797B}" destId="{CE6369FA-87FC-4A78-B0C0-E132DAC947F5}" srcOrd="1" destOrd="0" parTransId="{0390AAA1-208E-45E0-8700-A43DAD7C585A}" sibTransId="{D0387A03-A16C-4A22-B79D-190FA6187DC1}"/>
    <dgm:cxn modelId="{F73F1497-094A-4BBF-84F0-2AEACD1F16E3}" type="presOf" srcId="{3FE46BD3-FE52-4EAD-913C-8C66ED63797B}" destId="{1EDB182A-C281-495A-8D9A-CD9B9AFE7FF0}" srcOrd="0" destOrd="0" presId="urn:microsoft.com/office/officeart/2005/8/layout/pyramid1"/>
    <dgm:cxn modelId="{39679A7F-DD1E-4544-8733-56A77E384036}" type="presOf" srcId="{CE6369FA-87FC-4A78-B0C0-E132DAC947F5}" destId="{1BA4B24D-0E34-413C-8DE7-D5887A4B16CF}" srcOrd="1" destOrd="0" presId="urn:microsoft.com/office/officeart/2005/8/layout/pyramid1"/>
    <dgm:cxn modelId="{2CFE47A8-3BCD-4316-B5E0-DADC124CDBED}" type="presParOf" srcId="{1EDB182A-C281-495A-8D9A-CD9B9AFE7FF0}" destId="{AD3C6CA0-837D-4947-80EF-BCAEB5E45D72}" srcOrd="0" destOrd="0" presId="urn:microsoft.com/office/officeart/2005/8/layout/pyramid1"/>
    <dgm:cxn modelId="{7E420242-0EAD-4BE2-9E41-184681D883E8}" type="presParOf" srcId="{AD3C6CA0-837D-4947-80EF-BCAEB5E45D72}" destId="{F6F1A138-6AB6-4294-A4D1-1F62749D1BBF}" srcOrd="0" destOrd="0" presId="urn:microsoft.com/office/officeart/2005/8/layout/pyramid1"/>
    <dgm:cxn modelId="{397CF50F-DDB9-489F-8907-6F50C0618AF5}" type="presParOf" srcId="{AD3C6CA0-837D-4947-80EF-BCAEB5E45D72}" destId="{A62DC4B1-C603-43F8-B3AB-50B381D046D9}" srcOrd="1" destOrd="0" presId="urn:microsoft.com/office/officeart/2005/8/layout/pyramid1"/>
    <dgm:cxn modelId="{69ED7C51-810A-48FA-AF80-23281D2CEFA9}" type="presParOf" srcId="{1EDB182A-C281-495A-8D9A-CD9B9AFE7FF0}" destId="{03225BE1-953A-4F76-9326-9D1835F763BC}" srcOrd="1" destOrd="0" presId="urn:microsoft.com/office/officeart/2005/8/layout/pyramid1"/>
    <dgm:cxn modelId="{2DC4A369-BD7E-4DD5-8EDC-F42996847391}" type="presParOf" srcId="{03225BE1-953A-4F76-9326-9D1835F763BC}" destId="{071D92B7-348B-4EA6-9CC4-C0D4FAC50915}" srcOrd="0" destOrd="0" presId="urn:microsoft.com/office/officeart/2005/8/layout/pyramid1"/>
    <dgm:cxn modelId="{D0B046FC-7934-46CE-AFD0-6CE14E71C6B0}" type="presParOf" srcId="{03225BE1-953A-4F76-9326-9D1835F763BC}" destId="{1BA4B24D-0E34-413C-8DE7-D5887A4B16CF}" srcOrd="1" destOrd="0" presId="urn:microsoft.com/office/officeart/2005/8/layout/pyramid1"/>
    <dgm:cxn modelId="{6A1298B1-AB56-4F0F-86EF-2BF4BAA8CB14}" type="presParOf" srcId="{1EDB182A-C281-495A-8D9A-CD9B9AFE7FF0}" destId="{1F0F5A6D-95C7-4E46-BAB3-DCB74558B956}" srcOrd="2" destOrd="0" presId="urn:microsoft.com/office/officeart/2005/8/layout/pyramid1"/>
    <dgm:cxn modelId="{93749F14-8C29-4DEA-8DFF-1B3542D4D6F6}" type="presParOf" srcId="{1F0F5A6D-95C7-4E46-BAB3-DCB74558B956}" destId="{99AF998E-0CA9-441F-B6BF-CA7A33A9C2FE}" srcOrd="0" destOrd="0" presId="urn:microsoft.com/office/officeart/2005/8/layout/pyramid1"/>
    <dgm:cxn modelId="{B20B43D2-F0E0-4001-A193-02EE964B792E}" type="presParOf" srcId="{1F0F5A6D-95C7-4E46-BAB3-DCB74558B956}" destId="{BE0A63DE-C6BC-4CCF-B3B4-72DC8F027722}" srcOrd="1" destOrd="0" presId="urn:microsoft.com/office/officeart/2005/8/layout/pyramid1"/>
  </dgm:cxnLst>
  <dgm:bg>
    <a:blipFill>
      <a:blip xmlns:r="http://schemas.openxmlformats.org/officeDocument/2006/relationships" r:embed="rId1"/>
      <a:tile tx="0" ty="0" sx="100000" sy="100000" flip="none" algn="tl"/>
    </a:blipFill>
  </dgm:bg>
  <dgm:whole/>
</dgm:dataModel>
</file>

<file path=ppt/diagrams/data2.xml><?xml version="1.0" encoding="utf-8"?>
<dgm:dataModel xmlns:dgm="http://schemas.openxmlformats.org/drawingml/2006/diagram" xmlns:a="http://schemas.openxmlformats.org/drawingml/2006/main">
  <dgm:ptLst>
    <dgm:pt modelId="{8A7FAE8D-46BD-436E-9E89-26BCDC3BA7CE}"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tr-TR"/>
        </a:p>
      </dgm:t>
    </dgm:pt>
    <dgm:pt modelId="{83EF26E7-BC28-4EDA-89D7-519197AC9FC8}">
      <dgm:prSet phldrT="[Metin]" custT="1"/>
      <dgm:spPr/>
      <dgm:t>
        <a:bodyPr/>
        <a:lstStyle/>
        <a:p>
          <a:r>
            <a:rPr lang="tr-TR" sz="2800" b="1" dirty="0" err="1" smtClean="0">
              <a:solidFill>
                <a:schemeClr val="tx2">
                  <a:lumMod val="60000"/>
                  <a:lumOff val="40000"/>
                </a:schemeClr>
              </a:solidFill>
            </a:rPr>
            <a:t>Ekdoderm</a:t>
          </a:r>
          <a:endParaRPr lang="tr-TR" sz="2800" b="1" dirty="0">
            <a:solidFill>
              <a:schemeClr val="tx2">
                <a:lumMod val="60000"/>
                <a:lumOff val="40000"/>
              </a:schemeClr>
            </a:solidFill>
          </a:endParaRPr>
        </a:p>
      </dgm:t>
    </dgm:pt>
    <dgm:pt modelId="{A0668A63-65D0-403D-AD07-847B387FD33D}" type="parTrans" cxnId="{A34A5FCC-128C-47D5-9B47-69707DD388F0}">
      <dgm:prSet/>
      <dgm:spPr/>
      <dgm:t>
        <a:bodyPr/>
        <a:lstStyle/>
        <a:p>
          <a:endParaRPr lang="tr-TR"/>
        </a:p>
      </dgm:t>
    </dgm:pt>
    <dgm:pt modelId="{D8D5399A-8548-4280-9E8F-8DAAD682E7FC}" type="sibTrans" cxnId="{A34A5FCC-128C-47D5-9B47-69707DD388F0}">
      <dgm:prSet/>
      <dgm:spPr/>
      <dgm:t>
        <a:bodyPr/>
        <a:lstStyle/>
        <a:p>
          <a:endParaRPr lang="tr-TR"/>
        </a:p>
      </dgm:t>
    </dgm:pt>
    <dgm:pt modelId="{3313E46F-EEC9-42E0-A374-C7F1C40F2E2A}">
      <dgm:prSet phldrT="[Metin]"/>
      <dgm:spPr/>
      <dgm:t>
        <a:bodyPr/>
        <a:lstStyle/>
        <a:p>
          <a:r>
            <a:rPr lang="tr-TR" b="1" dirty="0" smtClean="0"/>
            <a:t>Duyu organları, sinir sistemi, dış deri, saç, tırnak ve dişlerin bir kısmı oluşur. </a:t>
          </a:r>
          <a:endParaRPr lang="tr-TR" b="1" dirty="0"/>
        </a:p>
      </dgm:t>
    </dgm:pt>
    <dgm:pt modelId="{FA1ABF0C-60AA-443E-A9C1-0852841F234C}" type="parTrans" cxnId="{3FF59D9F-14BF-4CCD-8635-506992A7DECA}">
      <dgm:prSet/>
      <dgm:spPr/>
      <dgm:t>
        <a:bodyPr/>
        <a:lstStyle/>
        <a:p>
          <a:endParaRPr lang="tr-TR"/>
        </a:p>
      </dgm:t>
    </dgm:pt>
    <dgm:pt modelId="{E1DCF4BB-07D0-4D1B-BF2C-A1B8DAB0A3CB}" type="sibTrans" cxnId="{3FF59D9F-14BF-4CCD-8635-506992A7DECA}">
      <dgm:prSet/>
      <dgm:spPr/>
      <dgm:t>
        <a:bodyPr/>
        <a:lstStyle/>
        <a:p>
          <a:endParaRPr lang="tr-TR"/>
        </a:p>
      </dgm:t>
    </dgm:pt>
    <dgm:pt modelId="{93A61A46-2CAA-4F08-8B42-9EAE92D2AAAA}">
      <dgm:prSet phldrT="[Metin]" custT="1"/>
      <dgm:spPr/>
      <dgm:t>
        <a:bodyPr/>
        <a:lstStyle/>
        <a:p>
          <a:r>
            <a:rPr lang="tr-TR" sz="2800" b="1" dirty="0" smtClean="0">
              <a:solidFill>
                <a:srgbClr val="00B050"/>
              </a:solidFill>
            </a:rPr>
            <a:t>Mezoderm</a:t>
          </a:r>
          <a:endParaRPr lang="tr-TR" sz="2800" b="1" dirty="0">
            <a:solidFill>
              <a:srgbClr val="00B050"/>
            </a:solidFill>
          </a:endParaRPr>
        </a:p>
      </dgm:t>
    </dgm:pt>
    <dgm:pt modelId="{6BA475D2-EDFD-4333-A0F3-5AD8C474750D}" type="parTrans" cxnId="{AC6BD98D-DDA4-4A30-ABE0-6E33FCE40DB8}">
      <dgm:prSet/>
      <dgm:spPr/>
      <dgm:t>
        <a:bodyPr/>
        <a:lstStyle/>
        <a:p>
          <a:endParaRPr lang="tr-TR"/>
        </a:p>
      </dgm:t>
    </dgm:pt>
    <dgm:pt modelId="{EF46ACBA-D4E0-4FC6-BC0F-8F4FFE78A0F1}" type="sibTrans" cxnId="{AC6BD98D-DDA4-4A30-ABE0-6E33FCE40DB8}">
      <dgm:prSet/>
      <dgm:spPr/>
      <dgm:t>
        <a:bodyPr/>
        <a:lstStyle/>
        <a:p>
          <a:endParaRPr lang="tr-TR"/>
        </a:p>
      </dgm:t>
    </dgm:pt>
    <dgm:pt modelId="{C0045338-B784-4402-A4D7-BF9FD6F4DD4A}">
      <dgm:prSet phldrT="[Metin]"/>
      <dgm:spPr/>
      <dgm:t>
        <a:bodyPr/>
        <a:lstStyle/>
        <a:p>
          <a:r>
            <a:rPr lang="tr-TR" b="1" dirty="0" smtClean="0"/>
            <a:t>Kas, iskelet, dolaşım ve salgı sistemi oluşur.</a:t>
          </a:r>
          <a:endParaRPr lang="tr-TR" b="1" dirty="0"/>
        </a:p>
      </dgm:t>
    </dgm:pt>
    <dgm:pt modelId="{483F47D7-4970-497E-814B-A81B95592C92}" type="parTrans" cxnId="{F3804A19-7352-4FFB-B3CD-BD283296512F}">
      <dgm:prSet/>
      <dgm:spPr/>
      <dgm:t>
        <a:bodyPr/>
        <a:lstStyle/>
        <a:p>
          <a:endParaRPr lang="tr-TR"/>
        </a:p>
      </dgm:t>
    </dgm:pt>
    <dgm:pt modelId="{B03BBCE7-3D6E-4A4D-ADDF-11210AA5B68F}" type="sibTrans" cxnId="{F3804A19-7352-4FFB-B3CD-BD283296512F}">
      <dgm:prSet/>
      <dgm:spPr/>
      <dgm:t>
        <a:bodyPr/>
        <a:lstStyle/>
        <a:p>
          <a:endParaRPr lang="tr-TR"/>
        </a:p>
      </dgm:t>
    </dgm:pt>
    <dgm:pt modelId="{324765BB-51BA-4F5B-9D69-64F9FE4D3FFD}">
      <dgm:prSet phldrT="[Metin]" custT="1"/>
      <dgm:spPr/>
      <dgm:t>
        <a:bodyPr/>
        <a:lstStyle/>
        <a:p>
          <a:r>
            <a:rPr lang="tr-TR" sz="2800" b="1" dirty="0" smtClean="0">
              <a:solidFill>
                <a:srgbClr val="6600CC"/>
              </a:solidFill>
            </a:rPr>
            <a:t>Endoderm</a:t>
          </a:r>
          <a:endParaRPr lang="tr-TR" sz="2800" b="1" dirty="0">
            <a:solidFill>
              <a:srgbClr val="6600CC"/>
            </a:solidFill>
          </a:endParaRPr>
        </a:p>
      </dgm:t>
    </dgm:pt>
    <dgm:pt modelId="{7D9719A8-13EC-4D3C-AC6D-2613CFF31756}" type="parTrans" cxnId="{F3E96088-EABB-46D1-A267-C8EFED270E29}">
      <dgm:prSet/>
      <dgm:spPr/>
      <dgm:t>
        <a:bodyPr/>
        <a:lstStyle/>
        <a:p>
          <a:endParaRPr lang="tr-TR"/>
        </a:p>
      </dgm:t>
    </dgm:pt>
    <dgm:pt modelId="{AB5A9A63-F191-46B6-A1E6-19F3A59675D5}" type="sibTrans" cxnId="{F3E96088-EABB-46D1-A267-C8EFED270E29}">
      <dgm:prSet/>
      <dgm:spPr/>
      <dgm:t>
        <a:bodyPr/>
        <a:lstStyle/>
        <a:p>
          <a:endParaRPr lang="tr-TR"/>
        </a:p>
      </dgm:t>
    </dgm:pt>
    <dgm:pt modelId="{3D66F093-C179-425F-B64D-E6EF1985E9B3}">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b="1" dirty="0" smtClean="0"/>
            <a:t>Solunum, sindirim sistemi ve akciğer, karaciğer gibi organlar oluşur.</a:t>
          </a:r>
        </a:p>
      </dgm:t>
    </dgm:pt>
    <dgm:pt modelId="{0E8B00D6-9AD7-4490-9BF5-2150E1F5FF96}" type="parTrans" cxnId="{5D164158-265E-45D9-B7D2-6B9F6A3F2470}">
      <dgm:prSet/>
      <dgm:spPr/>
      <dgm:t>
        <a:bodyPr/>
        <a:lstStyle/>
        <a:p>
          <a:endParaRPr lang="tr-TR"/>
        </a:p>
      </dgm:t>
    </dgm:pt>
    <dgm:pt modelId="{920B4A84-723E-4158-81E4-30B642F66684}" type="sibTrans" cxnId="{5D164158-265E-45D9-B7D2-6B9F6A3F2470}">
      <dgm:prSet/>
      <dgm:spPr/>
      <dgm:t>
        <a:bodyPr/>
        <a:lstStyle/>
        <a:p>
          <a:endParaRPr lang="tr-TR"/>
        </a:p>
      </dgm:t>
    </dgm:pt>
    <dgm:pt modelId="{3ECFA4D9-EDC2-4F52-A32E-6BE65CF38491}" type="pres">
      <dgm:prSet presAssocID="{8A7FAE8D-46BD-436E-9E89-26BCDC3BA7CE}" presName="Name0" presStyleCnt="0">
        <dgm:presLayoutVars>
          <dgm:chMax val="7"/>
          <dgm:dir/>
          <dgm:animLvl val="lvl"/>
          <dgm:resizeHandles val="exact"/>
        </dgm:presLayoutVars>
      </dgm:prSet>
      <dgm:spPr/>
      <dgm:t>
        <a:bodyPr/>
        <a:lstStyle/>
        <a:p>
          <a:endParaRPr lang="tr-TR"/>
        </a:p>
      </dgm:t>
    </dgm:pt>
    <dgm:pt modelId="{8D7BDB55-531E-461A-8F7E-C0E6DDFE0A02}" type="pres">
      <dgm:prSet presAssocID="{83EF26E7-BC28-4EDA-89D7-519197AC9FC8}" presName="circle1" presStyleLbl="node1" presStyleIdx="0" presStyleCnt="3" custScaleX="106265" custScaleY="118519"/>
      <dgm:spPr/>
    </dgm:pt>
    <dgm:pt modelId="{1912DAAA-D1F9-44E6-8089-2D18C5450415}" type="pres">
      <dgm:prSet presAssocID="{83EF26E7-BC28-4EDA-89D7-519197AC9FC8}" presName="space" presStyleCnt="0"/>
      <dgm:spPr/>
    </dgm:pt>
    <dgm:pt modelId="{F16D5657-C99A-457B-988E-191342D25D18}" type="pres">
      <dgm:prSet presAssocID="{83EF26E7-BC28-4EDA-89D7-519197AC9FC8}" presName="rect1" presStyleLbl="alignAcc1" presStyleIdx="0" presStyleCnt="3"/>
      <dgm:spPr/>
      <dgm:t>
        <a:bodyPr/>
        <a:lstStyle/>
        <a:p>
          <a:endParaRPr lang="tr-TR"/>
        </a:p>
      </dgm:t>
    </dgm:pt>
    <dgm:pt modelId="{C97A0A05-AF9B-4A31-A1D2-C4758EC3A0B7}" type="pres">
      <dgm:prSet presAssocID="{93A61A46-2CAA-4F08-8B42-9EAE92D2AAAA}" presName="vertSpace2" presStyleLbl="node1" presStyleIdx="0" presStyleCnt="3"/>
      <dgm:spPr/>
    </dgm:pt>
    <dgm:pt modelId="{5105231B-8872-4257-B166-5358873B6B50}" type="pres">
      <dgm:prSet presAssocID="{93A61A46-2CAA-4F08-8B42-9EAE92D2AAAA}" presName="circle2" presStyleLbl="node1" presStyleIdx="1" presStyleCnt="3"/>
      <dgm:spPr/>
    </dgm:pt>
    <dgm:pt modelId="{97863DCC-CD31-4EBE-A88F-4B36C09D4B55}" type="pres">
      <dgm:prSet presAssocID="{93A61A46-2CAA-4F08-8B42-9EAE92D2AAAA}" presName="rect2" presStyleLbl="alignAcc1" presStyleIdx="1" presStyleCnt="3"/>
      <dgm:spPr/>
      <dgm:t>
        <a:bodyPr/>
        <a:lstStyle/>
        <a:p>
          <a:endParaRPr lang="tr-TR"/>
        </a:p>
      </dgm:t>
    </dgm:pt>
    <dgm:pt modelId="{D3548B62-E71C-4F1A-9C32-FCA99EA68492}" type="pres">
      <dgm:prSet presAssocID="{324765BB-51BA-4F5B-9D69-64F9FE4D3FFD}" presName="vertSpace3" presStyleLbl="node1" presStyleIdx="1" presStyleCnt="3"/>
      <dgm:spPr/>
    </dgm:pt>
    <dgm:pt modelId="{BCFFDEAA-CBB4-429D-BA0D-3674806C2744}" type="pres">
      <dgm:prSet presAssocID="{324765BB-51BA-4F5B-9D69-64F9FE4D3FFD}" presName="circle3" presStyleLbl="node1" presStyleIdx="2" presStyleCnt="3"/>
      <dgm:spPr/>
    </dgm:pt>
    <dgm:pt modelId="{D8AF9369-103A-47CA-B0FA-3D4350B3B142}" type="pres">
      <dgm:prSet presAssocID="{324765BB-51BA-4F5B-9D69-64F9FE4D3FFD}" presName="rect3" presStyleLbl="alignAcc1" presStyleIdx="2" presStyleCnt="3"/>
      <dgm:spPr/>
      <dgm:t>
        <a:bodyPr/>
        <a:lstStyle/>
        <a:p>
          <a:endParaRPr lang="tr-TR"/>
        </a:p>
      </dgm:t>
    </dgm:pt>
    <dgm:pt modelId="{B259E7E8-EAD6-4150-B4D1-FFD79EE230C2}" type="pres">
      <dgm:prSet presAssocID="{83EF26E7-BC28-4EDA-89D7-519197AC9FC8}" presName="rect1ParTx" presStyleLbl="alignAcc1" presStyleIdx="2" presStyleCnt="3">
        <dgm:presLayoutVars>
          <dgm:chMax val="1"/>
          <dgm:bulletEnabled val="1"/>
        </dgm:presLayoutVars>
      </dgm:prSet>
      <dgm:spPr/>
      <dgm:t>
        <a:bodyPr/>
        <a:lstStyle/>
        <a:p>
          <a:endParaRPr lang="tr-TR"/>
        </a:p>
      </dgm:t>
    </dgm:pt>
    <dgm:pt modelId="{3BA38A7C-CA1C-4579-A782-1F22ACB09A45}" type="pres">
      <dgm:prSet presAssocID="{83EF26E7-BC28-4EDA-89D7-519197AC9FC8}" presName="rect1ChTx" presStyleLbl="alignAcc1" presStyleIdx="2" presStyleCnt="3" custScaleX="123377">
        <dgm:presLayoutVars>
          <dgm:bulletEnabled val="1"/>
        </dgm:presLayoutVars>
      </dgm:prSet>
      <dgm:spPr/>
      <dgm:t>
        <a:bodyPr/>
        <a:lstStyle/>
        <a:p>
          <a:endParaRPr lang="tr-TR"/>
        </a:p>
      </dgm:t>
    </dgm:pt>
    <dgm:pt modelId="{A01738D8-3F76-4CD8-927A-E9C09CC54F7C}" type="pres">
      <dgm:prSet presAssocID="{93A61A46-2CAA-4F08-8B42-9EAE92D2AAAA}" presName="rect2ParTx" presStyleLbl="alignAcc1" presStyleIdx="2" presStyleCnt="3">
        <dgm:presLayoutVars>
          <dgm:chMax val="1"/>
          <dgm:bulletEnabled val="1"/>
        </dgm:presLayoutVars>
      </dgm:prSet>
      <dgm:spPr/>
      <dgm:t>
        <a:bodyPr/>
        <a:lstStyle/>
        <a:p>
          <a:endParaRPr lang="tr-TR"/>
        </a:p>
      </dgm:t>
    </dgm:pt>
    <dgm:pt modelId="{806077ED-0326-4436-81B0-C56C2F4A8E9B}" type="pres">
      <dgm:prSet presAssocID="{93A61A46-2CAA-4F08-8B42-9EAE92D2AAAA}" presName="rect2ChTx" presStyleLbl="alignAcc1" presStyleIdx="2" presStyleCnt="3" custScaleX="116883">
        <dgm:presLayoutVars>
          <dgm:bulletEnabled val="1"/>
        </dgm:presLayoutVars>
      </dgm:prSet>
      <dgm:spPr/>
      <dgm:t>
        <a:bodyPr/>
        <a:lstStyle/>
        <a:p>
          <a:endParaRPr lang="tr-TR"/>
        </a:p>
      </dgm:t>
    </dgm:pt>
    <dgm:pt modelId="{97DF3DA8-5930-4C8F-A9BC-EC89C9357744}" type="pres">
      <dgm:prSet presAssocID="{324765BB-51BA-4F5B-9D69-64F9FE4D3FFD}" presName="rect3ParTx" presStyleLbl="alignAcc1" presStyleIdx="2" presStyleCnt="3">
        <dgm:presLayoutVars>
          <dgm:chMax val="1"/>
          <dgm:bulletEnabled val="1"/>
        </dgm:presLayoutVars>
      </dgm:prSet>
      <dgm:spPr/>
      <dgm:t>
        <a:bodyPr/>
        <a:lstStyle/>
        <a:p>
          <a:endParaRPr lang="tr-TR"/>
        </a:p>
      </dgm:t>
    </dgm:pt>
    <dgm:pt modelId="{CA998BC3-5EA9-4EB5-BC72-FCC7A8DD8FEA}" type="pres">
      <dgm:prSet presAssocID="{324765BB-51BA-4F5B-9D69-64F9FE4D3FFD}" presName="rect3ChTx" presStyleLbl="alignAcc1" presStyleIdx="2" presStyleCnt="3" custScaleX="116883">
        <dgm:presLayoutVars>
          <dgm:bulletEnabled val="1"/>
        </dgm:presLayoutVars>
      </dgm:prSet>
      <dgm:spPr/>
      <dgm:t>
        <a:bodyPr/>
        <a:lstStyle/>
        <a:p>
          <a:endParaRPr lang="tr-TR"/>
        </a:p>
      </dgm:t>
    </dgm:pt>
  </dgm:ptLst>
  <dgm:cxnLst>
    <dgm:cxn modelId="{1EA5DE98-3F46-4FE4-99C4-4C8771AD1E4F}" type="presOf" srcId="{324765BB-51BA-4F5B-9D69-64F9FE4D3FFD}" destId="{97DF3DA8-5930-4C8F-A9BC-EC89C9357744}" srcOrd="1" destOrd="0" presId="urn:microsoft.com/office/officeart/2005/8/layout/target3"/>
    <dgm:cxn modelId="{AECF0E4E-3AF6-4EFE-939D-EB845330AC4A}" type="presOf" srcId="{8A7FAE8D-46BD-436E-9E89-26BCDC3BA7CE}" destId="{3ECFA4D9-EDC2-4F52-A32E-6BE65CF38491}" srcOrd="0" destOrd="0" presId="urn:microsoft.com/office/officeart/2005/8/layout/target3"/>
    <dgm:cxn modelId="{145746FB-3ED1-47E3-BC71-704FCD793BEF}" type="presOf" srcId="{93A61A46-2CAA-4F08-8B42-9EAE92D2AAAA}" destId="{97863DCC-CD31-4EBE-A88F-4B36C09D4B55}" srcOrd="0" destOrd="0" presId="urn:microsoft.com/office/officeart/2005/8/layout/target3"/>
    <dgm:cxn modelId="{E9C8ABED-391D-4B61-B8AF-412CDEB54E07}" type="presOf" srcId="{3D66F093-C179-425F-B64D-E6EF1985E9B3}" destId="{CA998BC3-5EA9-4EB5-BC72-FCC7A8DD8FEA}" srcOrd="0" destOrd="0" presId="urn:microsoft.com/office/officeart/2005/8/layout/target3"/>
    <dgm:cxn modelId="{A34A5FCC-128C-47D5-9B47-69707DD388F0}" srcId="{8A7FAE8D-46BD-436E-9E89-26BCDC3BA7CE}" destId="{83EF26E7-BC28-4EDA-89D7-519197AC9FC8}" srcOrd="0" destOrd="0" parTransId="{A0668A63-65D0-403D-AD07-847B387FD33D}" sibTransId="{D8D5399A-8548-4280-9E8F-8DAAD682E7FC}"/>
    <dgm:cxn modelId="{3FF59D9F-14BF-4CCD-8635-506992A7DECA}" srcId="{83EF26E7-BC28-4EDA-89D7-519197AC9FC8}" destId="{3313E46F-EEC9-42E0-A374-C7F1C40F2E2A}" srcOrd="0" destOrd="0" parTransId="{FA1ABF0C-60AA-443E-A9C1-0852841F234C}" sibTransId="{E1DCF4BB-07D0-4D1B-BF2C-A1B8DAB0A3CB}"/>
    <dgm:cxn modelId="{309CF8E8-7B5E-4A48-80FB-3EF24DCF09E2}" type="presOf" srcId="{324765BB-51BA-4F5B-9D69-64F9FE4D3FFD}" destId="{D8AF9369-103A-47CA-B0FA-3D4350B3B142}" srcOrd="0" destOrd="0" presId="urn:microsoft.com/office/officeart/2005/8/layout/target3"/>
    <dgm:cxn modelId="{AC6BD98D-DDA4-4A30-ABE0-6E33FCE40DB8}" srcId="{8A7FAE8D-46BD-436E-9E89-26BCDC3BA7CE}" destId="{93A61A46-2CAA-4F08-8B42-9EAE92D2AAAA}" srcOrd="1" destOrd="0" parTransId="{6BA475D2-EDFD-4333-A0F3-5AD8C474750D}" sibTransId="{EF46ACBA-D4E0-4FC6-BC0F-8F4FFE78A0F1}"/>
    <dgm:cxn modelId="{202DB6C7-E2BE-46F5-95E8-B6E37E716F63}" type="presOf" srcId="{C0045338-B784-4402-A4D7-BF9FD6F4DD4A}" destId="{806077ED-0326-4436-81B0-C56C2F4A8E9B}" srcOrd="0" destOrd="0" presId="urn:microsoft.com/office/officeart/2005/8/layout/target3"/>
    <dgm:cxn modelId="{F3804A19-7352-4FFB-B3CD-BD283296512F}" srcId="{93A61A46-2CAA-4F08-8B42-9EAE92D2AAAA}" destId="{C0045338-B784-4402-A4D7-BF9FD6F4DD4A}" srcOrd="0" destOrd="0" parTransId="{483F47D7-4970-497E-814B-A81B95592C92}" sibTransId="{B03BBCE7-3D6E-4A4D-ADDF-11210AA5B68F}"/>
    <dgm:cxn modelId="{11CAB723-22AA-409C-8AF9-643429424E48}" type="presOf" srcId="{93A61A46-2CAA-4F08-8B42-9EAE92D2AAAA}" destId="{A01738D8-3F76-4CD8-927A-E9C09CC54F7C}" srcOrd="1" destOrd="0" presId="urn:microsoft.com/office/officeart/2005/8/layout/target3"/>
    <dgm:cxn modelId="{F3E96088-EABB-46D1-A267-C8EFED270E29}" srcId="{8A7FAE8D-46BD-436E-9E89-26BCDC3BA7CE}" destId="{324765BB-51BA-4F5B-9D69-64F9FE4D3FFD}" srcOrd="2" destOrd="0" parTransId="{7D9719A8-13EC-4D3C-AC6D-2613CFF31756}" sibTransId="{AB5A9A63-F191-46B6-A1E6-19F3A59675D5}"/>
    <dgm:cxn modelId="{BA03A5C1-E118-4ED5-AB13-B5E529DE9C93}" type="presOf" srcId="{83EF26E7-BC28-4EDA-89D7-519197AC9FC8}" destId="{F16D5657-C99A-457B-988E-191342D25D18}" srcOrd="0" destOrd="0" presId="urn:microsoft.com/office/officeart/2005/8/layout/target3"/>
    <dgm:cxn modelId="{5D164158-265E-45D9-B7D2-6B9F6A3F2470}" srcId="{324765BB-51BA-4F5B-9D69-64F9FE4D3FFD}" destId="{3D66F093-C179-425F-B64D-E6EF1985E9B3}" srcOrd="0" destOrd="0" parTransId="{0E8B00D6-9AD7-4490-9BF5-2150E1F5FF96}" sibTransId="{920B4A84-723E-4158-81E4-30B642F66684}"/>
    <dgm:cxn modelId="{776DB969-B9D1-4ECB-889F-AD03E99DDEA2}" type="presOf" srcId="{3313E46F-EEC9-42E0-A374-C7F1C40F2E2A}" destId="{3BA38A7C-CA1C-4579-A782-1F22ACB09A45}" srcOrd="0" destOrd="0" presId="urn:microsoft.com/office/officeart/2005/8/layout/target3"/>
    <dgm:cxn modelId="{66E4828A-352F-4AAC-9308-411E2ACA714B}" type="presOf" srcId="{83EF26E7-BC28-4EDA-89D7-519197AC9FC8}" destId="{B259E7E8-EAD6-4150-B4D1-FFD79EE230C2}" srcOrd="1" destOrd="0" presId="urn:microsoft.com/office/officeart/2005/8/layout/target3"/>
    <dgm:cxn modelId="{C648FDE1-1ED7-46A1-894D-11CDEA752622}" type="presParOf" srcId="{3ECFA4D9-EDC2-4F52-A32E-6BE65CF38491}" destId="{8D7BDB55-531E-461A-8F7E-C0E6DDFE0A02}" srcOrd="0" destOrd="0" presId="urn:microsoft.com/office/officeart/2005/8/layout/target3"/>
    <dgm:cxn modelId="{AA5B03C7-2213-42D8-B621-6A63851D5A79}" type="presParOf" srcId="{3ECFA4D9-EDC2-4F52-A32E-6BE65CF38491}" destId="{1912DAAA-D1F9-44E6-8089-2D18C5450415}" srcOrd="1" destOrd="0" presId="urn:microsoft.com/office/officeart/2005/8/layout/target3"/>
    <dgm:cxn modelId="{AEBDCDB4-A3DB-4382-B036-F79EF93AB102}" type="presParOf" srcId="{3ECFA4D9-EDC2-4F52-A32E-6BE65CF38491}" destId="{F16D5657-C99A-457B-988E-191342D25D18}" srcOrd="2" destOrd="0" presId="urn:microsoft.com/office/officeart/2005/8/layout/target3"/>
    <dgm:cxn modelId="{C4D15934-40D2-4B70-B5DA-46E676C72041}" type="presParOf" srcId="{3ECFA4D9-EDC2-4F52-A32E-6BE65CF38491}" destId="{C97A0A05-AF9B-4A31-A1D2-C4758EC3A0B7}" srcOrd="3" destOrd="0" presId="urn:microsoft.com/office/officeart/2005/8/layout/target3"/>
    <dgm:cxn modelId="{69720A99-7771-4FD9-BA95-80DE5C5BDEAA}" type="presParOf" srcId="{3ECFA4D9-EDC2-4F52-A32E-6BE65CF38491}" destId="{5105231B-8872-4257-B166-5358873B6B50}" srcOrd="4" destOrd="0" presId="urn:microsoft.com/office/officeart/2005/8/layout/target3"/>
    <dgm:cxn modelId="{7EE2392E-B014-4D34-BA8C-A58551D5092A}" type="presParOf" srcId="{3ECFA4D9-EDC2-4F52-A32E-6BE65CF38491}" destId="{97863DCC-CD31-4EBE-A88F-4B36C09D4B55}" srcOrd="5" destOrd="0" presId="urn:microsoft.com/office/officeart/2005/8/layout/target3"/>
    <dgm:cxn modelId="{3088179C-4DCA-4ED3-BFCC-6C55B3B4A6FF}" type="presParOf" srcId="{3ECFA4D9-EDC2-4F52-A32E-6BE65CF38491}" destId="{D3548B62-E71C-4F1A-9C32-FCA99EA68492}" srcOrd="6" destOrd="0" presId="urn:microsoft.com/office/officeart/2005/8/layout/target3"/>
    <dgm:cxn modelId="{0CFD8986-BE84-4EFA-8E75-43AEA721FFB7}" type="presParOf" srcId="{3ECFA4D9-EDC2-4F52-A32E-6BE65CF38491}" destId="{BCFFDEAA-CBB4-429D-BA0D-3674806C2744}" srcOrd="7" destOrd="0" presId="urn:microsoft.com/office/officeart/2005/8/layout/target3"/>
    <dgm:cxn modelId="{72333416-ADA0-4DB8-9E4A-5CFDEABAFA8B}" type="presParOf" srcId="{3ECFA4D9-EDC2-4F52-A32E-6BE65CF38491}" destId="{D8AF9369-103A-47CA-B0FA-3D4350B3B142}" srcOrd="8" destOrd="0" presId="urn:microsoft.com/office/officeart/2005/8/layout/target3"/>
    <dgm:cxn modelId="{BA7E19EC-3600-43E6-B484-EC313B28FCC3}" type="presParOf" srcId="{3ECFA4D9-EDC2-4F52-A32E-6BE65CF38491}" destId="{B259E7E8-EAD6-4150-B4D1-FFD79EE230C2}" srcOrd="9" destOrd="0" presId="urn:microsoft.com/office/officeart/2005/8/layout/target3"/>
    <dgm:cxn modelId="{8AE36BDD-FDB0-47FB-B751-C00301425FEB}" type="presParOf" srcId="{3ECFA4D9-EDC2-4F52-A32E-6BE65CF38491}" destId="{3BA38A7C-CA1C-4579-A782-1F22ACB09A45}" srcOrd="10" destOrd="0" presId="urn:microsoft.com/office/officeart/2005/8/layout/target3"/>
    <dgm:cxn modelId="{F435288D-2A71-4FB5-A8BE-59E90F60DD3E}" type="presParOf" srcId="{3ECFA4D9-EDC2-4F52-A32E-6BE65CF38491}" destId="{A01738D8-3F76-4CD8-927A-E9C09CC54F7C}" srcOrd="11" destOrd="0" presId="urn:microsoft.com/office/officeart/2005/8/layout/target3"/>
    <dgm:cxn modelId="{270FDB6D-0DF6-4B7B-A69F-7288F5BA093B}" type="presParOf" srcId="{3ECFA4D9-EDC2-4F52-A32E-6BE65CF38491}" destId="{806077ED-0326-4436-81B0-C56C2F4A8E9B}" srcOrd="12" destOrd="0" presId="urn:microsoft.com/office/officeart/2005/8/layout/target3"/>
    <dgm:cxn modelId="{68F7133B-BAAF-478F-9E84-789B6A727A44}" type="presParOf" srcId="{3ECFA4D9-EDC2-4F52-A32E-6BE65CF38491}" destId="{97DF3DA8-5930-4C8F-A9BC-EC89C9357744}" srcOrd="13" destOrd="0" presId="urn:microsoft.com/office/officeart/2005/8/layout/target3"/>
    <dgm:cxn modelId="{696A17C7-998F-4BEE-8410-52A3CF4D6F47}" type="presParOf" srcId="{3ECFA4D9-EDC2-4F52-A32E-6BE65CF38491}" destId="{CA998BC3-5EA9-4EB5-BC72-FCC7A8DD8FEA}" srcOrd="14" destOrd="0" presId="urn:microsoft.com/office/officeart/2005/8/layout/target3"/>
  </dgm:cxnLst>
  <dgm:bg/>
  <dgm:whole/>
</dgm:dataModel>
</file>

<file path=ppt/diagrams/data3.xml><?xml version="1.0" encoding="utf-8"?>
<dgm:dataModel xmlns:dgm="http://schemas.openxmlformats.org/drawingml/2006/diagram" xmlns:a="http://schemas.openxmlformats.org/drawingml/2006/main">
  <dgm:ptLst>
    <dgm:pt modelId="{9025AF1C-1730-4A6F-8726-2B3D23025732}" type="doc">
      <dgm:prSet loTypeId="urn:microsoft.com/office/officeart/2005/8/layout/vList3#1" loCatId="list" qsTypeId="urn:microsoft.com/office/officeart/2005/8/quickstyle/simple1" qsCatId="simple" csTypeId="urn:microsoft.com/office/officeart/2005/8/colors/accent1_2" csCatId="accent1" phldr="1"/>
      <dgm:spPr/>
    </dgm:pt>
    <dgm:pt modelId="{09B9F691-BF5E-4378-8CE1-FAF64C2956F9}">
      <dgm:prSet/>
      <dgm:spPr>
        <a:solidFill>
          <a:srgbClr val="0099FF"/>
        </a:solidFill>
      </dgm:spPr>
      <dgm:t>
        <a:bodyPr/>
        <a:lstStyle/>
        <a:p>
          <a:r>
            <a:rPr lang="tr-TR" b="1" dirty="0" smtClean="0">
              <a:solidFill>
                <a:schemeClr val="tx2">
                  <a:lumMod val="75000"/>
                </a:schemeClr>
              </a:solidFill>
            </a:rPr>
            <a:t>Annenin beslenmesi</a:t>
          </a:r>
          <a:r>
            <a:rPr lang="tr-TR" dirty="0" smtClean="0">
              <a:solidFill>
                <a:schemeClr val="tx2">
                  <a:lumMod val="75000"/>
                </a:schemeClr>
              </a:solidFill>
            </a:rPr>
            <a:t> </a:t>
          </a:r>
        </a:p>
      </dgm:t>
    </dgm:pt>
    <dgm:pt modelId="{598363DF-386A-4574-B922-7CA8A6F8F8BA}" type="parTrans" cxnId="{A6A26146-9F8F-4882-833E-F2E3095D3FA3}">
      <dgm:prSet/>
      <dgm:spPr/>
      <dgm:t>
        <a:bodyPr/>
        <a:lstStyle/>
        <a:p>
          <a:endParaRPr lang="tr-TR"/>
        </a:p>
      </dgm:t>
    </dgm:pt>
    <dgm:pt modelId="{C02EDBED-FD66-4529-84A1-CF35C8168C52}" type="sibTrans" cxnId="{A6A26146-9F8F-4882-833E-F2E3095D3FA3}">
      <dgm:prSet/>
      <dgm:spPr/>
      <dgm:t>
        <a:bodyPr/>
        <a:lstStyle/>
        <a:p>
          <a:endParaRPr lang="tr-TR"/>
        </a:p>
      </dgm:t>
    </dgm:pt>
    <dgm:pt modelId="{18A2AB24-E11E-406A-A4E2-063ADEC0DDBE}">
      <dgm:prSet/>
      <dgm:spPr/>
      <dgm:t>
        <a:bodyPr/>
        <a:lstStyle/>
        <a:p>
          <a:r>
            <a:rPr lang="tr-TR" b="1" dirty="0" smtClean="0">
              <a:solidFill>
                <a:schemeClr val="tx2">
                  <a:lumMod val="75000"/>
                </a:schemeClr>
              </a:solidFill>
            </a:rPr>
            <a:t>Annenin geçirdiği hastalıklar</a:t>
          </a:r>
          <a:endParaRPr lang="tr-TR" b="1" dirty="0" smtClean="0"/>
        </a:p>
      </dgm:t>
    </dgm:pt>
    <dgm:pt modelId="{F5B9AF8C-697B-47D7-AF93-6CC3764CCD46}" type="parTrans" cxnId="{504CACC4-C0A6-4479-819D-EA3A2D64B357}">
      <dgm:prSet/>
      <dgm:spPr/>
      <dgm:t>
        <a:bodyPr/>
        <a:lstStyle/>
        <a:p>
          <a:endParaRPr lang="tr-TR"/>
        </a:p>
      </dgm:t>
    </dgm:pt>
    <dgm:pt modelId="{D6B17FC2-0F22-4D45-9A82-9FE11E854828}" type="sibTrans" cxnId="{504CACC4-C0A6-4479-819D-EA3A2D64B357}">
      <dgm:prSet/>
      <dgm:spPr/>
      <dgm:t>
        <a:bodyPr/>
        <a:lstStyle/>
        <a:p>
          <a:endParaRPr lang="tr-TR"/>
        </a:p>
      </dgm:t>
    </dgm:pt>
    <dgm:pt modelId="{C189923B-9A89-43E2-BE5D-7EA6C1871067}">
      <dgm:prSet/>
      <dgm:spPr>
        <a:solidFill>
          <a:srgbClr val="92D050"/>
        </a:solidFill>
      </dgm:spPr>
      <dgm:t>
        <a:bodyPr/>
        <a:lstStyle/>
        <a:p>
          <a:r>
            <a:rPr lang="tr-TR" b="1" dirty="0" smtClean="0">
              <a:solidFill>
                <a:srgbClr val="C00000"/>
              </a:solidFill>
            </a:rPr>
            <a:t>Annenin duygusal değişimleri </a:t>
          </a:r>
        </a:p>
      </dgm:t>
    </dgm:pt>
    <dgm:pt modelId="{A08D8462-4DAE-4034-827C-B83890313F9B}" type="parTrans" cxnId="{14B5A498-EAAE-482E-A3DA-13D48C5D77B8}">
      <dgm:prSet/>
      <dgm:spPr/>
      <dgm:t>
        <a:bodyPr/>
        <a:lstStyle/>
        <a:p>
          <a:endParaRPr lang="tr-TR"/>
        </a:p>
      </dgm:t>
    </dgm:pt>
    <dgm:pt modelId="{1D2B281B-56E1-44B8-B213-6E5D078A22E8}" type="sibTrans" cxnId="{14B5A498-EAAE-482E-A3DA-13D48C5D77B8}">
      <dgm:prSet/>
      <dgm:spPr/>
      <dgm:t>
        <a:bodyPr/>
        <a:lstStyle/>
        <a:p>
          <a:endParaRPr lang="tr-TR"/>
        </a:p>
      </dgm:t>
    </dgm:pt>
    <dgm:pt modelId="{07A09A84-4F2E-409B-9226-DA28918BC9FB}">
      <dgm:prSet/>
      <dgm:spPr>
        <a:solidFill>
          <a:srgbClr val="009999"/>
        </a:solidFill>
      </dgm:spPr>
      <dgm:t>
        <a:bodyPr/>
        <a:lstStyle/>
        <a:p>
          <a:r>
            <a:rPr lang="tr-TR" b="1" dirty="0" smtClean="0">
              <a:solidFill>
                <a:schemeClr val="tx2">
                  <a:lumMod val="75000"/>
                </a:schemeClr>
              </a:solidFill>
            </a:rPr>
            <a:t>Annenin aldığı ilaçlar</a:t>
          </a:r>
          <a:endParaRPr lang="tr-TR" dirty="0">
            <a:solidFill>
              <a:schemeClr val="tx2">
                <a:lumMod val="75000"/>
              </a:schemeClr>
            </a:solidFill>
          </a:endParaRPr>
        </a:p>
      </dgm:t>
    </dgm:pt>
    <dgm:pt modelId="{B6CEFC96-C4FD-4A3D-BC70-A6FC45C55EF1}" type="parTrans" cxnId="{2A5E2967-8852-4E48-9EC6-2891F6773112}">
      <dgm:prSet/>
      <dgm:spPr/>
      <dgm:t>
        <a:bodyPr/>
        <a:lstStyle/>
        <a:p>
          <a:endParaRPr lang="tr-TR"/>
        </a:p>
      </dgm:t>
    </dgm:pt>
    <dgm:pt modelId="{9BE90514-4934-403A-93A5-E0AC4E92E62E}" type="sibTrans" cxnId="{2A5E2967-8852-4E48-9EC6-2891F6773112}">
      <dgm:prSet/>
      <dgm:spPr/>
      <dgm:t>
        <a:bodyPr/>
        <a:lstStyle/>
        <a:p>
          <a:endParaRPr lang="tr-TR"/>
        </a:p>
      </dgm:t>
    </dgm:pt>
    <dgm:pt modelId="{0CB5C68F-C7DA-4FF9-BD41-97CBDF704C53}" type="pres">
      <dgm:prSet presAssocID="{9025AF1C-1730-4A6F-8726-2B3D23025732}" presName="linearFlow" presStyleCnt="0">
        <dgm:presLayoutVars>
          <dgm:dir/>
          <dgm:resizeHandles val="exact"/>
        </dgm:presLayoutVars>
      </dgm:prSet>
      <dgm:spPr/>
    </dgm:pt>
    <dgm:pt modelId="{EDE09E8D-A5E1-4F8B-ACC6-F8F4AB22BC88}" type="pres">
      <dgm:prSet presAssocID="{09B9F691-BF5E-4378-8CE1-FAF64C2956F9}" presName="composite" presStyleCnt="0"/>
      <dgm:spPr/>
    </dgm:pt>
    <dgm:pt modelId="{EA084CF7-B2C8-4F02-89FF-817573D947F8}" type="pres">
      <dgm:prSet presAssocID="{09B9F691-BF5E-4378-8CE1-FAF64C2956F9}" presName="imgShp" presStyleLbl="fgImgPlace1" presStyleIdx="0" presStyleCnt="4"/>
      <dgm:spPr/>
    </dgm:pt>
    <dgm:pt modelId="{8B898DF4-BB11-44DA-B32D-3C0968A56DB4}" type="pres">
      <dgm:prSet presAssocID="{09B9F691-BF5E-4378-8CE1-FAF64C2956F9}" presName="txShp" presStyleLbl="node1" presStyleIdx="0" presStyleCnt="4">
        <dgm:presLayoutVars>
          <dgm:bulletEnabled val="1"/>
        </dgm:presLayoutVars>
      </dgm:prSet>
      <dgm:spPr/>
      <dgm:t>
        <a:bodyPr/>
        <a:lstStyle/>
        <a:p>
          <a:endParaRPr lang="tr-TR"/>
        </a:p>
      </dgm:t>
    </dgm:pt>
    <dgm:pt modelId="{34F22EF5-43F2-454F-AC02-A31E8763440D}" type="pres">
      <dgm:prSet presAssocID="{C02EDBED-FD66-4529-84A1-CF35C8168C52}" presName="spacing" presStyleCnt="0"/>
      <dgm:spPr/>
    </dgm:pt>
    <dgm:pt modelId="{4F35839B-DB3A-4C59-B3E7-E058A3E6CC64}" type="pres">
      <dgm:prSet presAssocID="{18A2AB24-E11E-406A-A4E2-063ADEC0DDBE}" presName="composite" presStyleCnt="0"/>
      <dgm:spPr/>
    </dgm:pt>
    <dgm:pt modelId="{F8BD7F1C-D605-4E82-82D2-C723CE10FDB9}" type="pres">
      <dgm:prSet presAssocID="{18A2AB24-E11E-406A-A4E2-063ADEC0DDBE}" presName="imgShp" presStyleLbl="fgImgPlace1" presStyleIdx="1" presStyleCnt="4"/>
      <dgm:spPr/>
    </dgm:pt>
    <dgm:pt modelId="{0DB64DA5-F4B4-4F59-B1FD-0167CD2583D9}" type="pres">
      <dgm:prSet presAssocID="{18A2AB24-E11E-406A-A4E2-063ADEC0DDBE}" presName="txShp" presStyleLbl="node1" presStyleIdx="1" presStyleCnt="4">
        <dgm:presLayoutVars>
          <dgm:bulletEnabled val="1"/>
        </dgm:presLayoutVars>
      </dgm:prSet>
      <dgm:spPr/>
      <dgm:t>
        <a:bodyPr/>
        <a:lstStyle/>
        <a:p>
          <a:endParaRPr lang="tr-TR"/>
        </a:p>
      </dgm:t>
    </dgm:pt>
    <dgm:pt modelId="{53980775-803C-4F88-B7D5-443291B72290}" type="pres">
      <dgm:prSet presAssocID="{D6B17FC2-0F22-4D45-9A82-9FE11E854828}" presName="spacing" presStyleCnt="0"/>
      <dgm:spPr/>
    </dgm:pt>
    <dgm:pt modelId="{4D6CA3A8-0EF9-4CB3-8516-54E67DB4AD96}" type="pres">
      <dgm:prSet presAssocID="{C189923B-9A89-43E2-BE5D-7EA6C1871067}" presName="composite" presStyleCnt="0"/>
      <dgm:spPr/>
    </dgm:pt>
    <dgm:pt modelId="{F27523FB-6931-444D-ABE9-644E3292A451}" type="pres">
      <dgm:prSet presAssocID="{C189923B-9A89-43E2-BE5D-7EA6C1871067}" presName="imgShp" presStyleLbl="fgImgPlace1" presStyleIdx="2" presStyleCnt="4"/>
      <dgm:spPr/>
    </dgm:pt>
    <dgm:pt modelId="{909462F9-AAB8-4810-9A05-5A0F38E3D192}" type="pres">
      <dgm:prSet presAssocID="{C189923B-9A89-43E2-BE5D-7EA6C1871067}" presName="txShp" presStyleLbl="node1" presStyleIdx="2" presStyleCnt="4">
        <dgm:presLayoutVars>
          <dgm:bulletEnabled val="1"/>
        </dgm:presLayoutVars>
      </dgm:prSet>
      <dgm:spPr/>
      <dgm:t>
        <a:bodyPr/>
        <a:lstStyle/>
        <a:p>
          <a:endParaRPr lang="tr-TR"/>
        </a:p>
      </dgm:t>
    </dgm:pt>
    <dgm:pt modelId="{D447EAC4-6577-4DD8-B3D8-84F0B700475D}" type="pres">
      <dgm:prSet presAssocID="{1D2B281B-56E1-44B8-B213-6E5D078A22E8}" presName="spacing" presStyleCnt="0"/>
      <dgm:spPr/>
    </dgm:pt>
    <dgm:pt modelId="{C764257B-6026-4B83-ABC5-6217AD557E90}" type="pres">
      <dgm:prSet presAssocID="{07A09A84-4F2E-409B-9226-DA28918BC9FB}" presName="composite" presStyleCnt="0"/>
      <dgm:spPr/>
    </dgm:pt>
    <dgm:pt modelId="{2E66D6C5-1932-4B8F-9D98-E6BAA5E9FE58}" type="pres">
      <dgm:prSet presAssocID="{07A09A84-4F2E-409B-9226-DA28918BC9FB}" presName="imgShp" presStyleLbl="fgImgPlace1" presStyleIdx="3" presStyleCnt="4"/>
      <dgm:spPr/>
    </dgm:pt>
    <dgm:pt modelId="{BEEEF2CD-F7F1-4F07-9458-20587FC82CFF}" type="pres">
      <dgm:prSet presAssocID="{07A09A84-4F2E-409B-9226-DA28918BC9FB}" presName="txShp" presStyleLbl="node1" presStyleIdx="3" presStyleCnt="4">
        <dgm:presLayoutVars>
          <dgm:bulletEnabled val="1"/>
        </dgm:presLayoutVars>
      </dgm:prSet>
      <dgm:spPr/>
      <dgm:t>
        <a:bodyPr/>
        <a:lstStyle/>
        <a:p>
          <a:endParaRPr lang="tr-TR"/>
        </a:p>
      </dgm:t>
    </dgm:pt>
  </dgm:ptLst>
  <dgm:cxnLst>
    <dgm:cxn modelId="{144E8BFA-E8FC-4CE1-96CF-A2CF0797B15C}" type="presOf" srcId="{9025AF1C-1730-4A6F-8726-2B3D23025732}" destId="{0CB5C68F-C7DA-4FF9-BD41-97CBDF704C53}" srcOrd="0" destOrd="0" presId="urn:microsoft.com/office/officeart/2005/8/layout/vList3#1"/>
    <dgm:cxn modelId="{14B5A498-EAAE-482E-A3DA-13D48C5D77B8}" srcId="{9025AF1C-1730-4A6F-8726-2B3D23025732}" destId="{C189923B-9A89-43E2-BE5D-7EA6C1871067}" srcOrd="2" destOrd="0" parTransId="{A08D8462-4DAE-4034-827C-B83890313F9B}" sibTransId="{1D2B281B-56E1-44B8-B213-6E5D078A22E8}"/>
    <dgm:cxn modelId="{504CACC4-C0A6-4479-819D-EA3A2D64B357}" srcId="{9025AF1C-1730-4A6F-8726-2B3D23025732}" destId="{18A2AB24-E11E-406A-A4E2-063ADEC0DDBE}" srcOrd="1" destOrd="0" parTransId="{F5B9AF8C-697B-47D7-AF93-6CC3764CCD46}" sibTransId="{D6B17FC2-0F22-4D45-9A82-9FE11E854828}"/>
    <dgm:cxn modelId="{0F65C920-2722-477C-AE7C-DA755B0CA0A3}" type="presOf" srcId="{C189923B-9A89-43E2-BE5D-7EA6C1871067}" destId="{909462F9-AAB8-4810-9A05-5A0F38E3D192}" srcOrd="0" destOrd="0" presId="urn:microsoft.com/office/officeart/2005/8/layout/vList3#1"/>
    <dgm:cxn modelId="{4ECC9E58-34FE-444A-A393-3183D06870A8}" type="presOf" srcId="{07A09A84-4F2E-409B-9226-DA28918BC9FB}" destId="{BEEEF2CD-F7F1-4F07-9458-20587FC82CFF}" srcOrd="0" destOrd="0" presId="urn:microsoft.com/office/officeart/2005/8/layout/vList3#1"/>
    <dgm:cxn modelId="{2A5E2967-8852-4E48-9EC6-2891F6773112}" srcId="{9025AF1C-1730-4A6F-8726-2B3D23025732}" destId="{07A09A84-4F2E-409B-9226-DA28918BC9FB}" srcOrd="3" destOrd="0" parTransId="{B6CEFC96-C4FD-4A3D-BC70-A6FC45C55EF1}" sibTransId="{9BE90514-4934-403A-93A5-E0AC4E92E62E}"/>
    <dgm:cxn modelId="{A6DD1B2F-5C13-4C90-9EDC-5E3204819910}" type="presOf" srcId="{09B9F691-BF5E-4378-8CE1-FAF64C2956F9}" destId="{8B898DF4-BB11-44DA-B32D-3C0968A56DB4}" srcOrd="0" destOrd="0" presId="urn:microsoft.com/office/officeart/2005/8/layout/vList3#1"/>
    <dgm:cxn modelId="{7E26946F-9DB0-4D37-9CBC-F846F357F385}" type="presOf" srcId="{18A2AB24-E11E-406A-A4E2-063ADEC0DDBE}" destId="{0DB64DA5-F4B4-4F59-B1FD-0167CD2583D9}" srcOrd="0" destOrd="0" presId="urn:microsoft.com/office/officeart/2005/8/layout/vList3#1"/>
    <dgm:cxn modelId="{A6A26146-9F8F-4882-833E-F2E3095D3FA3}" srcId="{9025AF1C-1730-4A6F-8726-2B3D23025732}" destId="{09B9F691-BF5E-4378-8CE1-FAF64C2956F9}" srcOrd="0" destOrd="0" parTransId="{598363DF-386A-4574-B922-7CA8A6F8F8BA}" sibTransId="{C02EDBED-FD66-4529-84A1-CF35C8168C52}"/>
    <dgm:cxn modelId="{66EF6326-469A-4B88-B8DF-7F88D88CBFB7}" type="presParOf" srcId="{0CB5C68F-C7DA-4FF9-BD41-97CBDF704C53}" destId="{EDE09E8D-A5E1-4F8B-ACC6-F8F4AB22BC88}" srcOrd="0" destOrd="0" presId="urn:microsoft.com/office/officeart/2005/8/layout/vList3#1"/>
    <dgm:cxn modelId="{1AF417DE-FC3E-48D0-8D58-BDC80D162627}" type="presParOf" srcId="{EDE09E8D-A5E1-4F8B-ACC6-F8F4AB22BC88}" destId="{EA084CF7-B2C8-4F02-89FF-817573D947F8}" srcOrd="0" destOrd="0" presId="urn:microsoft.com/office/officeart/2005/8/layout/vList3#1"/>
    <dgm:cxn modelId="{AC661874-6A4F-4E59-92E9-994AA00663E8}" type="presParOf" srcId="{EDE09E8D-A5E1-4F8B-ACC6-F8F4AB22BC88}" destId="{8B898DF4-BB11-44DA-B32D-3C0968A56DB4}" srcOrd="1" destOrd="0" presId="urn:microsoft.com/office/officeart/2005/8/layout/vList3#1"/>
    <dgm:cxn modelId="{C962ACE9-A3A0-4E88-A5E4-E1A1E7040F0B}" type="presParOf" srcId="{0CB5C68F-C7DA-4FF9-BD41-97CBDF704C53}" destId="{34F22EF5-43F2-454F-AC02-A31E8763440D}" srcOrd="1" destOrd="0" presId="urn:microsoft.com/office/officeart/2005/8/layout/vList3#1"/>
    <dgm:cxn modelId="{4996ADB2-2148-4874-8298-F5B1FC957EA4}" type="presParOf" srcId="{0CB5C68F-C7DA-4FF9-BD41-97CBDF704C53}" destId="{4F35839B-DB3A-4C59-B3E7-E058A3E6CC64}" srcOrd="2" destOrd="0" presId="urn:microsoft.com/office/officeart/2005/8/layout/vList3#1"/>
    <dgm:cxn modelId="{59FF3FE3-7998-4E95-9B66-AF97B7DC4927}" type="presParOf" srcId="{4F35839B-DB3A-4C59-B3E7-E058A3E6CC64}" destId="{F8BD7F1C-D605-4E82-82D2-C723CE10FDB9}" srcOrd="0" destOrd="0" presId="urn:microsoft.com/office/officeart/2005/8/layout/vList3#1"/>
    <dgm:cxn modelId="{8FB1D505-440E-4EBB-904B-0C971784AAE7}" type="presParOf" srcId="{4F35839B-DB3A-4C59-B3E7-E058A3E6CC64}" destId="{0DB64DA5-F4B4-4F59-B1FD-0167CD2583D9}" srcOrd="1" destOrd="0" presId="urn:microsoft.com/office/officeart/2005/8/layout/vList3#1"/>
    <dgm:cxn modelId="{84DDDF34-0A8C-438A-BE4B-AC1C4A215BAB}" type="presParOf" srcId="{0CB5C68F-C7DA-4FF9-BD41-97CBDF704C53}" destId="{53980775-803C-4F88-B7D5-443291B72290}" srcOrd="3" destOrd="0" presId="urn:microsoft.com/office/officeart/2005/8/layout/vList3#1"/>
    <dgm:cxn modelId="{5E6CFF94-9F98-4E0D-8268-4BE44ED52D86}" type="presParOf" srcId="{0CB5C68F-C7DA-4FF9-BD41-97CBDF704C53}" destId="{4D6CA3A8-0EF9-4CB3-8516-54E67DB4AD96}" srcOrd="4" destOrd="0" presId="urn:microsoft.com/office/officeart/2005/8/layout/vList3#1"/>
    <dgm:cxn modelId="{F8147FE4-72D9-4DC1-9358-C1E2667F1636}" type="presParOf" srcId="{4D6CA3A8-0EF9-4CB3-8516-54E67DB4AD96}" destId="{F27523FB-6931-444D-ABE9-644E3292A451}" srcOrd="0" destOrd="0" presId="urn:microsoft.com/office/officeart/2005/8/layout/vList3#1"/>
    <dgm:cxn modelId="{F1042575-ECF5-4BDD-A4C9-ED7E1BFF81E3}" type="presParOf" srcId="{4D6CA3A8-0EF9-4CB3-8516-54E67DB4AD96}" destId="{909462F9-AAB8-4810-9A05-5A0F38E3D192}" srcOrd="1" destOrd="0" presId="urn:microsoft.com/office/officeart/2005/8/layout/vList3#1"/>
    <dgm:cxn modelId="{9708774B-4759-4950-8EEE-8AF26011D29C}" type="presParOf" srcId="{0CB5C68F-C7DA-4FF9-BD41-97CBDF704C53}" destId="{D447EAC4-6577-4DD8-B3D8-84F0B700475D}" srcOrd="5" destOrd="0" presId="urn:microsoft.com/office/officeart/2005/8/layout/vList3#1"/>
    <dgm:cxn modelId="{9DE752CD-488C-4B16-9ABF-3CECE5658016}" type="presParOf" srcId="{0CB5C68F-C7DA-4FF9-BD41-97CBDF704C53}" destId="{C764257B-6026-4B83-ABC5-6217AD557E90}" srcOrd="6" destOrd="0" presId="urn:microsoft.com/office/officeart/2005/8/layout/vList3#1"/>
    <dgm:cxn modelId="{517B0E57-DD48-4777-BA24-4597A6662030}" type="presParOf" srcId="{C764257B-6026-4B83-ABC5-6217AD557E90}" destId="{2E66D6C5-1932-4B8F-9D98-E6BAA5E9FE58}" srcOrd="0" destOrd="0" presId="urn:microsoft.com/office/officeart/2005/8/layout/vList3#1"/>
    <dgm:cxn modelId="{4C10D7F3-7811-4624-A2F8-AB27A07E2A46}" type="presParOf" srcId="{C764257B-6026-4B83-ABC5-6217AD557E90}" destId="{BEEEF2CD-F7F1-4F07-9458-20587FC82CFF}" srcOrd="1" destOrd="0" presId="urn:microsoft.com/office/officeart/2005/8/layout/vList3#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244E6E-395F-4F96-9B02-C38F0ACCBF15}" type="datetimeFigureOut">
              <a:rPr lang="tr-TR" smtClean="0"/>
              <a:pPr/>
              <a:t>07.03.2018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AA179-74D3-4907-9934-E5322EA97B9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BCFB5BA9-92C4-4769-A6DC-86C2F62842F8}" type="slidenum">
              <a:rPr lang="tr-TR" smtClean="0"/>
              <a:pPr/>
              <a:t>5</a:t>
            </a:fld>
            <a:endParaRPr lang="tr-TR"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075B329F-85A6-4B4F-BB45-49F917E7A957}" type="slidenum">
              <a:rPr lang="tr-TR" smtClean="0"/>
              <a:pPr/>
              <a:t>16</a:t>
            </a:fld>
            <a:endParaRPr lang="tr-TR"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7203A55C-84B2-4454-9BD7-07474595A31F}" type="slidenum">
              <a:rPr lang="tr-TR" smtClean="0"/>
              <a:pPr/>
              <a:t>6</a:t>
            </a:fld>
            <a:endParaRPr lang="tr-TR"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38592B6A-0C13-4F19-A7C7-4F03B5297C67}" type="slidenum">
              <a:rPr lang="tr-TR" smtClean="0"/>
              <a:pPr/>
              <a:t>7</a:t>
            </a:fld>
            <a:endParaRPr lang="tr-TR"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91003136-32F8-45ED-A02E-902C7EBFF7FE}" type="slidenum">
              <a:rPr lang="tr-TR" smtClean="0"/>
              <a:pPr/>
              <a:t>8</a:t>
            </a:fld>
            <a:endParaRPr lang="tr-TR"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0D405D0D-6231-4C0E-8A3B-C90F2B814159}" type="slidenum">
              <a:rPr lang="tr-TR" smtClean="0"/>
              <a:pPr/>
              <a:t>9</a:t>
            </a:fld>
            <a:endParaRPr lang="tr-TR"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E5C17B42-1F5F-426B-B3C5-052A4C21789A}" type="slidenum">
              <a:rPr lang="tr-TR" smtClean="0"/>
              <a:pPr/>
              <a:t>11</a:t>
            </a:fld>
            <a:endParaRPr lang="tr-TR" smtClean="0"/>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338AA8F0-DB82-45B1-B7F3-893FFA58E0E9}" type="slidenum">
              <a:rPr lang="tr-TR" smtClean="0"/>
              <a:pPr/>
              <a:t>12</a:t>
            </a:fld>
            <a:endParaRPr lang="tr-TR"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D74F751F-07B7-437A-924A-2120474C8531}" type="slidenum">
              <a:rPr lang="tr-TR" smtClean="0"/>
              <a:pPr/>
              <a:t>14</a:t>
            </a:fld>
            <a:endParaRPr lang="tr-TR"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C9929C1-215B-4F07-8789-F3566785EAD1}" type="slidenum">
              <a:rPr lang="tr-TR" smtClean="0"/>
              <a:pPr/>
              <a:t>15</a:t>
            </a:fld>
            <a:endParaRPr lang="tr-TR"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85800" y="152400"/>
            <a:ext cx="7696200" cy="5334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5"/>
          <p:cNvSpPr>
            <a:spLocks noGrp="1" noChangeArrowheads="1"/>
          </p:cNvSpPr>
          <p:nvPr>
            <p:ph type="dt" sz="half" idx="10"/>
          </p:nvPr>
        </p:nvSpPr>
        <p:spPr>
          <a:ln/>
        </p:spPr>
        <p:txBody>
          <a:bodyPr/>
          <a:lstStyle>
            <a:lvl1pPr>
              <a:defRPr/>
            </a:lvl1pPr>
          </a:lstStyle>
          <a:p>
            <a:pPr>
              <a:defRPr/>
            </a:pPr>
            <a:endParaRPr lang="tr-TR"/>
          </a:p>
        </p:txBody>
      </p:sp>
      <p:sp>
        <p:nvSpPr>
          <p:cNvPr id="4" name="Rectangle 6"/>
          <p:cNvSpPr>
            <a:spLocks noGrp="1" noChangeArrowheads="1"/>
          </p:cNvSpPr>
          <p:nvPr>
            <p:ph type="ftr" sz="quarter" idx="11"/>
          </p:nvPr>
        </p:nvSpPr>
        <p:spPr>
          <a:ln/>
        </p:spPr>
        <p:txBody>
          <a:bodyPr/>
          <a:lstStyle>
            <a:lvl1pPr>
              <a:defRPr/>
            </a:lvl1pPr>
          </a:lstStyle>
          <a:p>
            <a:pPr>
              <a:defRPr/>
            </a:pPr>
            <a:endParaRPr lang="tr-TR"/>
          </a:p>
        </p:txBody>
      </p:sp>
      <p:sp>
        <p:nvSpPr>
          <p:cNvPr id="5" name="Rectangle 7"/>
          <p:cNvSpPr>
            <a:spLocks noGrp="1" noChangeArrowheads="1"/>
          </p:cNvSpPr>
          <p:nvPr>
            <p:ph type="sldNum" sz="quarter" idx="12"/>
          </p:nvPr>
        </p:nvSpPr>
        <p:spPr>
          <a:ln/>
        </p:spPr>
        <p:txBody>
          <a:bodyPr/>
          <a:lstStyle>
            <a:lvl1pPr>
              <a:defRPr/>
            </a:lvl1pPr>
          </a:lstStyle>
          <a:p>
            <a:pPr>
              <a:defRPr/>
            </a:pPr>
            <a:fld id="{4DC122DA-8291-4D33-86F8-2887A9980072}"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07.03.2018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solidFill>
            <a:schemeClr val="accent2">
              <a:lumMod val="75000"/>
            </a:schemeClr>
          </a:solidFill>
        </p:spPr>
        <p:txBody>
          <a:bodyPr/>
          <a:lstStyle/>
          <a:p>
            <a:r>
              <a:rPr lang="tr-TR" b="1" dirty="0" smtClean="0">
                <a:solidFill>
                  <a:schemeClr val="bg1"/>
                </a:solidFill>
              </a:rPr>
              <a:t>Doğum Öncesi Dönem</a:t>
            </a:r>
            <a:endParaRPr lang="tr-TR" b="1" dirty="0">
              <a:solidFill>
                <a:schemeClr val="bg1"/>
              </a:solidFill>
            </a:endParaRPr>
          </a:p>
        </p:txBody>
      </p:sp>
      <p:sp>
        <p:nvSpPr>
          <p:cNvPr id="4" name="2 Alt Başlık"/>
          <p:cNvSpPr>
            <a:spLocks noGrp="1"/>
          </p:cNvSpPr>
          <p:nvPr>
            <p:ph type="subTitle" idx="1"/>
          </p:nvPr>
        </p:nvSpPr>
        <p:spPr>
          <a:solidFill>
            <a:schemeClr val="accent5">
              <a:lumMod val="40000"/>
              <a:lumOff val="60000"/>
            </a:schemeClr>
          </a:solidFill>
        </p:spPr>
        <p:txBody>
          <a:bodyPr>
            <a:normAutofit fontScale="92500" lnSpcReduction="20000"/>
          </a:bodyPr>
          <a:lstStyle/>
          <a:p>
            <a:r>
              <a:rPr lang="tr-TR" b="1" dirty="0" smtClean="0">
                <a:solidFill>
                  <a:schemeClr val="tx2">
                    <a:lumMod val="75000"/>
                  </a:schemeClr>
                </a:solidFill>
              </a:rPr>
              <a:t>Dr. Gökçe Karaman Benli</a:t>
            </a:r>
          </a:p>
          <a:p>
            <a:r>
              <a:rPr lang="tr-TR" b="1" dirty="0" smtClean="0">
                <a:solidFill>
                  <a:schemeClr val="tx2">
                    <a:lumMod val="75000"/>
                  </a:schemeClr>
                </a:solidFill>
              </a:rPr>
              <a:t>Ankara Üniversitesi Eğitim Bilimleri Fakültesi Temel Eğitim Bölümü Okul Öncesi Eğitim Anabilim Dalı</a:t>
            </a:r>
            <a:endParaRPr lang="tr-TR" b="1"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sz="3200" b="1" dirty="0" smtClean="0">
                <a:solidFill>
                  <a:schemeClr val="accent5">
                    <a:lumMod val="25000"/>
                  </a:schemeClr>
                </a:solidFill>
              </a:rPr>
              <a:t>Embriyo döneminde oluşan tabakalar</a:t>
            </a:r>
            <a:endParaRPr lang="tr-TR" sz="3200" b="1" dirty="0">
              <a:solidFill>
                <a:schemeClr val="accent5">
                  <a:lumMod val="25000"/>
                </a:schemeClr>
              </a:solidFill>
            </a:endParaRPr>
          </a:p>
        </p:txBody>
      </p:sp>
      <p:graphicFrame>
        <p:nvGraphicFramePr>
          <p:cNvPr id="5" name="İçerik Yer Tutucusu 4"/>
          <p:cNvGraphicFramePr>
            <a:graphicFrameLocks noGrp="1"/>
          </p:cNvGraphicFramePr>
          <p:nvPr>
            <p:ph idx="1"/>
          </p:nvPr>
        </p:nvGraphicFramePr>
        <p:xfrm>
          <a:off x="685800" y="1828800"/>
          <a:ext cx="80772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5060" name="Slayt Numarası Yer Tutucusu 3"/>
          <p:cNvSpPr>
            <a:spLocks noGrp="1"/>
          </p:cNvSpPr>
          <p:nvPr>
            <p:ph type="sldNum" sz="quarter" idx="12"/>
          </p:nvPr>
        </p:nvSpPr>
        <p:spPr>
          <a:noFill/>
        </p:spPr>
        <p:txBody>
          <a:bodyPr/>
          <a:lstStyle/>
          <a:p>
            <a:fld id="{2BA2BD07-143A-4572-A31A-27A6FCDD847E}" type="slidenum">
              <a:rPr lang="tr-TR" smtClean="0"/>
              <a:pPr/>
              <a:t>10</a:t>
            </a:fld>
            <a:endParaRPr lang="tr-T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5 Slayt Numarası Yer Tutucusu"/>
          <p:cNvSpPr>
            <a:spLocks noGrp="1"/>
          </p:cNvSpPr>
          <p:nvPr>
            <p:ph type="sldNum" sz="quarter" idx="12"/>
          </p:nvPr>
        </p:nvSpPr>
        <p:spPr>
          <a:noFill/>
        </p:spPr>
        <p:txBody>
          <a:bodyPr/>
          <a:lstStyle/>
          <a:p>
            <a:fld id="{D403665A-2D89-44FA-946D-489535EEBDA9}" type="slidenum">
              <a:rPr lang="tr-TR" smtClean="0"/>
              <a:pPr/>
              <a:t>11</a:t>
            </a:fld>
            <a:endParaRPr lang="tr-TR" smtClean="0"/>
          </a:p>
        </p:txBody>
      </p:sp>
      <p:sp>
        <p:nvSpPr>
          <p:cNvPr id="46083" name="Rectangle 2"/>
          <p:cNvSpPr>
            <a:spLocks noGrp="1" noChangeArrowheads="1"/>
          </p:cNvSpPr>
          <p:nvPr>
            <p:ph type="title"/>
          </p:nvPr>
        </p:nvSpPr>
        <p:spPr/>
        <p:txBody>
          <a:bodyPr/>
          <a:lstStyle/>
          <a:p>
            <a:pPr eaLnBrk="1" hangingPunct="1"/>
            <a:r>
              <a:rPr lang="tr-TR" b="1" smtClean="0"/>
              <a:t>Göbek kordonu:</a:t>
            </a:r>
          </a:p>
        </p:txBody>
      </p:sp>
      <p:sp>
        <p:nvSpPr>
          <p:cNvPr id="46084" name="Rectangle 3"/>
          <p:cNvSpPr>
            <a:spLocks noGrp="1" noChangeArrowheads="1"/>
          </p:cNvSpPr>
          <p:nvPr>
            <p:ph type="body" idx="1"/>
          </p:nvPr>
        </p:nvSpPr>
        <p:spPr>
          <a:solidFill>
            <a:schemeClr val="accent1"/>
          </a:solidFill>
        </p:spPr>
        <p:txBody>
          <a:bodyPr/>
          <a:lstStyle/>
          <a:p>
            <a:pPr marL="0" indent="0" eaLnBrk="1" hangingPunct="1">
              <a:buFontTx/>
              <a:buNone/>
            </a:pPr>
            <a:r>
              <a:rPr lang="tr-TR" smtClean="0"/>
              <a:t>   Embriyo göbek kordonu ile plasentaya bağlıdır. Oksijen ve besinler göbek kordonu aracılığıyla embriyoya gelir, embriyo tarafından atılan kalıntıları da placentaya getirir. Göbek kordonunun ortalama boyu 50 cm’dir, fakat bazen 1-1.5 metreyi de bulur.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5 Slayt Numarası Yer Tutucusu"/>
          <p:cNvSpPr>
            <a:spLocks noGrp="1"/>
          </p:cNvSpPr>
          <p:nvPr>
            <p:ph type="sldNum" sz="quarter" idx="12"/>
          </p:nvPr>
        </p:nvSpPr>
        <p:spPr>
          <a:noFill/>
        </p:spPr>
        <p:txBody>
          <a:bodyPr/>
          <a:lstStyle/>
          <a:p>
            <a:fld id="{1B97201E-8F42-4A66-BE38-37E9AAC2A5A7}" type="slidenum">
              <a:rPr lang="tr-TR" smtClean="0"/>
              <a:pPr/>
              <a:t>12</a:t>
            </a:fld>
            <a:endParaRPr lang="tr-TR" smtClean="0"/>
          </a:p>
        </p:txBody>
      </p:sp>
      <p:sp>
        <p:nvSpPr>
          <p:cNvPr id="46084" name="Rectangle 3"/>
          <p:cNvSpPr>
            <a:spLocks noGrp="1" noChangeArrowheads="1"/>
          </p:cNvSpPr>
          <p:nvPr>
            <p:ph type="body" idx="1"/>
          </p:nvPr>
        </p:nvSpPr>
        <p:spPr>
          <a:xfrm>
            <a:off x="685800" y="685800"/>
            <a:ext cx="7696200" cy="5791200"/>
          </a:xfrm>
          <a:solidFill>
            <a:schemeClr val="accent1"/>
          </a:solidFill>
        </p:spPr>
        <p:txBody>
          <a:bodyPr/>
          <a:lstStyle/>
          <a:p>
            <a:pPr marL="0" indent="0" eaLnBrk="1" hangingPunct="1">
              <a:lnSpc>
                <a:spcPct val="80000"/>
              </a:lnSpc>
              <a:buFontTx/>
              <a:buNone/>
              <a:defRPr/>
            </a:pPr>
            <a:r>
              <a:rPr lang="tr-TR" sz="2400" dirty="0" smtClean="0"/>
              <a:t>   Embriyo iki zarla korunur. Birincisi  en dışta bulunur, ikincisi ise embriyoyu tamamen saran zardır. Bu iki zar önceleri embriyoyu tamamen kapladığı halde, zamanla bir boşluk yaparak ayrılır. Aradaki boşluk büyük ve ikinci zarın çıkardığı beyaz açık renkli bir sıvı ile dolar. Buna </a:t>
            </a:r>
            <a:r>
              <a:rPr lang="tr-TR" sz="2400" b="1" dirty="0" err="1" smtClean="0"/>
              <a:t>amnion</a:t>
            </a:r>
            <a:r>
              <a:rPr lang="tr-TR" sz="2400" b="1" dirty="0" smtClean="0"/>
              <a:t> sıvısı</a:t>
            </a:r>
            <a:r>
              <a:rPr lang="tr-TR" sz="2400" dirty="0" smtClean="0"/>
              <a:t> denir. </a:t>
            </a:r>
          </a:p>
          <a:p>
            <a:pPr eaLnBrk="1" hangingPunct="1">
              <a:lnSpc>
                <a:spcPct val="80000"/>
              </a:lnSpc>
              <a:buFontTx/>
              <a:buNone/>
              <a:defRPr/>
            </a:pPr>
            <a:endParaRPr lang="tr-TR" sz="2400" dirty="0" smtClean="0"/>
          </a:p>
          <a:p>
            <a:pPr marL="0" indent="0" eaLnBrk="1" hangingPunct="1">
              <a:lnSpc>
                <a:spcPct val="80000"/>
              </a:lnSpc>
              <a:buFontTx/>
              <a:buNone/>
              <a:defRPr/>
            </a:pPr>
            <a:r>
              <a:rPr lang="tr-TR" sz="2400" dirty="0" smtClean="0"/>
              <a:t>    Gebeliğin 38. haftasına kadar bu sıvının miktarı artar. Bu sıvı fetüsün </a:t>
            </a:r>
            <a:r>
              <a:rPr lang="tr-TR" sz="2400" dirty="0" err="1" smtClean="0"/>
              <a:t>uterusa</a:t>
            </a:r>
            <a:r>
              <a:rPr lang="tr-TR" sz="2400" dirty="0" smtClean="0"/>
              <a:t> yapışmamasını ve rahat hareket etmesini sağlar, onu dış etkilere karşı koruduğu gibi, anneyi de fetüsün tekmelerinden korur. Ayrıca doğum öncesi dönemde </a:t>
            </a:r>
            <a:r>
              <a:rPr lang="tr-TR" sz="2400" dirty="0" err="1" smtClean="0"/>
              <a:t>amnion</a:t>
            </a:r>
            <a:r>
              <a:rPr lang="tr-TR" sz="2400" dirty="0" smtClean="0"/>
              <a:t> sıvısından alınarak yapılan analizler (</a:t>
            </a:r>
            <a:r>
              <a:rPr lang="tr-TR" sz="2400" dirty="0" err="1" smtClean="0"/>
              <a:t>amnion</a:t>
            </a:r>
            <a:r>
              <a:rPr lang="tr-TR" sz="2400" dirty="0" smtClean="0"/>
              <a:t> sentez) yardımıyla, bazı kromozom anomalileri ve kalıtımsal hastalıklar doğumdan önce saptanabilir.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800" y="228600"/>
            <a:ext cx="6870700" cy="609600"/>
          </a:xfrm>
        </p:spPr>
        <p:txBody>
          <a:bodyPr/>
          <a:lstStyle/>
          <a:p>
            <a:pPr>
              <a:defRPr/>
            </a:pPr>
            <a:r>
              <a:rPr lang="tr-TR" sz="2800" b="1" dirty="0" err="1" smtClean="0">
                <a:solidFill>
                  <a:schemeClr val="accent1">
                    <a:lumMod val="50000"/>
                  </a:schemeClr>
                </a:solidFill>
              </a:rPr>
              <a:t>Amniyosentez</a:t>
            </a:r>
            <a:r>
              <a:rPr lang="tr-TR" sz="2800" b="1" dirty="0" smtClean="0">
                <a:solidFill>
                  <a:schemeClr val="accent1">
                    <a:lumMod val="50000"/>
                  </a:schemeClr>
                </a:solidFill>
              </a:rPr>
              <a:t> </a:t>
            </a:r>
            <a:endParaRPr lang="tr-TR" sz="2800" b="1" dirty="0">
              <a:solidFill>
                <a:schemeClr val="accent1">
                  <a:lumMod val="50000"/>
                </a:schemeClr>
              </a:solidFill>
            </a:endParaRPr>
          </a:p>
        </p:txBody>
      </p:sp>
      <p:sp>
        <p:nvSpPr>
          <p:cNvPr id="48131" name="İçerik Yer Tutucusu 2"/>
          <p:cNvSpPr>
            <a:spLocks noGrp="1"/>
          </p:cNvSpPr>
          <p:nvPr>
            <p:ph idx="1"/>
          </p:nvPr>
        </p:nvSpPr>
        <p:spPr>
          <a:xfrm>
            <a:off x="609600" y="1143000"/>
            <a:ext cx="7696200" cy="1989138"/>
          </a:xfrm>
          <a:solidFill>
            <a:schemeClr val="accent1"/>
          </a:solidFill>
        </p:spPr>
        <p:txBody>
          <a:bodyPr/>
          <a:lstStyle/>
          <a:p>
            <a:pPr marL="0" indent="0">
              <a:buFontTx/>
              <a:buNone/>
            </a:pPr>
            <a:r>
              <a:rPr lang="tr-TR" sz="1800" smtClean="0"/>
              <a:t>   Rahim içine bir iğne sokulmasını takiben fetüsün (bebeğin) çevresindeki sıvının küçük bir kısmının alınması anlamını taşıyan girişimsel bir testtir. Bu sıvı fetüsün (bebeğin) idrarı ile karışık olup alınan sıvı birkaç gün içinde yenilenmektedir. Amniyosentezin güvenli olarak yapılabileceği en erken hafta </a:t>
            </a:r>
            <a:r>
              <a:rPr lang="tr-TR" sz="1800" b="1" smtClean="0">
                <a:solidFill>
                  <a:srgbClr val="9900CC"/>
                </a:solidFill>
              </a:rPr>
              <a:t>16. gebelik haftasıdır</a:t>
            </a:r>
            <a:r>
              <a:rPr lang="tr-TR" sz="1800" smtClean="0"/>
              <a:t>. Ön sonuçlar dört gün içinde ve kesin sonuç 2-3 hafta içinde elde edilebilmektedir.</a:t>
            </a:r>
          </a:p>
          <a:p>
            <a:pPr marL="0" indent="0">
              <a:buFontTx/>
              <a:buNone/>
            </a:pPr>
            <a:endParaRPr lang="tr-TR" sz="1800" smtClean="0"/>
          </a:p>
          <a:p>
            <a:pPr marL="0" indent="0">
              <a:buFontTx/>
              <a:buNone/>
            </a:pPr>
            <a:endParaRPr lang="tr-TR" sz="1800" smtClean="0"/>
          </a:p>
        </p:txBody>
      </p:sp>
      <p:sp>
        <p:nvSpPr>
          <p:cNvPr id="48132" name="Slayt Numarası Yer Tutucusu 3"/>
          <p:cNvSpPr>
            <a:spLocks noGrp="1"/>
          </p:cNvSpPr>
          <p:nvPr>
            <p:ph type="sldNum" sz="quarter" idx="12"/>
          </p:nvPr>
        </p:nvSpPr>
        <p:spPr>
          <a:noFill/>
        </p:spPr>
        <p:txBody>
          <a:bodyPr/>
          <a:lstStyle/>
          <a:p>
            <a:fld id="{8D9CCF8D-8458-4E4D-937A-955006FBB4A6}" type="slidenum">
              <a:rPr lang="tr-TR" smtClean="0"/>
              <a:pPr/>
              <a:t>13</a:t>
            </a:fld>
            <a:endParaRPr lang="tr-TR" smtClean="0"/>
          </a:p>
        </p:txBody>
      </p:sp>
      <p:pic>
        <p:nvPicPr>
          <p:cNvPr id="48133" name="Resim 4" descr="Tarama testi"/>
          <p:cNvPicPr>
            <a:picLocks noChangeAspect="1" noChangeArrowheads="1"/>
          </p:cNvPicPr>
          <p:nvPr/>
        </p:nvPicPr>
        <p:blipFill>
          <a:blip r:embed="rId2"/>
          <a:srcRect/>
          <a:stretch>
            <a:fillRect/>
          </a:stretch>
        </p:blipFill>
        <p:spPr bwMode="auto">
          <a:xfrm>
            <a:off x="2819400" y="3132138"/>
            <a:ext cx="35814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5 Slayt Numarası Yer Tutucusu"/>
          <p:cNvSpPr>
            <a:spLocks noGrp="1"/>
          </p:cNvSpPr>
          <p:nvPr>
            <p:ph type="sldNum" sz="quarter" idx="12"/>
          </p:nvPr>
        </p:nvSpPr>
        <p:spPr>
          <a:noFill/>
        </p:spPr>
        <p:txBody>
          <a:bodyPr/>
          <a:lstStyle/>
          <a:p>
            <a:fld id="{F5C864CC-7D73-4E5B-B5EA-31F7332F58EA}" type="slidenum">
              <a:rPr lang="tr-TR" smtClean="0"/>
              <a:pPr/>
              <a:t>14</a:t>
            </a:fld>
            <a:endParaRPr lang="tr-TR" smtClean="0"/>
          </a:p>
        </p:txBody>
      </p:sp>
      <p:sp>
        <p:nvSpPr>
          <p:cNvPr id="49155" name="Rectangle 2"/>
          <p:cNvSpPr>
            <a:spLocks noGrp="1" noChangeArrowheads="1"/>
          </p:cNvSpPr>
          <p:nvPr>
            <p:ph type="title"/>
          </p:nvPr>
        </p:nvSpPr>
        <p:spPr/>
        <p:txBody>
          <a:bodyPr/>
          <a:lstStyle/>
          <a:p>
            <a:pPr eaLnBrk="1" hangingPunct="1"/>
            <a:r>
              <a:rPr lang="tr-TR" b="1" smtClean="0"/>
              <a:t>FETÜS DEVRESİ:</a:t>
            </a:r>
          </a:p>
        </p:txBody>
      </p:sp>
      <p:sp>
        <p:nvSpPr>
          <p:cNvPr id="49156" name="Rectangle 3"/>
          <p:cNvSpPr>
            <a:spLocks noGrp="1" noChangeArrowheads="1"/>
          </p:cNvSpPr>
          <p:nvPr>
            <p:ph type="body" idx="1"/>
          </p:nvPr>
        </p:nvSpPr>
        <p:spPr>
          <a:solidFill>
            <a:schemeClr val="accent1">
              <a:lumMod val="75000"/>
            </a:schemeClr>
          </a:solidFill>
        </p:spPr>
        <p:txBody>
          <a:bodyPr/>
          <a:lstStyle/>
          <a:p>
            <a:pPr eaLnBrk="1" hangingPunct="1">
              <a:lnSpc>
                <a:spcPct val="90000"/>
              </a:lnSpc>
              <a:defRPr/>
            </a:pPr>
            <a:r>
              <a:rPr lang="tr-TR" sz="2800" dirty="0" smtClean="0"/>
              <a:t>2. aydan sonra başlar, doğuma kadar devam eder. Bu devrede bebeğe FETÜS adı verilir. </a:t>
            </a:r>
            <a:endParaRPr lang="tr-TR" sz="2800" b="1" dirty="0" smtClean="0"/>
          </a:p>
          <a:p>
            <a:pPr eaLnBrk="1" hangingPunct="1">
              <a:lnSpc>
                <a:spcPct val="90000"/>
              </a:lnSpc>
              <a:defRPr/>
            </a:pPr>
            <a:r>
              <a:rPr lang="tr-TR" sz="2800" dirty="0" smtClean="0"/>
              <a:t>Fetüs devresinin başlangıcını belirleyen en önemli gelişim, </a:t>
            </a:r>
            <a:r>
              <a:rPr lang="tr-TR" sz="2800" dirty="0" smtClean="0">
                <a:solidFill>
                  <a:srgbClr val="FF0000"/>
                </a:solidFill>
              </a:rPr>
              <a:t>ilk kemik hücresinin oluşmasıdır. </a:t>
            </a:r>
          </a:p>
          <a:p>
            <a:pPr eaLnBrk="1" hangingPunct="1">
              <a:lnSpc>
                <a:spcPct val="90000"/>
              </a:lnSpc>
              <a:defRPr/>
            </a:pPr>
            <a:r>
              <a:rPr lang="tr-TR" sz="2800" dirty="0" smtClean="0"/>
              <a:t>Üçüncü ayın sonuna doğru fetüsün boyu 7.5-8 cm’yi bulur. Ağırlığı ise 14 gr’dır.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3 Slayt Numarası Yer Tutucusu"/>
          <p:cNvSpPr>
            <a:spLocks noGrp="1"/>
          </p:cNvSpPr>
          <p:nvPr>
            <p:ph type="sldNum" sz="quarter" idx="12"/>
          </p:nvPr>
        </p:nvSpPr>
        <p:spPr>
          <a:noFill/>
        </p:spPr>
        <p:txBody>
          <a:bodyPr/>
          <a:lstStyle/>
          <a:p>
            <a:fld id="{95FD7846-3CE8-4CCE-8682-E09869E379AC}" type="slidenum">
              <a:rPr lang="tr-TR" smtClean="0"/>
              <a:pPr/>
              <a:t>15</a:t>
            </a:fld>
            <a:endParaRPr lang="tr-TR" smtClean="0"/>
          </a:p>
        </p:txBody>
      </p:sp>
      <p:sp>
        <p:nvSpPr>
          <p:cNvPr id="50179" name="Rectangle 3"/>
          <p:cNvSpPr>
            <a:spLocks noGrp="1" noChangeArrowheads="1"/>
          </p:cNvSpPr>
          <p:nvPr>
            <p:ph type="body" idx="4294967295"/>
          </p:nvPr>
        </p:nvSpPr>
        <p:spPr>
          <a:xfrm>
            <a:off x="304800" y="381000"/>
            <a:ext cx="8229600" cy="5486400"/>
          </a:xfrm>
          <a:solidFill>
            <a:schemeClr val="accent1">
              <a:lumMod val="75000"/>
            </a:schemeClr>
          </a:solidFill>
        </p:spPr>
        <p:txBody>
          <a:bodyPr/>
          <a:lstStyle/>
          <a:p>
            <a:pPr eaLnBrk="1" hangingPunct="1">
              <a:lnSpc>
                <a:spcPct val="90000"/>
              </a:lnSpc>
              <a:defRPr/>
            </a:pPr>
            <a:r>
              <a:rPr lang="tr-TR" sz="2400" dirty="0" smtClean="0"/>
              <a:t>12. haftayı tamamlayan fetüsün bağırsaklarında sindirim sıvıları ve safraya rastlanmaktadır. </a:t>
            </a:r>
          </a:p>
          <a:p>
            <a:pPr eaLnBrk="1" hangingPunct="1">
              <a:lnSpc>
                <a:spcPct val="90000"/>
              </a:lnSpc>
              <a:defRPr/>
            </a:pPr>
            <a:endParaRPr lang="tr-TR" sz="2400" dirty="0" smtClean="0"/>
          </a:p>
          <a:p>
            <a:pPr eaLnBrk="1" hangingPunct="1">
              <a:lnSpc>
                <a:spcPct val="90000"/>
              </a:lnSpc>
              <a:defRPr/>
            </a:pPr>
            <a:r>
              <a:rPr lang="tr-TR" sz="2400" dirty="0" smtClean="0"/>
              <a:t>4. ayda vücudun alt kısımlarında büyüme başlar. Dolayısıyla başın vücudun 1/3’ünü oluşturduğu görülür.</a:t>
            </a:r>
          </a:p>
          <a:p>
            <a:pPr eaLnBrk="1" hangingPunct="1">
              <a:lnSpc>
                <a:spcPct val="90000"/>
              </a:lnSpc>
              <a:defRPr/>
            </a:pPr>
            <a:endParaRPr lang="tr-TR" sz="2400" dirty="0" smtClean="0"/>
          </a:p>
          <a:p>
            <a:pPr eaLnBrk="1" hangingPunct="1">
              <a:lnSpc>
                <a:spcPct val="90000"/>
              </a:lnSpc>
              <a:defRPr/>
            </a:pPr>
            <a:r>
              <a:rPr lang="tr-TR" sz="2400" dirty="0" smtClean="0"/>
              <a:t>Fetüs 16. haftayı tamamladığı zaman kalın bağırsaklarında </a:t>
            </a:r>
            <a:r>
              <a:rPr lang="tr-TR" sz="2400" dirty="0" err="1" smtClean="0">
                <a:solidFill>
                  <a:srgbClr val="FF0000"/>
                </a:solidFill>
              </a:rPr>
              <a:t>mekonyum</a:t>
            </a:r>
            <a:r>
              <a:rPr lang="tr-TR" sz="2400" dirty="0" smtClean="0"/>
              <a:t> bulunur. </a:t>
            </a:r>
          </a:p>
          <a:p>
            <a:pPr eaLnBrk="1" hangingPunct="1">
              <a:lnSpc>
                <a:spcPct val="90000"/>
              </a:lnSpc>
              <a:defRPr/>
            </a:pPr>
            <a:endParaRPr lang="tr-TR" sz="2400" dirty="0" smtClean="0"/>
          </a:p>
          <a:p>
            <a:pPr eaLnBrk="1" hangingPunct="1">
              <a:lnSpc>
                <a:spcPct val="90000"/>
              </a:lnSpc>
              <a:defRPr/>
            </a:pPr>
            <a:r>
              <a:rPr lang="tr-TR" sz="2400" dirty="0" smtClean="0"/>
              <a:t>16-18 haftalık olduğu zaman solunum hareketleri başlar. Solunum hareketleri fetüs büyüdükçe artar ancak doğuma çok yakın haftalarda yavaşlar. Bunun nedeni </a:t>
            </a:r>
            <a:r>
              <a:rPr lang="tr-TR" sz="2400" dirty="0" err="1" smtClean="0"/>
              <a:t>amnion</a:t>
            </a:r>
            <a:r>
              <a:rPr lang="tr-TR" sz="2400" dirty="0" smtClean="0"/>
              <a:t> sıvısı artık </a:t>
            </a:r>
            <a:r>
              <a:rPr lang="tr-TR" sz="2400" dirty="0" err="1" smtClean="0"/>
              <a:t>mekonyumla</a:t>
            </a:r>
            <a:r>
              <a:rPr lang="tr-TR" sz="2400" dirty="0" smtClean="0"/>
              <a:t> oldukça kirlenmiştir.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3 Slayt Numarası Yer Tutucusu"/>
          <p:cNvSpPr>
            <a:spLocks noGrp="1"/>
          </p:cNvSpPr>
          <p:nvPr>
            <p:ph type="sldNum" sz="quarter" idx="12"/>
          </p:nvPr>
        </p:nvSpPr>
        <p:spPr>
          <a:noFill/>
        </p:spPr>
        <p:txBody>
          <a:bodyPr/>
          <a:lstStyle/>
          <a:p>
            <a:fld id="{40024286-5183-459E-99A0-5662ACD1C8B6}" type="slidenum">
              <a:rPr lang="tr-TR" smtClean="0"/>
              <a:pPr/>
              <a:t>16</a:t>
            </a:fld>
            <a:endParaRPr lang="tr-TR" smtClean="0"/>
          </a:p>
        </p:txBody>
      </p:sp>
      <p:sp>
        <p:nvSpPr>
          <p:cNvPr id="51203" name="Rectangle 3"/>
          <p:cNvSpPr>
            <a:spLocks noGrp="1" noChangeArrowheads="1"/>
          </p:cNvSpPr>
          <p:nvPr>
            <p:ph type="body" idx="4294967295"/>
          </p:nvPr>
        </p:nvSpPr>
        <p:spPr>
          <a:xfrm>
            <a:off x="457200" y="304800"/>
            <a:ext cx="7924800" cy="5486400"/>
          </a:xfrm>
          <a:solidFill>
            <a:schemeClr val="accent1">
              <a:lumMod val="75000"/>
            </a:schemeClr>
          </a:solidFill>
        </p:spPr>
        <p:txBody>
          <a:bodyPr/>
          <a:lstStyle/>
          <a:p>
            <a:pPr eaLnBrk="1" hangingPunct="1">
              <a:lnSpc>
                <a:spcPct val="80000"/>
              </a:lnSpc>
              <a:defRPr/>
            </a:pPr>
            <a:r>
              <a:rPr lang="tr-TR" sz="2400" dirty="0" smtClean="0"/>
              <a:t>5. ayın bitiminde fetüsün boyu 20 cm’dir. Kilosu 500-700 gr. arasındadır. </a:t>
            </a:r>
          </a:p>
          <a:p>
            <a:pPr eaLnBrk="1" hangingPunct="1">
              <a:lnSpc>
                <a:spcPct val="80000"/>
              </a:lnSpc>
              <a:buFontTx/>
              <a:buNone/>
              <a:defRPr/>
            </a:pPr>
            <a:endParaRPr lang="tr-TR" sz="2400" dirty="0" smtClean="0"/>
          </a:p>
          <a:p>
            <a:pPr eaLnBrk="1" hangingPunct="1">
              <a:lnSpc>
                <a:spcPct val="80000"/>
              </a:lnSpc>
              <a:defRPr/>
            </a:pPr>
            <a:r>
              <a:rPr lang="tr-TR" sz="2400" dirty="0" smtClean="0"/>
              <a:t>6. ayda gözlerin tam olarak gelişmesi söz konusudur. Kirpikler ve kaslar meydana gelir.</a:t>
            </a:r>
          </a:p>
          <a:p>
            <a:pPr eaLnBrk="1" hangingPunct="1">
              <a:lnSpc>
                <a:spcPct val="80000"/>
              </a:lnSpc>
              <a:buFontTx/>
              <a:buNone/>
              <a:defRPr/>
            </a:pPr>
            <a:r>
              <a:rPr lang="tr-TR" sz="2400" dirty="0" smtClean="0"/>
              <a:t> </a:t>
            </a:r>
          </a:p>
          <a:p>
            <a:pPr eaLnBrk="1" hangingPunct="1">
              <a:lnSpc>
                <a:spcPct val="80000"/>
              </a:lnSpc>
              <a:defRPr/>
            </a:pPr>
            <a:r>
              <a:rPr lang="tr-TR" sz="2400" dirty="0" smtClean="0"/>
              <a:t>28-30 haftalarda fetüsün parmak emmesine rastlanır. </a:t>
            </a:r>
          </a:p>
          <a:p>
            <a:pPr eaLnBrk="1" hangingPunct="1">
              <a:lnSpc>
                <a:spcPct val="80000"/>
              </a:lnSpc>
              <a:buFontTx/>
              <a:buNone/>
              <a:defRPr/>
            </a:pPr>
            <a:endParaRPr lang="tr-TR" sz="2400" dirty="0" smtClean="0"/>
          </a:p>
          <a:p>
            <a:pPr eaLnBrk="1" hangingPunct="1">
              <a:lnSpc>
                <a:spcPct val="80000"/>
              </a:lnSpc>
              <a:defRPr/>
            </a:pPr>
            <a:r>
              <a:rPr lang="tr-TR" sz="2400" dirty="0" smtClean="0"/>
              <a:t>7. ayda fetüs artık bağımsız bir hayat yaşayacak potansiyele sahiptir. Mikroplara karşı direnç kazanılmamıştır. Ağlar, yutar, nefes alır. </a:t>
            </a:r>
          </a:p>
          <a:p>
            <a:pPr eaLnBrk="1" hangingPunct="1">
              <a:lnSpc>
                <a:spcPct val="80000"/>
              </a:lnSpc>
              <a:buFontTx/>
              <a:buNone/>
              <a:defRPr/>
            </a:pPr>
            <a:endParaRPr lang="tr-TR" sz="2400" dirty="0" smtClean="0"/>
          </a:p>
          <a:p>
            <a:pPr eaLnBrk="1" hangingPunct="1">
              <a:lnSpc>
                <a:spcPct val="80000"/>
              </a:lnSpc>
              <a:defRPr/>
            </a:pPr>
            <a:r>
              <a:rPr lang="tr-TR" sz="2400" dirty="0" smtClean="0"/>
              <a:t>8-9. aylarda vücutta yağ toplanması meydana gelir. Fetüs son derece hareketlidir, fakat </a:t>
            </a:r>
            <a:r>
              <a:rPr lang="tr-TR" sz="2400" dirty="0" err="1" smtClean="0"/>
              <a:t>uterusu</a:t>
            </a:r>
            <a:r>
              <a:rPr lang="tr-TR" sz="2400" dirty="0" smtClean="0"/>
              <a:t> doldurduğu için bu hareketleri yapamaz.</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Başlık 1"/>
          <p:cNvSpPr>
            <a:spLocks noGrp="1"/>
          </p:cNvSpPr>
          <p:nvPr>
            <p:ph type="title"/>
          </p:nvPr>
        </p:nvSpPr>
        <p:spPr/>
        <p:txBody>
          <a:bodyPr>
            <a:normAutofit fontScale="90000"/>
          </a:bodyPr>
          <a:lstStyle/>
          <a:p>
            <a:r>
              <a:rPr lang="tr-TR" b="1" smtClean="0">
                <a:solidFill>
                  <a:srgbClr val="9900CC"/>
                </a:solidFill>
              </a:rPr>
              <a:t>Fetüsün gelişimine etki eden etmenler</a:t>
            </a:r>
            <a:endParaRPr lang="tr-TR" smtClean="0"/>
          </a:p>
        </p:txBody>
      </p:sp>
      <p:graphicFrame>
        <p:nvGraphicFramePr>
          <p:cNvPr id="5" name="İçerik Yer Tutucusu 4"/>
          <p:cNvGraphicFramePr>
            <a:graphicFrameLocks noGrp="1"/>
          </p:cNvGraphicFramePr>
          <p:nvPr>
            <p:ph idx="1"/>
          </p:nvPr>
        </p:nvGraphicFramePr>
        <p:xfrm>
          <a:off x="685800" y="1828800"/>
          <a:ext cx="7696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2228" name="Slayt Numarası Yer Tutucusu 3"/>
          <p:cNvSpPr>
            <a:spLocks noGrp="1"/>
          </p:cNvSpPr>
          <p:nvPr>
            <p:ph type="sldNum" sz="quarter" idx="12"/>
          </p:nvPr>
        </p:nvSpPr>
        <p:spPr>
          <a:noFill/>
        </p:spPr>
        <p:txBody>
          <a:bodyPr/>
          <a:lstStyle/>
          <a:p>
            <a:fld id="{448677FD-DBA5-4754-8C5D-8ECA2E8C8487}" type="slidenum">
              <a:rPr lang="tr-TR" smtClean="0"/>
              <a:pPr/>
              <a:t>17</a:t>
            </a:fld>
            <a:endParaRPr 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rganization Chart 6"/>
          <p:cNvGraphicFramePr>
            <a:graphicFrameLocks/>
          </p:cNvGraphicFramePr>
          <p:nvPr>
            <p:ph/>
          </p:nvPr>
        </p:nvGraphicFramePr>
        <p:xfrm>
          <a:off x="685800" y="457200"/>
          <a:ext cx="7924800" cy="5562600"/>
        </p:xfrm>
        <a:graphic>
          <a:graphicData uri="http://schemas.openxmlformats.org/drawingml/2006/compatibility">
            <com:legacyDrawing xmlns:com="http://schemas.openxmlformats.org/drawingml/2006/compatibility" spid="_x0000_s1026"/>
          </a:graphicData>
        </a:graphic>
      </p:graphicFrame>
      <p:sp>
        <p:nvSpPr>
          <p:cNvPr id="3087" name="Slayt Numarası Yer Tutucusu 1"/>
          <p:cNvSpPr>
            <a:spLocks noGrp="1"/>
          </p:cNvSpPr>
          <p:nvPr>
            <p:ph type="sldNum" sz="quarter" idx="12"/>
          </p:nvPr>
        </p:nvSpPr>
        <p:spPr>
          <a:noFill/>
        </p:spPr>
        <p:txBody>
          <a:bodyPr/>
          <a:lstStyle/>
          <a:p>
            <a:fld id="{EDCA42BE-9E43-4F6B-814B-21ECD85E4288}" type="slidenum">
              <a:rPr lang="tr-TR" smtClean="0"/>
              <a:pPr/>
              <a:t>2</a:t>
            </a:fld>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a:xfrm>
            <a:off x="685800" y="228600"/>
            <a:ext cx="6870700" cy="1447800"/>
          </a:xfrm>
        </p:spPr>
        <p:txBody>
          <a:bodyPr>
            <a:normAutofit fontScale="90000"/>
          </a:bodyPr>
          <a:lstStyle/>
          <a:p>
            <a:r>
              <a:rPr lang="tr-TR" smtClean="0"/>
              <a:t/>
            </a:r>
            <a:br>
              <a:rPr lang="tr-TR" smtClean="0"/>
            </a:br>
            <a:r>
              <a:rPr lang="tr-TR" sz="3200" b="1" smtClean="0">
                <a:solidFill>
                  <a:srgbClr val="9900CC"/>
                </a:solidFill>
              </a:rPr>
              <a:t>Prenatal Dönem</a:t>
            </a:r>
            <a:br>
              <a:rPr lang="tr-TR" sz="3200" b="1" smtClean="0">
                <a:solidFill>
                  <a:srgbClr val="9900CC"/>
                </a:solidFill>
              </a:rPr>
            </a:br>
            <a:r>
              <a:rPr lang="tr-TR" sz="3200" b="1" smtClean="0">
                <a:solidFill>
                  <a:srgbClr val="9900CC"/>
                </a:solidFill>
              </a:rPr>
              <a:t>(Intra Uterin)</a:t>
            </a:r>
            <a:br>
              <a:rPr lang="tr-TR" sz="3200" b="1" smtClean="0">
                <a:solidFill>
                  <a:srgbClr val="9900CC"/>
                </a:solidFill>
              </a:rPr>
            </a:br>
            <a:endParaRPr lang="tr-TR" sz="3200" b="1" smtClean="0">
              <a:solidFill>
                <a:srgbClr val="9900CC"/>
              </a:solidFill>
            </a:endParaRPr>
          </a:p>
        </p:txBody>
      </p:sp>
      <p:sp>
        <p:nvSpPr>
          <p:cNvPr id="37891" name="Slayt Numarası Yer Tutucusu 3"/>
          <p:cNvSpPr>
            <a:spLocks noGrp="1"/>
          </p:cNvSpPr>
          <p:nvPr>
            <p:ph type="sldNum" sz="quarter" idx="12"/>
          </p:nvPr>
        </p:nvSpPr>
        <p:spPr>
          <a:noFill/>
        </p:spPr>
        <p:txBody>
          <a:bodyPr/>
          <a:lstStyle/>
          <a:p>
            <a:fld id="{33585C59-556A-4FEE-B194-54A3DA666DD7}" type="slidenum">
              <a:rPr lang="tr-TR" smtClean="0"/>
              <a:pPr/>
              <a:t>3</a:t>
            </a:fld>
            <a:endParaRPr lang="tr-TR" smtClean="0"/>
          </a:p>
        </p:txBody>
      </p:sp>
      <p:graphicFrame>
        <p:nvGraphicFramePr>
          <p:cNvPr id="7" name="İçerik Yer Tutucusu 6"/>
          <p:cNvGraphicFramePr>
            <a:graphicFrameLocks noGrp="1"/>
          </p:cNvGraphicFramePr>
          <p:nvPr>
            <p:ph idx="1"/>
          </p:nvPr>
        </p:nvGraphicFramePr>
        <p:xfrm>
          <a:off x="685800" y="1524000"/>
          <a:ext cx="7696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5 Slayt Numarası Yer Tutucusu"/>
          <p:cNvSpPr>
            <a:spLocks noGrp="1"/>
          </p:cNvSpPr>
          <p:nvPr>
            <p:ph type="sldNum" sz="quarter" idx="12"/>
          </p:nvPr>
        </p:nvSpPr>
        <p:spPr>
          <a:noFill/>
        </p:spPr>
        <p:txBody>
          <a:bodyPr/>
          <a:lstStyle/>
          <a:p>
            <a:fld id="{B6B711C7-4578-487F-8B42-4E288E956AB5}" type="slidenum">
              <a:rPr lang="tr-TR" smtClean="0"/>
              <a:pPr/>
              <a:t>4</a:t>
            </a:fld>
            <a:endParaRPr lang="tr-TR" smtClean="0"/>
          </a:p>
        </p:txBody>
      </p:sp>
      <p:sp>
        <p:nvSpPr>
          <p:cNvPr id="38915" name="Rectangle 2"/>
          <p:cNvSpPr>
            <a:spLocks noGrp="1" noChangeArrowheads="1"/>
          </p:cNvSpPr>
          <p:nvPr>
            <p:ph type="title"/>
          </p:nvPr>
        </p:nvSpPr>
        <p:spPr/>
        <p:txBody>
          <a:bodyPr/>
          <a:lstStyle/>
          <a:p>
            <a:pPr eaLnBrk="1" hangingPunct="1"/>
            <a:endParaRPr lang="tr-TR" smtClean="0"/>
          </a:p>
        </p:txBody>
      </p:sp>
      <p:pic>
        <p:nvPicPr>
          <p:cNvPr id="38916" name="Picture 3" descr="bebek"/>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5 Slayt Numarası Yer Tutucusu"/>
          <p:cNvSpPr>
            <a:spLocks noGrp="1"/>
          </p:cNvSpPr>
          <p:nvPr>
            <p:ph type="sldNum" sz="quarter" idx="12"/>
          </p:nvPr>
        </p:nvSpPr>
        <p:spPr>
          <a:noFill/>
        </p:spPr>
        <p:txBody>
          <a:bodyPr/>
          <a:lstStyle/>
          <a:p>
            <a:fld id="{BCE5E9E1-39DB-464E-91BC-D58ADC5E52FE}" type="slidenum">
              <a:rPr lang="tr-TR" smtClean="0"/>
              <a:pPr/>
              <a:t>5</a:t>
            </a:fld>
            <a:endParaRPr lang="tr-TR" smtClean="0"/>
          </a:p>
        </p:txBody>
      </p:sp>
      <p:sp>
        <p:nvSpPr>
          <p:cNvPr id="39939" name="Rectangle 2"/>
          <p:cNvSpPr>
            <a:spLocks noGrp="1" noChangeArrowheads="1"/>
          </p:cNvSpPr>
          <p:nvPr>
            <p:ph type="title"/>
          </p:nvPr>
        </p:nvSpPr>
        <p:spPr/>
        <p:txBody>
          <a:bodyPr/>
          <a:lstStyle/>
          <a:p>
            <a:pPr eaLnBrk="1" hangingPunct="1"/>
            <a:r>
              <a:rPr lang="tr-TR" b="1" smtClean="0"/>
              <a:t>OVUM DEVRESİ</a:t>
            </a:r>
          </a:p>
        </p:txBody>
      </p:sp>
      <p:sp>
        <p:nvSpPr>
          <p:cNvPr id="39940" name="Rectangle 3"/>
          <p:cNvSpPr>
            <a:spLocks noGrp="1" noChangeArrowheads="1"/>
          </p:cNvSpPr>
          <p:nvPr>
            <p:ph type="body" idx="1"/>
          </p:nvPr>
        </p:nvSpPr>
        <p:spPr>
          <a:solidFill>
            <a:schemeClr val="accent1"/>
          </a:solidFill>
        </p:spPr>
        <p:txBody>
          <a:bodyPr/>
          <a:lstStyle/>
          <a:p>
            <a:pPr marL="0" indent="0" eaLnBrk="1" hangingPunct="1">
              <a:buFontTx/>
              <a:buNone/>
            </a:pPr>
            <a:r>
              <a:rPr lang="tr-TR" dirty="0" smtClean="0"/>
              <a:t>   Anne-babadan gelen cinsiyet hücrelerinin birleşmesine döllenme (</a:t>
            </a:r>
            <a:r>
              <a:rPr lang="tr-TR" dirty="0" err="1" smtClean="0"/>
              <a:t>fertilizasyon</a:t>
            </a:r>
            <a:r>
              <a:rPr lang="tr-TR" dirty="0" smtClean="0"/>
              <a:t>) denir. Döllenmenin bitiminden 2. haftanın sonuna kadar olan devredir. Bu devrede döllenmiş yumurtaya </a:t>
            </a:r>
            <a:r>
              <a:rPr lang="tr-TR" dirty="0" smtClean="0">
                <a:solidFill>
                  <a:schemeClr val="bg1"/>
                </a:solidFill>
              </a:rPr>
              <a:t>ZİGOT</a:t>
            </a:r>
            <a:r>
              <a:rPr lang="tr-TR" dirty="0" smtClean="0"/>
              <a:t> adı verilir.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5 Slayt Numarası Yer Tutucusu"/>
          <p:cNvSpPr>
            <a:spLocks noGrp="1"/>
          </p:cNvSpPr>
          <p:nvPr>
            <p:ph type="sldNum" sz="quarter" idx="12"/>
          </p:nvPr>
        </p:nvSpPr>
        <p:spPr>
          <a:noFill/>
        </p:spPr>
        <p:txBody>
          <a:bodyPr/>
          <a:lstStyle/>
          <a:p>
            <a:fld id="{07A8E776-86C5-430A-A4BC-8C79BA0E4033}" type="slidenum">
              <a:rPr lang="tr-TR" smtClean="0"/>
              <a:pPr/>
              <a:t>6</a:t>
            </a:fld>
            <a:endParaRPr lang="tr-TR" smtClean="0"/>
          </a:p>
        </p:txBody>
      </p:sp>
      <p:sp>
        <p:nvSpPr>
          <p:cNvPr id="40963" name="Rectangle 3"/>
          <p:cNvSpPr>
            <a:spLocks noGrp="1" noChangeArrowheads="1"/>
          </p:cNvSpPr>
          <p:nvPr>
            <p:ph type="body" idx="1"/>
          </p:nvPr>
        </p:nvSpPr>
        <p:spPr>
          <a:xfrm>
            <a:off x="304800" y="228600"/>
            <a:ext cx="8458200" cy="6324600"/>
          </a:xfrm>
        </p:spPr>
        <p:txBody>
          <a:bodyPr/>
          <a:lstStyle/>
          <a:p>
            <a:pPr eaLnBrk="1" hangingPunct="1">
              <a:lnSpc>
                <a:spcPct val="80000"/>
              </a:lnSpc>
            </a:pPr>
            <a:r>
              <a:rPr lang="tr-TR" sz="2800" smtClean="0"/>
              <a:t>Döllenme tüba uterinada  gerçekleşir.</a:t>
            </a:r>
          </a:p>
          <a:p>
            <a:pPr eaLnBrk="1" hangingPunct="1">
              <a:lnSpc>
                <a:spcPct val="80000"/>
              </a:lnSpc>
            </a:pPr>
            <a:r>
              <a:rPr lang="tr-TR" sz="2800" smtClean="0"/>
              <a:t>Mitoz çoğalma</a:t>
            </a:r>
          </a:p>
          <a:p>
            <a:pPr eaLnBrk="1" hangingPunct="1">
              <a:lnSpc>
                <a:spcPct val="80000"/>
              </a:lnSpc>
            </a:pPr>
            <a:endParaRPr lang="tr-TR" sz="2800" smtClean="0"/>
          </a:p>
          <a:p>
            <a:pPr eaLnBrk="1" hangingPunct="1">
              <a:lnSpc>
                <a:spcPct val="80000"/>
              </a:lnSpc>
            </a:pPr>
            <a:endParaRPr lang="tr-TR" sz="2800" smtClean="0"/>
          </a:p>
          <a:p>
            <a:pPr eaLnBrk="1" hangingPunct="1">
              <a:lnSpc>
                <a:spcPct val="80000"/>
              </a:lnSpc>
            </a:pPr>
            <a:endParaRPr lang="tr-TR" sz="2800" smtClean="0"/>
          </a:p>
          <a:p>
            <a:pPr eaLnBrk="1" hangingPunct="1">
              <a:lnSpc>
                <a:spcPct val="80000"/>
              </a:lnSpc>
            </a:pPr>
            <a:endParaRPr lang="tr-TR" sz="2800" smtClean="0"/>
          </a:p>
          <a:p>
            <a:pPr eaLnBrk="1" hangingPunct="1">
              <a:lnSpc>
                <a:spcPct val="80000"/>
              </a:lnSpc>
            </a:pPr>
            <a:endParaRPr lang="tr-TR" sz="2800" smtClean="0"/>
          </a:p>
          <a:p>
            <a:pPr eaLnBrk="1" hangingPunct="1">
              <a:lnSpc>
                <a:spcPct val="80000"/>
              </a:lnSpc>
            </a:pPr>
            <a:r>
              <a:rPr lang="tr-TR" sz="2800" smtClean="0"/>
              <a:t>Döllenmeden 3-4 gün sonra hücre yuvarlağı (marulla safhası) uterusa ulaşır ve hücre yuvarlağı içinde sıvı oluşmaya başlar. </a:t>
            </a:r>
          </a:p>
          <a:p>
            <a:pPr eaLnBrk="1" hangingPunct="1">
              <a:lnSpc>
                <a:spcPct val="80000"/>
              </a:lnSpc>
              <a:buFontTx/>
              <a:buNone/>
            </a:pPr>
            <a:endParaRPr lang="tr-TR" sz="2800" smtClean="0"/>
          </a:p>
          <a:p>
            <a:pPr eaLnBrk="1" hangingPunct="1">
              <a:lnSpc>
                <a:spcPct val="80000"/>
              </a:lnSpc>
            </a:pPr>
            <a:r>
              <a:rPr lang="tr-TR" sz="2800" smtClean="0"/>
              <a:t>Bazen 4-8 saat bazen de 1-2 gün sonra ancak uterusun içinde kendisi için en güvenli bir yer bulur ve uterus duvarına ekilmeye elverişli hale gelir.  </a:t>
            </a:r>
          </a:p>
        </p:txBody>
      </p:sp>
      <p:pic>
        <p:nvPicPr>
          <p:cNvPr id="40964" name="Picture 5" descr="C:\Documents and Settings\GOKÇE\Desktop\MajorEventsInMitosistr.jpg"/>
          <p:cNvPicPr>
            <a:picLocks noChangeAspect="1" noChangeArrowheads="1"/>
          </p:cNvPicPr>
          <p:nvPr/>
        </p:nvPicPr>
        <p:blipFill>
          <a:blip r:embed="rId3"/>
          <a:srcRect/>
          <a:stretch>
            <a:fillRect/>
          </a:stretch>
        </p:blipFill>
        <p:spPr bwMode="auto">
          <a:xfrm>
            <a:off x="838200" y="990600"/>
            <a:ext cx="685800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3 Slayt Numarası Yer Tutucusu"/>
          <p:cNvSpPr>
            <a:spLocks noGrp="1"/>
          </p:cNvSpPr>
          <p:nvPr>
            <p:ph type="sldNum" sz="quarter" idx="12"/>
          </p:nvPr>
        </p:nvSpPr>
        <p:spPr>
          <a:noFill/>
        </p:spPr>
        <p:txBody>
          <a:bodyPr/>
          <a:lstStyle/>
          <a:p>
            <a:fld id="{47F4BAE7-A63D-4AA9-8BC6-2222ED78C8BB}" type="slidenum">
              <a:rPr lang="tr-TR" smtClean="0"/>
              <a:pPr/>
              <a:t>7</a:t>
            </a:fld>
            <a:endParaRPr lang="tr-TR" smtClean="0"/>
          </a:p>
        </p:txBody>
      </p:sp>
      <p:sp>
        <p:nvSpPr>
          <p:cNvPr id="41987" name="Rectangle 3"/>
          <p:cNvSpPr>
            <a:spLocks noGrp="1" noChangeArrowheads="1"/>
          </p:cNvSpPr>
          <p:nvPr>
            <p:ph type="body" idx="4294967295"/>
          </p:nvPr>
        </p:nvSpPr>
        <p:spPr>
          <a:xfrm>
            <a:off x="685800" y="457200"/>
            <a:ext cx="7010400" cy="5029200"/>
          </a:xfrm>
          <a:solidFill>
            <a:schemeClr val="accent1"/>
          </a:solidFill>
          <a:ln>
            <a:solidFill>
              <a:schemeClr val="tx2">
                <a:lumMod val="20000"/>
                <a:lumOff val="80000"/>
              </a:schemeClr>
            </a:solidFill>
          </a:ln>
        </p:spPr>
        <p:txBody>
          <a:bodyPr/>
          <a:lstStyle/>
          <a:p>
            <a:pPr eaLnBrk="1" hangingPunct="1">
              <a:defRPr/>
            </a:pPr>
            <a:endParaRPr lang="tr-TR" dirty="0" smtClean="0"/>
          </a:p>
          <a:p>
            <a:pPr marL="0" indent="0" eaLnBrk="1" hangingPunct="1">
              <a:buFontTx/>
              <a:buNone/>
              <a:defRPr/>
            </a:pPr>
            <a:r>
              <a:rPr lang="tr-TR" dirty="0" smtClean="0"/>
              <a:t>   Bu arada embriyoyu dış ortamın etkilerinden koruyacak </a:t>
            </a:r>
            <a:r>
              <a:rPr lang="tr-TR" dirty="0" err="1" smtClean="0">
                <a:solidFill>
                  <a:schemeClr val="bg1"/>
                </a:solidFill>
              </a:rPr>
              <a:t>amnion</a:t>
            </a:r>
            <a:r>
              <a:rPr lang="tr-TR" dirty="0" smtClean="0">
                <a:solidFill>
                  <a:srgbClr val="FF33CC"/>
                </a:solidFill>
              </a:rPr>
              <a:t> </a:t>
            </a:r>
            <a:r>
              <a:rPr lang="tr-TR" dirty="0" smtClean="0"/>
              <a:t>adı verilen zar üzerini tamamen örter böylece embriyo iki haftalık olduğu zaman beslenme ve korunma zarları oluşmuştur.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5 Slayt Numarası Yer Tutucusu"/>
          <p:cNvSpPr>
            <a:spLocks noGrp="1"/>
          </p:cNvSpPr>
          <p:nvPr>
            <p:ph type="sldNum" sz="quarter" idx="12"/>
          </p:nvPr>
        </p:nvSpPr>
        <p:spPr>
          <a:noFill/>
        </p:spPr>
        <p:txBody>
          <a:bodyPr/>
          <a:lstStyle/>
          <a:p>
            <a:fld id="{C3B59C09-B9D1-4DDD-9A4C-84FD4079C721}" type="slidenum">
              <a:rPr lang="tr-TR" smtClean="0"/>
              <a:pPr/>
              <a:t>8</a:t>
            </a:fld>
            <a:endParaRPr lang="tr-TR" smtClean="0"/>
          </a:p>
        </p:txBody>
      </p:sp>
      <p:sp>
        <p:nvSpPr>
          <p:cNvPr id="43011" name="Rectangle 2"/>
          <p:cNvSpPr>
            <a:spLocks noGrp="1" noChangeArrowheads="1"/>
          </p:cNvSpPr>
          <p:nvPr>
            <p:ph type="title"/>
          </p:nvPr>
        </p:nvSpPr>
        <p:spPr>
          <a:xfrm>
            <a:off x="685800" y="152400"/>
            <a:ext cx="6870700" cy="762000"/>
          </a:xfrm>
        </p:spPr>
        <p:txBody>
          <a:bodyPr/>
          <a:lstStyle/>
          <a:p>
            <a:pPr eaLnBrk="1" hangingPunct="1"/>
            <a:r>
              <a:rPr lang="tr-TR" b="1" smtClean="0"/>
              <a:t>Plasenta:</a:t>
            </a:r>
          </a:p>
        </p:txBody>
      </p:sp>
      <p:sp>
        <p:nvSpPr>
          <p:cNvPr id="44036" name="Rectangle 3"/>
          <p:cNvSpPr>
            <a:spLocks noGrp="1" noChangeArrowheads="1"/>
          </p:cNvSpPr>
          <p:nvPr>
            <p:ph type="body" idx="1"/>
          </p:nvPr>
        </p:nvSpPr>
        <p:spPr>
          <a:xfrm>
            <a:off x="304800" y="1066800"/>
            <a:ext cx="8839200" cy="5486400"/>
          </a:xfrm>
        </p:spPr>
        <p:txBody>
          <a:bodyPr/>
          <a:lstStyle/>
          <a:p>
            <a:pPr marL="0" indent="0" eaLnBrk="1" hangingPunct="1">
              <a:buFontTx/>
              <a:buNone/>
              <a:defRPr/>
            </a:pPr>
            <a:r>
              <a:rPr lang="tr-TR" sz="2800" dirty="0" smtClean="0"/>
              <a:t>  Döllenen yumurtanın </a:t>
            </a:r>
            <a:r>
              <a:rPr lang="tr-TR" sz="2800" dirty="0" err="1" smtClean="0"/>
              <a:t>uterusa</a:t>
            </a:r>
            <a:r>
              <a:rPr lang="tr-TR" sz="2800" dirty="0" smtClean="0"/>
              <a:t> yerleşebilmesini sağlayan sünger şeklinde bir dokudur.  500 gr ağırlıkta 2 cm kadar kalınlıkta 18-20 cm kadar çapta olup embriyo ile birlikte  gelişmeye başlar. </a:t>
            </a:r>
          </a:p>
          <a:p>
            <a:pPr eaLnBrk="1" hangingPunct="1">
              <a:defRPr/>
            </a:pPr>
            <a:endParaRPr lang="tr-TR" dirty="0" smtClean="0"/>
          </a:p>
          <a:p>
            <a:pPr eaLnBrk="1" hangingPunct="1">
              <a:buFontTx/>
              <a:buNone/>
              <a:defRPr/>
            </a:pPr>
            <a:endParaRPr lang="tr-TR" dirty="0" smtClean="0"/>
          </a:p>
        </p:txBody>
      </p:sp>
      <p:pic>
        <p:nvPicPr>
          <p:cNvPr id="43013" name="Picture 5" descr="C:\Documents and Settings\GOKÇE\Desktop\Plasenta%20Nedir,%20Gebelikte%20Plasenta,Plasenta%20Olu%FEumu3.jpg"/>
          <p:cNvPicPr>
            <a:picLocks noChangeAspect="1" noChangeArrowheads="1"/>
          </p:cNvPicPr>
          <p:nvPr/>
        </p:nvPicPr>
        <p:blipFill>
          <a:blip r:embed="rId3"/>
          <a:srcRect/>
          <a:stretch>
            <a:fillRect/>
          </a:stretch>
        </p:blipFill>
        <p:spPr bwMode="auto">
          <a:xfrm>
            <a:off x="533400" y="2895600"/>
            <a:ext cx="79248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5 Slayt Numarası Yer Tutucusu"/>
          <p:cNvSpPr>
            <a:spLocks noGrp="1"/>
          </p:cNvSpPr>
          <p:nvPr>
            <p:ph type="sldNum" sz="quarter" idx="12"/>
          </p:nvPr>
        </p:nvSpPr>
        <p:spPr>
          <a:noFill/>
        </p:spPr>
        <p:txBody>
          <a:bodyPr/>
          <a:lstStyle/>
          <a:p>
            <a:fld id="{22775936-995F-4496-8A23-687E4124D8B9}" type="slidenum">
              <a:rPr lang="tr-TR" smtClean="0"/>
              <a:pPr/>
              <a:t>9</a:t>
            </a:fld>
            <a:endParaRPr lang="tr-TR" smtClean="0"/>
          </a:p>
        </p:txBody>
      </p:sp>
      <p:sp>
        <p:nvSpPr>
          <p:cNvPr id="44035" name="Rectangle 2"/>
          <p:cNvSpPr>
            <a:spLocks noGrp="1" noChangeArrowheads="1"/>
          </p:cNvSpPr>
          <p:nvPr>
            <p:ph type="title"/>
          </p:nvPr>
        </p:nvSpPr>
        <p:spPr>
          <a:xfrm>
            <a:off x="685800" y="152400"/>
            <a:ext cx="6870700" cy="1219200"/>
          </a:xfrm>
        </p:spPr>
        <p:txBody>
          <a:bodyPr/>
          <a:lstStyle/>
          <a:p>
            <a:pPr eaLnBrk="1" hangingPunct="1"/>
            <a:r>
              <a:rPr lang="tr-TR" b="1" smtClean="0"/>
              <a:t>EMBRİYO DEVRESİ</a:t>
            </a:r>
          </a:p>
        </p:txBody>
      </p:sp>
      <p:sp>
        <p:nvSpPr>
          <p:cNvPr id="44036" name="Rectangle 3"/>
          <p:cNvSpPr>
            <a:spLocks noGrp="1" noChangeArrowheads="1"/>
          </p:cNvSpPr>
          <p:nvPr>
            <p:ph type="body" idx="1"/>
          </p:nvPr>
        </p:nvSpPr>
        <p:spPr>
          <a:xfrm>
            <a:off x="685800" y="1371600"/>
            <a:ext cx="7696200" cy="4800600"/>
          </a:xfrm>
          <a:solidFill>
            <a:schemeClr val="accent1"/>
          </a:solidFill>
        </p:spPr>
        <p:txBody>
          <a:bodyPr/>
          <a:lstStyle/>
          <a:p>
            <a:pPr eaLnBrk="1" hangingPunct="1">
              <a:lnSpc>
                <a:spcPct val="80000"/>
              </a:lnSpc>
            </a:pPr>
            <a:r>
              <a:rPr lang="tr-TR" sz="2000" smtClean="0"/>
              <a:t>2. haftanın bitiminden 2. ayın bitimine kadar devam eden devredir. </a:t>
            </a:r>
          </a:p>
          <a:p>
            <a:pPr eaLnBrk="1" hangingPunct="1">
              <a:lnSpc>
                <a:spcPct val="80000"/>
              </a:lnSpc>
              <a:buFontTx/>
              <a:buNone/>
            </a:pPr>
            <a:endParaRPr lang="tr-TR" sz="2000" smtClean="0"/>
          </a:p>
          <a:p>
            <a:pPr eaLnBrk="1" hangingPunct="1">
              <a:lnSpc>
                <a:spcPct val="80000"/>
              </a:lnSpc>
            </a:pPr>
            <a:r>
              <a:rPr lang="tr-TR" sz="2000" smtClean="0"/>
              <a:t>Bu devredeki döllenmiş yumurtaya EMBRİYO denir. </a:t>
            </a:r>
          </a:p>
          <a:p>
            <a:pPr eaLnBrk="1" hangingPunct="1">
              <a:lnSpc>
                <a:spcPct val="80000"/>
              </a:lnSpc>
              <a:buFontTx/>
              <a:buNone/>
            </a:pPr>
            <a:endParaRPr lang="tr-TR" sz="2000" smtClean="0"/>
          </a:p>
          <a:p>
            <a:pPr eaLnBrk="1" hangingPunct="1">
              <a:lnSpc>
                <a:spcPct val="80000"/>
              </a:lnSpc>
            </a:pPr>
            <a:r>
              <a:rPr lang="tr-TR" sz="2000" smtClean="0"/>
              <a:t>Organ sistemlerinin gelişmeye başladığı, damarların oluştuğu, kan dolaşımının ufak çapta görüldüğü devredir. </a:t>
            </a:r>
          </a:p>
          <a:p>
            <a:pPr eaLnBrk="1" hangingPunct="1">
              <a:lnSpc>
                <a:spcPct val="80000"/>
              </a:lnSpc>
              <a:buFontTx/>
              <a:buNone/>
            </a:pPr>
            <a:endParaRPr lang="tr-TR" sz="2000" smtClean="0"/>
          </a:p>
          <a:p>
            <a:pPr eaLnBrk="1" hangingPunct="1">
              <a:lnSpc>
                <a:spcPct val="80000"/>
              </a:lnSpc>
            </a:pPr>
            <a:r>
              <a:rPr lang="tr-TR" sz="2000" smtClean="0"/>
              <a:t>4 haftalık embriyoda çok ilkel bir damar halinde kalbin attığı görülmektedir. Daha sonra çok ilkel damarlanmalar başlar ve bunların içinde oldukça ilkel biçimde çocuğa ait eritrositler dolaşmaya başlar. </a:t>
            </a:r>
          </a:p>
          <a:p>
            <a:pPr eaLnBrk="1" hangingPunct="1">
              <a:lnSpc>
                <a:spcPct val="80000"/>
              </a:lnSpc>
              <a:buFontTx/>
              <a:buNone/>
            </a:pPr>
            <a:endParaRPr lang="tr-TR" sz="2000" smtClean="0"/>
          </a:p>
          <a:p>
            <a:pPr eaLnBrk="1" hangingPunct="1">
              <a:lnSpc>
                <a:spcPct val="80000"/>
              </a:lnSpc>
            </a:pPr>
            <a:r>
              <a:rPr lang="tr-TR" sz="2000" smtClean="0"/>
              <a:t>Embriyonun boyu başlangıçta 6mm kadardır. Devrenin sonunda boyu 2.5-3 cm’ye, ağırlığı 2gr’a ulaşır.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780</Words>
  <PresentationFormat>Ekran Gösterisi (4:3)</PresentationFormat>
  <Paragraphs>105</Paragraphs>
  <Slides>17</Slides>
  <Notes>10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Doğum Öncesi Dönem</vt:lpstr>
      <vt:lpstr>Slayt 2</vt:lpstr>
      <vt:lpstr> Prenatal Dönem (Intra Uterin) </vt:lpstr>
      <vt:lpstr>Slayt 4</vt:lpstr>
      <vt:lpstr>OVUM DEVRESİ</vt:lpstr>
      <vt:lpstr>Slayt 6</vt:lpstr>
      <vt:lpstr>Slayt 7</vt:lpstr>
      <vt:lpstr>Plasenta:</vt:lpstr>
      <vt:lpstr>EMBRİYO DEVRESİ</vt:lpstr>
      <vt:lpstr>Embriyo döneminde oluşan tabakalar</vt:lpstr>
      <vt:lpstr>Göbek kordonu:</vt:lpstr>
      <vt:lpstr>Slayt 12</vt:lpstr>
      <vt:lpstr>Amniyosentez </vt:lpstr>
      <vt:lpstr>FETÜS DEVRESİ:</vt:lpstr>
      <vt:lpstr>Slayt 15</vt:lpstr>
      <vt:lpstr>Slayt 16</vt:lpstr>
      <vt:lpstr>Fetüsün gelişimine etki eden etmenler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 7</dc:creator>
  <cp:lastModifiedBy>Windows 7</cp:lastModifiedBy>
  <cp:revision>10</cp:revision>
  <dcterms:created xsi:type="dcterms:W3CDTF">2018-03-05T14:39:13Z</dcterms:created>
  <dcterms:modified xsi:type="dcterms:W3CDTF">2018-03-07T11:53:25Z</dcterms:modified>
</cp:coreProperties>
</file>