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4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10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2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3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2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5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21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1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8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4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2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29AF7-9E68-4CAE-936E-2A8CC82DBA71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A798-FBD8-492C-AC9F-1810C9E19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7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Fonksiyonlar Arası İlişkiler ve Yönetim Fonksiyonu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İşletme Biliminin Temel Kavramları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4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Gerekli işbirliğinin kurulması, ortak amaç çerçevesinde kişilerin ve kurumların birbirine bağlanması eşgüdümlemenin bir unsurudur.</a:t>
            </a:r>
          </a:p>
          <a:p>
            <a:r>
              <a:rPr lang="tr-TR" smtClean="0"/>
              <a:t>Eşgüdümleme, dinamik bir faaliyettir.</a:t>
            </a:r>
          </a:p>
          <a:p>
            <a:r>
              <a:rPr lang="tr-TR" smtClean="0"/>
              <a:t>Planlama, örgtütleme ve eşgüdümleme sonucunda amaçlarda ulaşılan sonuçların ele alınması ve değerlendirilmesi ise denetimin görevidir.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92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Denetim, durumun izlenmesi, ölçülmesi, ulaşılan noktanın analizi ve değerlendirilmesi sonuçlarını kapsar.</a:t>
            </a:r>
          </a:p>
          <a:p>
            <a:r>
              <a:rPr lang="tr-TR" smtClean="0"/>
              <a:t>Bu amaçla, önceden belirlenmiş standart değerler ile fiili sonuçlar karşılaştırılabilir.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21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Varoğlu D., D. Tuncer ve D. Y. Ayhan (2007), </a:t>
            </a:r>
            <a:r>
              <a:rPr lang="tr-TR" sz="3600" i="1" smtClean="0"/>
              <a:t>Genel İşletmecilik Bilgileri</a:t>
            </a:r>
            <a:r>
              <a:rPr lang="tr-TR" sz="3600" smtClean="0"/>
              <a:t>, Ankara: Siyasal Kitabevi</a:t>
            </a:r>
          </a:p>
          <a:p>
            <a:r>
              <a:rPr lang="tr-TR" sz="3600" smtClean="0"/>
              <a:t>Müftüoğlu T. (2003), </a:t>
            </a:r>
            <a:r>
              <a:rPr lang="tr-TR" sz="3600" i="1" smtClean="0"/>
              <a:t>İşletme Ekonomisi</a:t>
            </a:r>
            <a:r>
              <a:rPr lang="tr-TR" sz="3600" smtClean="0"/>
              <a:t>, Ankara: Turhan Kitabevi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97751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İşletmecilik fonksiyonları temelde şunlardır:</a:t>
            </a:r>
          </a:p>
          <a:p>
            <a:pPr lvl="1"/>
            <a:r>
              <a:rPr lang="tr-TR" smtClean="0"/>
              <a:t>Tedarik Fonksiyonu</a:t>
            </a:r>
          </a:p>
          <a:p>
            <a:pPr lvl="1"/>
            <a:r>
              <a:rPr lang="tr-TR" smtClean="0"/>
              <a:t>Üretim Fonksiyonu</a:t>
            </a:r>
          </a:p>
          <a:p>
            <a:pPr lvl="1"/>
            <a:r>
              <a:rPr lang="tr-TR" smtClean="0"/>
              <a:t>Pazarlama Fonksiyonu</a:t>
            </a:r>
          </a:p>
          <a:p>
            <a:pPr lvl="1"/>
            <a:r>
              <a:rPr lang="tr-TR" smtClean="0"/>
              <a:t>Finans Fonksiyonu</a:t>
            </a:r>
          </a:p>
          <a:p>
            <a:pPr lvl="1"/>
            <a:r>
              <a:rPr lang="tr-TR" smtClean="0"/>
              <a:t>Yönetim Fonksiyonu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5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Bu fonksiyonların tümü, işletme amaçlarına en rasyonel biçimde ulaşmaya yönelik olarak gerçekleştirilir.</a:t>
            </a:r>
          </a:p>
          <a:p>
            <a:r>
              <a:rPr lang="tr-TR" smtClean="0"/>
              <a:t>Bir diğer deyişle, iktisadilik prensibi çerçevesinde hareket edilir.</a:t>
            </a:r>
          </a:p>
          <a:p>
            <a:r>
              <a:rPr lang="tr-TR" smtClean="0"/>
              <a:t>İşletme fonksiyonları arasındaki ilişkiler, birbirine paralel olabileceği gibi, birbirine koşut da olabilir.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İşletme yönetimi, sorunları tek bir fonksiyon açısından değil; tüm işletme açısındanele almalıdır.</a:t>
            </a:r>
          </a:p>
          <a:p>
            <a:r>
              <a:rPr lang="tr-TR" smtClean="0"/>
              <a:t>İşletmenin içinde olduğu çevre, bu çevredeki değişim, sorunların niteliği, fonksiyonlar arasındaki öncelik sırasını değiştirecektir.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Talebin sürekli arttığı dönemlerde, öncelik üretim fonksiyonunda olacaktır.</a:t>
            </a:r>
          </a:p>
          <a:p>
            <a:r>
              <a:rPr lang="tr-TR" smtClean="0"/>
              <a:t>(Ne üretirsem satarım – pazarlama anlayışı)</a:t>
            </a:r>
          </a:p>
          <a:p>
            <a:r>
              <a:rPr lang="tr-TR" smtClean="0"/>
              <a:t>Girdilerin temininde yaşanan zorluklar, önceliğin tedarik fonksiyonuna kaymasına neden olacaktır.</a:t>
            </a:r>
          </a:p>
          <a:p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762619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mtClean="0"/>
              <a:t>Fonksiyonlar arası çatışmalar da söz konusudur.</a:t>
            </a:r>
          </a:p>
          <a:p>
            <a:r>
              <a:rPr lang="tr-TR" smtClean="0"/>
              <a:t>Örneğin bir işin yapılması konusunda finans fonksiyonu, gerekli fonların teminindeki zorluk nedeniyle çekimser kalabilirken; pazarlama fonksiyonu daha girişken olabilir.</a:t>
            </a:r>
          </a:p>
          <a:p>
            <a:r>
              <a:rPr lang="tr-TR" smtClean="0"/>
              <a:t>Üretim bölümü maliyetler açısından üretimde standardizasyonu tercih edebilirken; tüketici zevklerindeki hızlı değişim farklılaştırmayı beraberinde getirecektir.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Fonksiyonlar arasındaki bu gerilimleri yönetmek, yönetim fonksiyonunun görevidir.</a:t>
            </a:r>
          </a:p>
          <a:p>
            <a:r>
              <a:rPr lang="tr-TR" smtClean="0"/>
              <a:t>Farklı koşulları değerlendirerek, tüm işletme için optimal düzenlemeye gider.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3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Yönetim; işletme amaçlarına ulaşmak için yapılan, </a:t>
            </a:r>
            <a:r>
              <a:rPr lang="tr-TR" smtClean="0"/>
              <a:t>yöneticiler tarafından gerçekleştirilen</a:t>
            </a:r>
            <a:r>
              <a:rPr lang="tr-TR"/>
              <a:t> </a:t>
            </a:r>
            <a:r>
              <a:rPr lang="tr-TR" smtClean="0"/>
              <a:t>planlama, örgütleme, yöneltme, eşgüdümleme ve denetim faaliyetlerinin tümüdür. </a:t>
            </a:r>
          </a:p>
          <a:p>
            <a:r>
              <a:rPr lang="tr-TR" smtClean="0"/>
              <a:t>Planlama, faaliyetlerin ne zaman, kim tarafından, nasıl ve nerede yapılacağını belirleme işidir.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7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Planlama ile örgütteki çelişen amaçlar birbiri ile uyumlaştırılmaya çalışılır. Bunun için öncelikler ve faaliyetlerin zamanlaması belirlenir.</a:t>
            </a:r>
          </a:p>
          <a:p>
            <a:r>
              <a:rPr lang="tr-TR" smtClean="0"/>
              <a:t>Örgütleme, çalışanların belirli bir amacı gerçekleştirmesi için biraraya gelmesidir.</a:t>
            </a:r>
          </a:p>
          <a:p>
            <a:r>
              <a:rPr lang="tr-TR" smtClean="0"/>
              <a:t>Faaliyetlerin etkili ve verimli olması için işbölümüne ihtiyaç duyulur.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799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397</Words>
  <Application>Microsoft Office PowerPoint</Application>
  <PresentationFormat>Ekran Gösterisi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Fonksiyonlar Arası İlişkiler ve Yönetim Fonksiyonu</vt:lpstr>
      <vt:lpstr>İşletmecilik Fonksiyonları</vt:lpstr>
      <vt:lpstr>İşletmecilik Fonksiyonları</vt:lpstr>
      <vt:lpstr>İşletmecilik Fonksiyonları</vt:lpstr>
      <vt:lpstr>İşletmecilik Fonksiyonları</vt:lpstr>
      <vt:lpstr>İşletmecilik Fonksiyonları</vt:lpstr>
      <vt:lpstr>Yönetim Fonksiyonu</vt:lpstr>
      <vt:lpstr>Yönetim Fonksiyonu</vt:lpstr>
      <vt:lpstr>Yönetim Fonksiyonu</vt:lpstr>
      <vt:lpstr>Yönetim Fonksiyonu</vt:lpstr>
      <vt:lpstr>Yönetim Fonksiyonu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Fonksiyonlar Arası İlişkiler ve Yönetim Fonksiyonu</dc:title>
  <dc:creator>Sevgi Eda Tuzcu</dc:creator>
  <cp:lastModifiedBy>Sevgi Eda Tuzcu</cp:lastModifiedBy>
  <cp:revision>24</cp:revision>
  <dcterms:created xsi:type="dcterms:W3CDTF">2018-08-02T09:24:02Z</dcterms:created>
  <dcterms:modified xsi:type="dcterms:W3CDTF">2018-08-02T13:32:54Z</dcterms:modified>
</cp:coreProperties>
</file>