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3" r:id="rId2"/>
    <p:sldId id="285" r:id="rId3"/>
    <p:sldId id="279" r:id="rId4"/>
    <p:sldId id="280" r:id="rId5"/>
    <p:sldId id="281" r:id="rId6"/>
    <p:sldId id="282" r:id="rId7"/>
    <p:sldId id="283" r:id="rId8"/>
    <p:sldId id="284" r:id="rId9"/>
    <p:sldId id="27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8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52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7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53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82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96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2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9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577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4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97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44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02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11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7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8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8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803863" y="2242895"/>
            <a:ext cx="8728362" cy="1277779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Larva yetiştirme </a:t>
            </a:r>
            <a:endParaRPr lang="tr-TR" sz="5400" b="1" dirty="0">
              <a:solidFill>
                <a:srgbClr val="0070C0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6.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990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51" y="941616"/>
            <a:ext cx="4919898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837488"/>
            <a:ext cx="9601196" cy="4597638"/>
          </a:xfrm>
        </p:spPr>
        <p:txBody>
          <a:bodyPr>
            <a:normAutofit fontScale="47500" lnSpcReduction="20000"/>
          </a:bodyPr>
          <a:lstStyle/>
          <a:p>
            <a:r>
              <a:rPr lang="en-GB" b="1" dirty="0" err="1" smtClean="0"/>
              <a:t>Kuluçka</a:t>
            </a:r>
            <a:r>
              <a:rPr lang="tr-TR" b="1" dirty="0" smtClean="0"/>
              <a:t>hanede </a:t>
            </a:r>
            <a:r>
              <a:rPr lang="en-GB" b="1" dirty="0" smtClean="0"/>
              <a:t>Su </a:t>
            </a:r>
            <a:r>
              <a:rPr lang="en-GB" b="1" dirty="0" err="1"/>
              <a:t>Kriterleri</a:t>
            </a:r>
            <a:r>
              <a:rPr lang="en-GB" b="1" dirty="0"/>
              <a:t> </a:t>
            </a:r>
          </a:p>
          <a:p>
            <a:pPr algn="just"/>
            <a:r>
              <a:rPr lang="en-GB" dirty="0" err="1"/>
              <a:t>Döllenmiş</a:t>
            </a:r>
            <a:r>
              <a:rPr lang="en-GB" dirty="0"/>
              <a:t> </a:t>
            </a:r>
            <a:r>
              <a:rPr lang="en-GB" dirty="0" err="1"/>
              <a:t>yumurtaların</a:t>
            </a:r>
            <a:r>
              <a:rPr lang="en-GB" dirty="0"/>
              <a:t> </a:t>
            </a:r>
            <a:r>
              <a:rPr lang="en-GB" dirty="0" err="1"/>
              <a:t>kuluçkasının</a:t>
            </a:r>
            <a:r>
              <a:rPr lang="en-GB" dirty="0"/>
              <a:t> </a:t>
            </a:r>
            <a:r>
              <a:rPr lang="en-GB" dirty="0" err="1"/>
              <a:t>gerçekleştirileceği</a:t>
            </a:r>
            <a:r>
              <a:rPr lang="en-GB" dirty="0"/>
              <a:t> </a:t>
            </a:r>
            <a:r>
              <a:rPr lang="en-GB" dirty="0" err="1"/>
              <a:t>kuluçka</a:t>
            </a:r>
            <a:r>
              <a:rPr lang="en-GB" dirty="0"/>
              <a:t> </a:t>
            </a:r>
            <a:r>
              <a:rPr lang="en-GB" dirty="0" err="1"/>
              <a:t>evine</a:t>
            </a:r>
            <a:r>
              <a:rPr lang="en-GB" dirty="0"/>
              <a:t> </a:t>
            </a:r>
            <a:r>
              <a:rPr lang="en-GB" dirty="0" err="1"/>
              <a:t>verilecek</a:t>
            </a:r>
            <a:r>
              <a:rPr lang="en-GB" dirty="0"/>
              <a:t> </a:t>
            </a:r>
            <a:r>
              <a:rPr lang="en-GB" dirty="0" err="1"/>
              <a:t>suyun</a:t>
            </a:r>
            <a:r>
              <a:rPr lang="en-GB" dirty="0"/>
              <a:t> </a:t>
            </a:r>
            <a:r>
              <a:rPr lang="en-GB" dirty="0" err="1"/>
              <a:t>kalitesine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fazla</a:t>
            </a:r>
            <a:r>
              <a:rPr lang="en-GB" dirty="0"/>
              <a:t> </a:t>
            </a:r>
            <a:r>
              <a:rPr lang="en-GB" dirty="0" err="1"/>
              <a:t>özen</a:t>
            </a:r>
            <a:r>
              <a:rPr lang="en-GB" dirty="0"/>
              <a:t> </a:t>
            </a:r>
            <a:r>
              <a:rPr lang="en-GB" dirty="0" err="1"/>
              <a:t>göstermenin</a:t>
            </a:r>
            <a:r>
              <a:rPr lang="en-GB" dirty="0"/>
              <a:t> </a:t>
            </a:r>
            <a:r>
              <a:rPr lang="en-GB" dirty="0" err="1"/>
              <a:t>yararları</a:t>
            </a:r>
            <a:r>
              <a:rPr lang="en-GB" dirty="0"/>
              <a:t> </a:t>
            </a:r>
            <a:r>
              <a:rPr lang="en-GB" dirty="0" err="1"/>
              <a:t>yadsınamaz</a:t>
            </a:r>
            <a:r>
              <a:rPr lang="en-GB" dirty="0"/>
              <a:t>. </a:t>
            </a:r>
            <a:r>
              <a:rPr lang="en-GB" dirty="0" err="1"/>
              <a:t>Alabalık</a:t>
            </a:r>
            <a:r>
              <a:rPr lang="en-GB" dirty="0"/>
              <a:t> </a:t>
            </a:r>
            <a:r>
              <a:rPr lang="en-GB" dirty="0" err="1"/>
              <a:t>yumurtalarının</a:t>
            </a:r>
            <a:r>
              <a:rPr lang="en-GB" dirty="0"/>
              <a:t> </a:t>
            </a:r>
            <a:r>
              <a:rPr lang="en-GB" dirty="0" err="1"/>
              <a:t>kuluçkası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larvaların</a:t>
            </a:r>
            <a:r>
              <a:rPr lang="en-GB" dirty="0"/>
              <a:t> </a:t>
            </a:r>
            <a:r>
              <a:rPr lang="en-GB" dirty="0" err="1"/>
              <a:t>gereksinimi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mümkün</a:t>
            </a:r>
            <a:r>
              <a:rPr lang="en-GB" dirty="0"/>
              <a:t> </a:t>
            </a:r>
            <a:r>
              <a:rPr lang="en-GB" dirty="0" err="1"/>
              <a:t>olduğu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temiz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kirlenmemiş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kullanılmalıdır</a:t>
            </a:r>
            <a:r>
              <a:rPr lang="en-GB" dirty="0"/>
              <a:t>. Bu </a:t>
            </a:r>
            <a:r>
              <a:rPr lang="en-GB" dirty="0" err="1"/>
              <a:t>bakımdan</a:t>
            </a:r>
            <a:r>
              <a:rPr lang="en-GB" dirty="0"/>
              <a:t> </a:t>
            </a:r>
            <a:r>
              <a:rPr lang="en-GB" dirty="0" err="1"/>
              <a:t>kuluçka</a:t>
            </a:r>
            <a:r>
              <a:rPr lang="en-GB" dirty="0"/>
              <a:t> </a:t>
            </a:r>
            <a:r>
              <a:rPr lang="en-GB" dirty="0" err="1"/>
              <a:t>evine</a:t>
            </a:r>
            <a:r>
              <a:rPr lang="en-GB" dirty="0"/>
              <a:t> </a:t>
            </a:r>
            <a:r>
              <a:rPr lang="en-GB" dirty="0" err="1"/>
              <a:t>verilen</a:t>
            </a:r>
            <a:r>
              <a:rPr lang="en-GB" dirty="0"/>
              <a:t> </a:t>
            </a:r>
            <a:r>
              <a:rPr lang="en-GB" dirty="0" err="1"/>
              <a:t>suyun</a:t>
            </a:r>
            <a:r>
              <a:rPr lang="en-GB" dirty="0"/>
              <a:t> </a:t>
            </a:r>
            <a:r>
              <a:rPr lang="en-GB" dirty="0" err="1"/>
              <a:t>önceden</a:t>
            </a:r>
            <a:r>
              <a:rPr lang="en-GB" dirty="0"/>
              <a:t> </a:t>
            </a:r>
            <a:r>
              <a:rPr lang="en-GB" dirty="0" err="1"/>
              <a:t>filtre</a:t>
            </a:r>
            <a:r>
              <a:rPr lang="en-GB" dirty="0"/>
              <a:t> </a:t>
            </a:r>
            <a:r>
              <a:rPr lang="en-GB" dirty="0" err="1"/>
              <a:t>edilmesinde</a:t>
            </a:r>
            <a:r>
              <a:rPr lang="en-GB" dirty="0"/>
              <a:t> </a:t>
            </a:r>
            <a:r>
              <a:rPr lang="en-GB" dirty="0" err="1"/>
              <a:t>fayda</a:t>
            </a:r>
            <a:r>
              <a:rPr lang="en-GB" dirty="0"/>
              <a:t> </a:t>
            </a:r>
            <a:r>
              <a:rPr lang="en-GB" dirty="0" err="1"/>
              <a:t>vardır</a:t>
            </a:r>
            <a:r>
              <a:rPr lang="en-GB" dirty="0"/>
              <a:t>. </a:t>
            </a:r>
            <a:r>
              <a:rPr lang="en-GB" dirty="0" err="1"/>
              <a:t>Kuluçka</a:t>
            </a:r>
            <a:r>
              <a:rPr lang="en-GB" dirty="0"/>
              <a:t> </a:t>
            </a:r>
            <a:r>
              <a:rPr lang="en-GB" dirty="0" err="1"/>
              <a:t>evinin</a:t>
            </a:r>
            <a:r>
              <a:rPr lang="en-GB" dirty="0"/>
              <a:t> </a:t>
            </a:r>
            <a:r>
              <a:rPr lang="en-GB" dirty="0" err="1"/>
              <a:t>büyüklüğü</a:t>
            </a:r>
            <a:r>
              <a:rPr lang="en-GB" dirty="0"/>
              <a:t> </a:t>
            </a:r>
            <a:r>
              <a:rPr lang="en-GB" dirty="0" err="1"/>
              <a:t>döllenmiş</a:t>
            </a:r>
            <a:r>
              <a:rPr lang="en-GB" dirty="0"/>
              <a:t> </a:t>
            </a:r>
            <a:r>
              <a:rPr lang="en-GB" dirty="0" err="1"/>
              <a:t>yumurta</a:t>
            </a:r>
            <a:r>
              <a:rPr lang="en-GB" dirty="0"/>
              <a:t> </a:t>
            </a:r>
            <a:r>
              <a:rPr lang="en-GB" dirty="0" err="1"/>
              <a:t>miktarı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kullanılan</a:t>
            </a:r>
            <a:r>
              <a:rPr lang="en-GB" dirty="0"/>
              <a:t> </a:t>
            </a:r>
            <a:r>
              <a:rPr lang="en-GB" dirty="0" err="1"/>
              <a:t>kuluçka</a:t>
            </a:r>
            <a:r>
              <a:rPr lang="en-GB" dirty="0"/>
              <a:t> </a:t>
            </a:r>
            <a:r>
              <a:rPr lang="en-GB" dirty="0" err="1"/>
              <a:t>gereçlerinin</a:t>
            </a:r>
            <a:r>
              <a:rPr lang="en-GB" dirty="0"/>
              <a:t> </a:t>
            </a:r>
            <a:r>
              <a:rPr lang="en-GB" dirty="0" err="1"/>
              <a:t>tipine</a:t>
            </a:r>
            <a:r>
              <a:rPr lang="en-GB" dirty="0"/>
              <a:t> </a:t>
            </a:r>
            <a:r>
              <a:rPr lang="en-GB" dirty="0" err="1"/>
              <a:t>bağlıdır</a:t>
            </a:r>
            <a:r>
              <a:rPr lang="en-GB" dirty="0"/>
              <a:t>. </a:t>
            </a:r>
            <a:r>
              <a:rPr lang="tr-TR" dirty="0" smtClean="0"/>
              <a:t>Alabalık için o</a:t>
            </a:r>
            <a:r>
              <a:rPr lang="en-GB" dirty="0" err="1" smtClean="0"/>
              <a:t>rta</a:t>
            </a:r>
            <a:r>
              <a:rPr lang="en-GB" dirty="0" smtClean="0"/>
              <a:t> </a:t>
            </a:r>
            <a:r>
              <a:rPr lang="en-GB" dirty="0" err="1"/>
              <a:t>büyüklükte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kuluçka</a:t>
            </a:r>
            <a:r>
              <a:rPr lang="en-GB" dirty="0"/>
              <a:t> </a:t>
            </a:r>
            <a:r>
              <a:rPr lang="en-GB" dirty="0" err="1"/>
              <a:t>evinin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gereksinimi</a:t>
            </a:r>
            <a:r>
              <a:rPr lang="en-GB" dirty="0"/>
              <a:t> </a:t>
            </a:r>
            <a:r>
              <a:rPr lang="en-GB" dirty="0" err="1"/>
              <a:t>saniyede</a:t>
            </a:r>
            <a:r>
              <a:rPr lang="en-GB" dirty="0"/>
              <a:t> 3-5 </a:t>
            </a:r>
            <a:r>
              <a:rPr lang="en-GB" dirty="0" err="1"/>
              <a:t>litredir</a:t>
            </a:r>
            <a:r>
              <a:rPr lang="en-GB" dirty="0"/>
              <a:t>. </a:t>
            </a:r>
            <a:r>
              <a:rPr lang="en-GB" dirty="0" err="1"/>
              <a:t>Kuluçka</a:t>
            </a:r>
            <a:r>
              <a:rPr lang="en-GB" dirty="0"/>
              <a:t> </a:t>
            </a:r>
            <a:r>
              <a:rPr lang="en-GB" dirty="0" err="1"/>
              <a:t>evinde</a:t>
            </a:r>
            <a:r>
              <a:rPr lang="en-GB" dirty="0"/>
              <a:t> </a:t>
            </a:r>
            <a:r>
              <a:rPr lang="en-GB" dirty="0" err="1"/>
              <a:t>kullanılacak</a:t>
            </a:r>
            <a:r>
              <a:rPr lang="en-GB" dirty="0"/>
              <a:t> </a:t>
            </a:r>
            <a:r>
              <a:rPr lang="en-GB" dirty="0" err="1"/>
              <a:t>suya</a:t>
            </a:r>
            <a:r>
              <a:rPr lang="en-GB" dirty="0"/>
              <a:t> </a:t>
            </a:r>
            <a:r>
              <a:rPr lang="en-GB" dirty="0" err="1"/>
              <a:t>ilişkin</a:t>
            </a:r>
            <a:r>
              <a:rPr lang="en-GB" dirty="0"/>
              <a:t> </a:t>
            </a:r>
            <a:r>
              <a:rPr lang="en-GB" dirty="0" err="1"/>
              <a:t>uygun</a:t>
            </a:r>
            <a:r>
              <a:rPr lang="en-GB" dirty="0"/>
              <a:t> </a:t>
            </a:r>
            <a:r>
              <a:rPr lang="en-GB" dirty="0" err="1"/>
              <a:t>değerler</a:t>
            </a:r>
            <a:r>
              <a:rPr lang="en-GB" dirty="0"/>
              <a:t> </a:t>
            </a:r>
            <a:r>
              <a:rPr lang="tr-TR" dirty="0" smtClean="0"/>
              <a:t>aşağıdaki gibidir.</a:t>
            </a:r>
            <a:endParaRPr lang="en-GB" dirty="0"/>
          </a:p>
          <a:p>
            <a:endParaRPr lang="tr-TR" b="1" dirty="0" smtClean="0"/>
          </a:p>
          <a:p>
            <a:endParaRPr lang="tr-TR" b="1" dirty="0"/>
          </a:p>
          <a:p>
            <a:r>
              <a:rPr lang="en-GB" b="1" dirty="0" err="1" smtClean="0"/>
              <a:t>Kuluçka</a:t>
            </a:r>
            <a:r>
              <a:rPr lang="en-GB" b="1" dirty="0" smtClean="0"/>
              <a:t> </a:t>
            </a:r>
            <a:r>
              <a:rPr lang="en-GB" b="1" dirty="0" err="1" smtClean="0"/>
              <a:t>suyunun</a:t>
            </a:r>
            <a:r>
              <a:rPr lang="en-GB" b="1" dirty="0" smtClean="0"/>
              <a:t> </a:t>
            </a:r>
            <a:r>
              <a:rPr lang="en-GB" b="1" dirty="0" err="1"/>
              <a:t>nitelikleri</a:t>
            </a:r>
            <a:r>
              <a:rPr lang="en-GB" b="1" dirty="0"/>
              <a:t> </a:t>
            </a:r>
          </a:p>
          <a:p>
            <a:r>
              <a:rPr lang="en-GB" dirty="0"/>
              <a:t>Su </a:t>
            </a:r>
            <a:r>
              <a:rPr lang="en-GB" dirty="0" err="1" smtClean="0"/>
              <a:t>sıcaklığı</a:t>
            </a:r>
            <a:r>
              <a:rPr lang="tr-TR" dirty="0"/>
              <a:t> </a:t>
            </a:r>
            <a:r>
              <a:rPr lang="tr-TR" dirty="0" smtClean="0"/>
              <a:t>°</a:t>
            </a:r>
            <a:r>
              <a:rPr lang="en-GB" dirty="0" smtClean="0"/>
              <a:t>C</a:t>
            </a:r>
            <a:r>
              <a:rPr lang="tr-TR" dirty="0" smtClean="0"/>
              <a:t>  </a:t>
            </a:r>
            <a:r>
              <a:rPr lang="en-GB" dirty="0" smtClean="0"/>
              <a:t>8-10 </a:t>
            </a:r>
            <a:endParaRPr lang="tr-TR" dirty="0" smtClean="0"/>
          </a:p>
          <a:p>
            <a:r>
              <a:rPr lang="en-GB" dirty="0" err="1"/>
              <a:t>Oksijen</a:t>
            </a:r>
            <a:r>
              <a:rPr lang="en-GB" dirty="0"/>
              <a:t>  PH  </a:t>
            </a:r>
            <a:r>
              <a:rPr lang="en-GB" dirty="0" smtClean="0"/>
              <a:t>9-11 mg/</a:t>
            </a:r>
            <a:r>
              <a:rPr lang="tr-TR" dirty="0" smtClean="0"/>
              <a:t>L</a:t>
            </a:r>
            <a:r>
              <a:rPr lang="en-GB" dirty="0" smtClean="0"/>
              <a:t> </a:t>
            </a:r>
            <a:r>
              <a:rPr lang="en-GB" dirty="0" err="1"/>
              <a:t>Doymuşluk</a:t>
            </a:r>
            <a:r>
              <a:rPr lang="en-GB" dirty="0"/>
              <a:t> </a:t>
            </a:r>
            <a:r>
              <a:rPr lang="en-GB" dirty="0" err="1"/>
              <a:t>değeri</a:t>
            </a:r>
            <a:r>
              <a:rPr lang="en-GB" dirty="0"/>
              <a:t> %80-100 </a:t>
            </a:r>
          </a:p>
          <a:p>
            <a:r>
              <a:rPr lang="en-GB" dirty="0" err="1"/>
              <a:t>Asit</a:t>
            </a:r>
            <a:r>
              <a:rPr lang="en-GB" dirty="0"/>
              <a:t> </a:t>
            </a:r>
            <a:r>
              <a:rPr lang="en-GB" dirty="0" err="1"/>
              <a:t>bağlama</a:t>
            </a:r>
            <a:r>
              <a:rPr lang="en-GB" dirty="0"/>
              <a:t> </a:t>
            </a:r>
            <a:r>
              <a:rPr lang="en-GB" dirty="0" err="1"/>
              <a:t>kapasitesi</a:t>
            </a:r>
            <a:r>
              <a:rPr lang="en-GB" dirty="0"/>
              <a:t>  2-5 ml/</a:t>
            </a:r>
            <a:r>
              <a:rPr lang="tr-TR" dirty="0"/>
              <a:t>L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fazla</a:t>
            </a:r>
            <a:r>
              <a:rPr lang="en-GB" dirty="0"/>
              <a:t> </a:t>
            </a:r>
          </a:p>
          <a:p>
            <a:r>
              <a:rPr lang="en-GB" dirty="0" err="1" smtClean="0"/>
              <a:t>Serbest</a:t>
            </a:r>
            <a:r>
              <a:rPr lang="en-GB" dirty="0" smtClean="0"/>
              <a:t> </a:t>
            </a:r>
            <a:r>
              <a:rPr lang="en-GB" dirty="0"/>
              <a:t>CO2  </a:t>
            </a:r>
            <a:r>
              <a:rPr lang="en-GB" dirty="0" smtClean="0"/>
              <a:t>6,5-7,5 20 </a:t>
            </a:r>
            <a:r>
              <a:rPr lang="en-GB" dirty="0"/>
              <a:t>ppm/</a:t>
            </a:r>
            <a:r>
              <a:rPr lang="en-GB" dirty="0" err="1"/>
              <a:t>lt’nin</a:t>
            </a:r>
            <a:r>
              <a:rPr lang="en-GB" dirty="0"/>
              <a:t> </a:t>
            </a:r>
            <a:r>
              <a:rPr lang="en-GB" dirty="0" err="1"/>
              <a:t>altında</a:t>
            </a:r>
            <a:r>
              <a:rPr lang="en-GB" dirty="0"/>
              <a:t> </a:t>
            </a:r>
          </a:p>
          <a:p>
            <a:r>
              <a:rPr lang="en-GB" dirty="0" err="1" smtClean="0"/>
              <a:t>Demir</a:t>
            </a:r>
            <a:r>
              <a:rPr lang="en-GB" dirty="0" smtClean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Aminoium</a:t>
            </a:r>
            <a:r>
              <a:rPr lang="en-GB" dirty="0"/>
              <a:t> </a:t>
            </a:r>
            <a:r>
              <a:rPr lang="en-GB" dirty="0" err="1"/>
              <a:t>mümkünse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 </a:t>
            </a:r>
            <a:r>
              <a:rPr lang="en-GB" dirty="0" err="1"/>
              <a:t>olmamalı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endParaRPr lang="tr-TR" dirty="0" smtClean="0"/>
          </a:p>
          <a:p>
            <a:endParaRPr lang="tr-TR" dirty="0"/>
          </a:p>
          <a:p>
            <a:r>
              <a:rPr lang="en-GB" b="1" dirty="0" smtClean="0"/>
              <a:t>Su </a:t>
            </a:r>
            <a:r>
              <a:rPr lang="en-GB" b="1" dirty="0" err="1"/>
              <a:t>Miktarı</a:t>
            </a:r>
            <a:r>
              <a:rPr lang="en-GB" b="1" dirty="0"/>
              <a:t> </a:t>
            </a:r>
            <a:r>
              <a:rPr lang="en-GB" b="1" dirty="0" err="1"/>
              <a:t>ile</a:t>
            </a:r>
            <a:r>
              <a:rPr lang="en-GB" b="1" dirty="0"/>
              <a:t> </a:t>
            </a:r>
            <a:r>
              <a:rPr lang="en-GB" b="1" dirty="0" err="1"/>
              <a:t>Balık</a:t>
            </a:r>
            <a:r>
              <a:rPr lang="en-GB" b="1" dirty="0"/>
              <a:t> </a:t>
            </a:r>
            <a:r>
              <a:rPr lang="en-GB" b="1" dirty="0" err="1"/>
              <a:t>Üretimi</a:t>
            </a:r>
            <a:r>
              <a:rPr lang="en-GB" b="1" dirty="0"/>
              <a:t> </a:t>
            </a:r>
            <a:r>
              <a:rPr lang="en-GB" b="1" dirty="0" err="1"/>
              <a:t>İlişkisi</a:t>
            </a:r>
            <a:r>
              <a:rPr lang="en-GB" b="1" dirty="0"/>
              <a:t> </a:t>
            </a:r>
          </a:p>
          <a:p>
            <a:pPr algn="just"/>
            <a:r>
              <a:rPr lang="en-GB" dirty="0" err="1"/>
              <a:t>Balık</a:t>
            </a:r>
            <a:r>
              <a:rPr lang="en-GB" dirty="0"/>
              <a:t> </a:t>
            </a:r>
            <a:r>
              <a:rPr lang="en-GB" dirty="0" err="1"/>
              <a:t>üretim</a:t>
            </a:r>
            <a:r>
              <a:rPr lang="en-GB" dirty="0"/>
              <a:t> </a:t>
            </a:r>
            <a:r>
              <a:rPr lang="en-GB" dirty="0" err="1"/>
              <a:t>miktarını</a:t>
            </a:r>
            <a:r>
              <a:rPr lang="en-GB" dirty="0"/>
              <a:t>,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kalitesi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birlikte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suyun</a:t>
            </a:r>
            <a:r>
              <a:rPr lang="en-GB" dirty="0"/>
              <a:t> </a:t>
            </a:r>
            <a:r>
              <a:rPr lang="en-GB" dirty="0" err="1"/>
              <a:t>miktarı</a:t>
            </a:r>
            <a:r>
              <a:rPr lang="en-GB" dirty="0"/>
              <a:t> </a:t>
            </a:r>
            <a:r>
              <a:rPr lang="en-GB" dirty="0" err="1"/>
              <a:t>yani</a:t>
            </a:r>
            <a:r>
              <a:rPr lang="en-GB" dirty="0"/>
              <a:t> </a:t>
            </a:r>
            <a:r>
              <a:rPr lang="en-GB" dirty="0" err="1"/>
              <a:t>debisi</a:t>
            </a:r>
            <a:r>
              <a:rPr lang="en-GB" dirty="0"/>
              <a:t> </a:t>
            </a:r>
            <a:r>
              <a:rPr lang="en-GB" dirty="0" err="1"/>
              <a:t>etkilemektedir</a:t>
            </a:r>
            <a:r>
              <a:rPr lang="en-GB" dirty="0"/>
              <a:t>. </a:t>
            </a:r>
            <a:r>
              <a:rPr lang="en-GB" dirty="0" err="1"/>
              <a:t>Fakat</a:t>
            </a:r>
            <a:r>
              <a:rPr lang="en-GB" dirty="0"/>
              <a:t> </a:t>
            </a:r>
            <a:r>
              <a:rPr lang="en-GB" dirty="0" err="1"/>
              <a:t>bunlarla</a:t>
            </a:r>
            <a:r>
              <a:rPr lang="en-GB" dirty="0"/>
              <a:t> </a:t>
            </a:r>
            <a:r>
              <a:rPr lang="en-GB" dirty="0" err="1"/>
              <a:t>birlikte</a:t>
            </a:r>
            <a:r>
              <a:rPr lang="en-GB" dirty="0"/>
              <a:t> </a:t>
            </a:r>
            <a:r>
              <a:rPr lang="en-GB" dirty="0" err="1"/>
              <a:t>balık</a:t>
            </a:r>
            <a:r>
              <a:rPr lang="en-GB" dirty="0"/>
              <a:t> </a:t>
            </a:r>
            <a:r>
              <a:rPr lang="en-GB" dirty="0" err="1"/>
              <a:t>üretim</a:t>
            </a:r>
            <a:r>
              <a:rPr lang="en-GB" dirty="0"/>
              <a:t> </a:t>
            </a:r>
            <a:r>
              <a:rPr lang="en-GB" dirty="0" err="1"/>
              <a:t>miktarında</a:t>
            </a:r>
            <a:r>
              <a:rPr lang="en-GB" dirty="0"/>
              <a:t> </a:t>
            </a:r>
            <a:r>
              <a:rPr lang="en-GB" dirty="0" err="1"/>
              <a:t>yetiştirme</a:t>
            </a:r>
            <a:r>
              <a:rPr lang="en-GB" dirty="0"/>
              <a:t> </a:t>
            </a:r>
            <a:r>
              <a:rPr lang="en-GB" dirty="0" err="1"/>
              <a:t>sistemi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kullanılan</a:t>
            </a:r>
            <a:r>
              <a:rPr lang="en-GB" dirty="0"/>
              <a:t> </a:t>
            </a:r>
            <a:r>
              <a:rPr lang="en-GB" dirty="0" err="1"/>
              <a:t>teknik</a:t>
            </a:r>
            <a:r>
              <a:rPr lang="en-GB" dirty="0"/>
              <a:t> </a:t>
            </a:r>
            <a:r>
              <a:rPr lang="en-GB" dirty="0" err="1"/>
              <a:t>donanımlarda</a:t>
            </a:r>
            <a:r>
              <a:rPr lang="en-GB" dirty="0"/>
              <a:t> </a:t>
            </a:r>
            <a:r>
              <a:rPr lang="en-GB" dirty="0" err="1"/>
              <a:t>etkilidir</a:t>
            </a:r>
            <a:r>
              <a:rPr lang="en-GB" dirty="0"/>
              <a:t>. </a:t>
            </a:r>
            <a:r>
              <a:rPr lang="en-GB" dirty="0" err="1"/>
              <a:t>Örneğin</a:t>
            </a:r>
            <a:r>
              <a:rPr lang="en-GB" dirty="0"/>
              <a:t> 1000 m2 </a:t>
            </a:r>
            <a:r>
              <a:rPr lang="en-GB" dirty="0" err="1"/>
              <a:t>havuz</a:t>
            </a:r>
            <a:r>
              <a:rPr lang="en-GB" dirty="0"/>
              <a:t> </a:t>
            </a:r>
            <a:r>
              <a:rPr lang="en-GB" dirty="0" err="1"/>
              <a:t>yüzlemi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saniyede</a:t>
            </a:r>
            <a:r>
              <a:rPr lang="en-GB" dirty="0"/>
              <a:t> 8 litre </a:t>
            </a:r>
            <a:r>
              <a:rPr lang="en-GB" dirty="0" err="1"/>
              <a:t>kaynak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iyi</a:t>
            </a:r>
            <a:r>
              <a:rPr lang="en-GB" dirty="0"/>
              <a:t> </a:t>
            </a:r>
            <a:r>
              <a:rPr lang="en-GB" dirty="0" err="1"/>
              <a:t>kalitede</a:t>
            </a:r>
            <a:r>
              <a:rPr lang="en-GB" dirty="0"/>
              <a:t> </a:t>
            </a:r>
            <a:r>
              <a:rPr lang="en-GB" dirty="0" err="1"/>
              <a:t>dere</a:t>
            </a:r>
            <a:r>
              <a:rPr lang="en-GB" dirty="0"/>
              <a:t> </a:t>
            </a:r>
            <a:r>
              <a:rPr lang="en-GB" dirty="0" err="1"/>
              <a:t>suyuna</a:t>
            </a:r>
            <a:r>
              <a:rPr lang="en-GB" dirty="0"/>
              <a:t> </a:t>
            </a:r>
            <a:r>
              <a:rPr lang="en-GB" dirty="0" err="1"/>
              <a:t>gereksinim</a:t>
            </a:r>
            <a:r>
              <a:rPr lang="en-GB" dirty="0"/>
              <a:t> </a:t>
            </a:r>
            <a:r>
              <a:rPr lang="en-GB" dirty="0" err="1"/>
              <a:t>vardır</a:t>
            </a:r>
            <a:r>
              <a:rPr lang="en-GB" dirty="0"/>
              <a:t>. Bu </a:t>
            </a:r>
            <a:r>
              <a:rPr lang="en-GB" dirty="0" err="1"/>
              <a:t>örnekte</a:t>
            </a:r>
            <a:r>
              <a:rPr lang="en-GB" dirty="0"/>
              <a:t> </a:t>
            </a:r>
            <a:r>
              <a:rPr lang="en-GB" dirty="0" err="1"/>
              <a:t>teknik</a:t>
            </a:r>
            <a:r>
              <a:rPr lang="en-GB" dirty="0"/>
              <a:t> </a:t>
            </a:r>
            <a:r>
              <a:rPr lang="en-GB" dirty="0" err="1"/>
              <a:t>donanımlardan</a:t>
            </a:r>
            <a:r>
              <a:rPr lang="en-GB" dirty="0"/>
              <a:t> </a:t>
            </a:r>
            <a:r>
              <a:rPr lang="en-GB" dirty="0" err="1"/>
              <a:t>yararlanmaksızın</a:t>
            </a:r>
            <a:r>
              <a:rPr lang="en-GB" dirty="0"/>
              <a:t> 400-500 kg </a:t>
            </a:r>
            <a:r>
              <a:rPr lang="en-GB" dirty="0" err="1"/>
              <a:t>alabalık</a:t>
            </a:r>
            <a:r>
              <a:rPr lang="en-GB" dirty="0"/>
              <a:t> </a:t>
            </a:r>
            <a:r>
              <a:rPr lang="en-GB" dirty="0" err="1"/>
              <a:t>üretilebilir</a:t>
            </a:r>
            <a:r>
              <a:rPr lang="en-GB" dirty="0"/>
              <a:t>. </a:t>
            </a:r>
            <a:r>
              <a:rPr lang="en-GB" dirty="0" err="1"/>
              <a:t>Fakat</a:t>
            </a:r>
            <a:r>
              <a:rPr lang="en-GB" dirty="0"/>
              <a:t> </a:t>
            </a:r>
            <a:r>
              <a:rPr lang="en-GB" dirty="0" err="1"/>
              <a:t>ilave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havalandırma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ilave</a:t>
            </a:r>
            <a:r>
              <a:rPr lang="en-GB" dirty="0"/>
              <a:t> </a:t>
            </a:r>
            <a:r>
              <a:rPr lang="en-GB" dirty="0" err="1"/>
              <a:t>tekniklerden</a:t>
            </a:r>
            <a:r>
              <a:rPr lang="en-GB" dirty="0"/>
              <a:t> </a:t>
            </a:r>
            <a:r>
              <a:rPr lang="en-GB" dirty="0" err="1"/>
              <a:t>yararlanıldığında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yılda</a:t>
            </a:r>
            <a:r>
              <a:rPr lang="en-GB" dirty="0"/>
              <a:t> 1500-2000 kg </a:t>
            </a:r>
            <a:r>
              <a:rPr lang="en-GB" dirty="0" err="1"/>
              <a:t>alabalık</a:t>
            </a:r>
            <a:r>
              <a:rPr lang="en-GB" dirty="0"/>
              <a:t> </a:t>
            </a:r>
            <a:r>
              <a:rPr lang="en-GB" dirty="0" err="1"/>
              <a:t>üretmek</a:t>
            </a:r>
            <a:r>
              <a:rPr lang="en-GB" dirty="0"/>
              <a:t> </a:t>
            </a:r>
            <a:r>
              <a:rPr lang="en-GB" dirty="0" err="1"/>
              <a:t>mümkün</a:t>
            </a:r>
            <a:r>
              <a:rPr lang="en-GB" dirty="0"/>
              <a:t> </a:t>
            </a:r>
            <a:r>
              <a:rPr lang="en-GB" dirty="0" err="1"/>
              <a:t>olabilir</a:t>
            </a:r>
            <a:r>
              <a:rPr lang="en-GB" dirty="0"/>
              <a:t>. 1000 m2’den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3 </a:t>
            </a:r>
            <a:r>
              <a:rPr lang="en-GB" dirty="0" err="1"/>
              <a:t>m’den</a:t>
            </a:r>
            <a:r>
              <a:rPr lang="en-GB" dirty="0"/>
              <a:t> </a:t>
            </a:r>
            <a:r>
              <a:rPr lang="en-GB" dirty="0" err="1"/>
              <a:t>derin</a:t>
            </a:r>
            <a:r>
              <a:rPr lang="en-GB" dirty="0"/>
              <a:t> </a:t>
            </a:r>
            <a:r>
              <a:rPr lang="en-GB" dirty="0" err="1"/>
              <a:t>havuzlarda</a:t>
            </a:r>
            <a:r>
              <a:rPr lang="en-GB" dirty="0"/>
              <a:t>, </a:t>
            </a:r>
            <a:r>
              <a:rPr lang="en-GB" dirty="0" err="1"/>
              <a:t>küçük</a:t>
            </a:r>
            <a:r>
              <a:rPr lang="en-GB" dirty="0"/>
              <a:t> </a:t>
            </a:r>
            <a:r>
              <a:rPr lang="en-GB" dirty="0" err="1"/>
              <a:t>havuzlara</a:t>
            </a:r>
            <a:r>
              <a:rPr lang="en-GB" dirty="0"/>
              <a:t> </a:t>
            </a:r>
            <a:r>
              <a:rPr lang="en-GB" dirty="0" err="1"/>
              <a:t>oranla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suya</a:t>
            </a:r>
            <a:r>
              <a:rPr lang="en-GB" dirty="0"/>
              <a:t> </a:t>
            </a:r>
            <a:r>
              <a:rPr lang="en-GB" dirty="0" err="1"/>
              <a:t>gereksinim</a:t>
            </a:r>
            <a:r>
              <a:rPr lang="en-GB" dirty="0"/>
              <a:t> </a:t>
            </a:r>
            <a:r>
              <a:rPr lang="en-GB" dirty="0" err="1"/>
              <a:t>vardır</a:t>
            </a:r>
            <a:r>
              <a:rPr lang="en-GB" dirty="0"/>
              <a:t>. </a:t>
            </a:r>
            <a:r>
              <a:rPr lang="en-GB" dirty="0" err="1"/>
              <a:t>Böyle</a:t>
            </a:r>
            <a:r>
              <a:rPr lang="en-GB" dirty="0"/>
              <a:t> </a:t>
            </a:r>
            <a:r>
              <a:rPr lang="en-GB" dirty="0" err="1"/>
              <a:t>havuzlarda</a:t>
            </a:r>
            <a:r>
              <a:rPr lang="en-GB" dirty="0"/>
              <a:t> </a:t>
            </a:r>
            <a:r>
              <a:rPr lang="en-GB" dirty="0" err="1"/>
              <a:t>rüzgarın</a:t>
            </a:r>
            <a:r>
              <a:rPr lang="en-GB" dirty="0"/>
              <a:t> </a:t>
            </a:r>
            <a:r>
              <a:rPr lang="en-GB" dirty="0" err="1"/>
              <a:t>etkisiyle</a:t>
            </a:r>
            <a:r>
              <a:rPr lang="en-GB" dirty="0"/>
              <a:t> </a:t>
            </a:r>
            <a:r>
              <a:rPr lang="en-GB" dirty="0" err="1"/>
              <a:t>suyun</a:t>
            </a:r>
            <a:r>
              <a:rPr lang="en-GB" dirty="0"/>
              <a:t> </a:t>
            </a:r>
            <a:r>
              <a:rPr lang="en-GB" dirty="0" err="1"/>
              <a:t>kalitesi</a:t>
            </a:r>
            <a:r>
              <a:rPr lang="en-GB" dirty="0"/>
              <a:t> </a:t>
            </a:r>
            <a:r>
              <a:rPr lang="en-GB" dirty="0" err="1"/>
              <a:t>olumlu</a:t>
            </a:r>
            <a:r>
              <a:rPr lang="en-GB" dirty="0"/>
              <a:t> </a:t>
            </a:r>
            <a:r>
              <a:rPr lang="en-GB" dirty="0" err="1"/>
              <a:t>etkilenebilirse</a:t>
            </a:r>
            <a:r>
              <a:rPr lang="en-GB" dirty="0"/>
              <a:t> de </a:t>
            </a:r>
            <a:r>
              <a:rPr lang="en-GB" dirty="0" err="1"/>
              <a:t>işçilik</a:t>
            </a:r>
            <a:r>
              <a:rPr lang="en-GB" dirty="0"/>
              <a:t> </a:t>
            </a:r>
            <a:r>
              <a:rPr lang="en-GB" dirty="0" err="1"/>
              <a:t>yönünden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havuzlarda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güçlüklerle</a:t>
            </a:r>
            <a:r>
              <a:rPr lang="en-GB" dirty="0"/>
              <a:t> </a:t>
            </a:r>
            <a:r>
              <a:rPr lang="en-GB" dirty="0" err="1"/>
              <a:t>karşılaşılır</a:t>
            </a:r>
            <a:r>
              <a:rPr lang="en-GB" dirty="0"/>
              <a:t>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6336" y="5435126"/>
            <a:ext cx="10418967" cy="5121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918" y="6315409"/>
            <a:ext cx="85351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3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577" y="1608349"/>
            <a:ext cx="9601196" cy="3318936"/>
          </a:xfrm>
        </p:spPr>
        <p:txBody>
          <a:bodyPr>
            <a:normAutofit fontScale="47500" lnSpcReduction="20000"/>
          </a:bodyPr>
          <a:lstStyle/>
          <a:p>
            <a:r>
              <a:rPr lang="en-GB" b="1" dirty="0"/>
              <a:t>DAMIZLIK BALIKLAR </a:t>
            </a:r>
          </a:p>
          <a:p>
            <a:r>
              <a:rPr lang="en-GB" dirty="0" err="1"/>
              <a:t>Damızlık</a:t>
            </a:r>
            <a:r>
              <a:rPr lang="en-GB" dirty="0"/>
              <a:t> </a:t>
            </a:r>
            <a:r>
              <a:rPr lang="en-GB" dirty="0" err="1"/>
              <a:t>populasyonu</a:t>
            </a:r>
            <a:r>
              <a:rPr lang="en-GB" dirty="0"/>
              <a:t> </a:t>
            </a:r>
            <a:r>
              <a:rPr lang="en-GB" dirty="0" err="1"/>
              <a:t>işletmenin</a:t>
            </a:r>
            <a:r>
              <a:rPr lang="en-GB" dirty="0"/>
              <a:t> </a:t>
            </a:r>
            <a:r>
              <a:rPr lang="en-GB" dirty="0" err="1"/>
              <a:t>sofralık</a:t>
            </a:r>
            <a:r>
              <a:rPr lang="en-GB" dirty="0"/>
              <a:t> </a:t>
            </a:r>
            <a:r>
              <a:rPr lang="en-GB" dirty="0" err="1"/>
              <a:t>balık</a:t>
            </a:r>
            <a:r>
              <a:rPr lang="en-GB" dirty="0"/>
              <a:t> </a:t>
            </a:r>
            <a:r>
              <a:rPr lang="en-GB" dirty="0" err="1"/>
              <a:t>üretiminin</a:t>
            </a:r>
            <a:r>
              <a:rPr lang="en-GB" dirty="0"/>
              <a:t> %1’i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yeterlidir</a:t>
            </a:r>
            <a:r>
              <a:rPr lang="en-GB" dirty="0"/>
              <a:t>. </a:t>
            </a:r>
            <a:r>
              <a:rPr lang="en-GB" dirty="0" err="1"/>
              <a:t>Yani</a:t>
            </a:r>
            <a:r>
              <a:rPr lang="en-GB" dirty="0"/>
              <a:t> 400 ton </a:t>
            </a:r>
            <a:r>
              <a:rPr lang="en-GB" dirty="0" err="1"/>
              <a:t>üretim</a:t>
            </a:r>
            <a:r>
              <a:rPr lang="en-GB" dirty="0"/>
              <a:t> </a:t>
            </a:r>
            <a:r>
              <a:rPr lang="en-GB" dirty="0" err="1"/>
              <a:t>kapasiteli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işletmede</a:t>
            </a:r>
            <a:r>
              <a:rPr lang="en-GB" dirty="0"/>
              <a:t> 1 ton </a:t>
            </a:r>
            <a:r>
              <a:rPr lang="en-GB" dirty="0" err="1"/>
              <a:t>damızlık</a:t>
            </a:r>
            <a:r>
              <a:rPr lang="en-GB" dirty="0"/>
              <a:t> </a:t>
            </a:r>
            <a:r>
              <a:rPr lang="en-GB" dirty="0" err="1"/>
              <a:t>balık</a:t>
            </a:r>
            <a:r>
              <a:rPr lang="en-GB" dirty="0"/>
              <a:t> </a:t>
            </a:r>
            <a:r>
              <a:rPr lang="en-GB" dirty="0" err="1"/>
              <a:t>bulundurulacak</a:t>
            </a:r>
            <a:r>
              <a:rPr lang="en-GB" dirty="0"/>
              <a:t> </a:t>
            </a:r>
            <a:r>
              <a:rPr lang="en-GB" dirty="0" err="1"/>
              <a:t>demektir</a:t>
            </a:r>
            <a:r>
              <a:rPr lang="en-GB" dirty="0"/>
              <a:t>. </a:t>
            </a:r>
            <a:r>
              <a:rPr lang="en-GB" dirty="0" err="1"/>
              <a:t>Damızlık</a:t>
            </a:r>
            <a:r>
              <a:rPr lang="en-GB" dirty="0"/>
              <a:t> </a:t>
            </a:r>
            <a:r>
              <a:rPr lang="en-GB" dirty="0" err="1"/>
              <a:t>balıklar</a:t>
            </a:r>
            <a:r>
              <a:rPr lang="en-GB" dirty="0"/>
              <a:t> </a:t>
            </a:r>
            <a:r>
              <a:rPr lang="en-GB" dirty="0" err="1"/>
              <a:t>günlük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değişiminin</a:t>
            </a:r>
            <a:r>
              <a:rPr lang="en-GB" dirty="0"/>
              <a:t> </a:t>
            </a:r>
            <a:r>
              <a:rPr lang="en-GB" dirty="0" err="1"/>
              <a:t>defalarca</a:t>
            </a:r>
            <a:r>
              <a:rPr lang="en-GB" dirty="0"/>
              <a:t> </a:t>
            </a:r>
            <a:r>
              <a:rPr lang="en-GB" dirty="0" err="1"/>
              <a:t>olacağı</a:t>
            </a:r>
            <a:r>
              <a:rPr lang="en-GB" dirty="0"/>
              <a:t> </a:t>
            </a:r>
            <a:r>
              <a:rPr lang="en-GB" dirty="0" err="1"/>
              <a:t>kaliteli</a:t>
            </a:r>
            <a:r>
              <a:rPr lang="en-GB" dirty="0"/>
              <a:t> </a:t>
            </a:r>
            <a:r>
              <a:rPr lang="en-GB" dirty="0" err="1"/>
              <a:t>suyun</a:t>
            </a:r>
            <a:r>
              <a:rPr lang="en-GB" dirty="0"/>
              <a:t> </a:t>
            </a:r>
            <a:r>
              <a:rPr lang="en-GB" dirty="0" err="1"/>
              <a:t>verildiği</a:t>
            </a:r>
            <a:r>
              <a:rPr lang="en-GB" dirty="0"/>
              <a:t> </a:t>
            </a:r>
            <a:r>
              <a:rPr lang="en-GB" dirty="0" err="1"/>
              <a:t>havuzlara</a:t>
            </a:r>
            <a:r>
              <a:rPr lang="en-GB" dirty="0"/>
              <a:t> </a:t>
            </a:r>
            <a:r>
              <a:rPr lang="en-GB" dirty="0" smtClean="0"/>
              <a:t>m2’ye </a:t>
            </a:r>
            <a:r>
              <a:rPr lang="en-GB" dirty="0"/>
              <a:t>1-2 kg </a:t>
            </a:r>
            <a:r>
              <a:rPr lang="en-GB" dirty="0" err="1"/>
              <a:t>stok</a:t>
            </a:r>
            <a:r>
              <a:rPr lang="en-GB" dirty="0"/>
              <a:t> </a:t>
            </a:r>
            <a:r>
              <a:rPr lang="en-GB" dirty="0" err="1"/>
              <a:t>yoğunluğunda</a:t>
            </a:r>
            <a:r>
              <a:rPr lang="en-GB" dirty="0"/>
              <a:t> </a:t>
            </a:r>
            <a:r>
              <a:rPr lang="en-GB" dirty="0" err="1"/>
              <a:t>yerleştirilir</a:t>
            </a:r>
            <a:r>
              <a:rPr lang="en-GB" dirty="0"/>
              <a:t>. </a:t>
            </a:r>
            <a:r>
              <a:rPr lang="en-GB" dirty="0" err="1"/>
              <a:t>Erkek</a:t>
            </a:r>
            <a:r>
              <a:rPr lang="en-GB" dirty="0"/>
              <a:t> / </a:t>
            </a:r>
            <a:r>
              <a:rPr lang="en-GB" dirty="0" err="1"/>
              <a:t>dişi</a:t>
            </a:r>
            <a:r>
              <a:rPr lang="en-GB" dirty="0"/>
              <a:t> </a:t>
            </a:r>
            <a:r>
              <a:rPr lang="en-GB" dirty="0" err="1"/>
              <a:t>oranı</a:t>
            </a:r>
            <a:r>
              <a:rPr lang="en-GB" dirty="0"/>
              <a:t> 1: 5 </a:t>
            </a:r>
            <a:r>
              <a:rPr lang="en-GB" dirty="0" err="1"/>
              <a:t>ila</a:t>
            </a:r>
            <a:r>
              <a:rPr lang="en-GB" dirty="0"/>
              <a:t> 1 : 8 </a:t>
            </a:r>
            <a:r>
              <a:rPr lang="en-GB" dirty="0" err="1"/>
              <a:t>olmalıdır</a:t>
            </a:r>
            <a:r>
              <a:rPr lang="en-GB" dirty="0"/>
              <a:t>. </a:t>
            </a:r>
            <a:r>
              <a:rPr lang="en-GB" dirty="0" err="1"/>
              <a:t>Genellikle</a:t>
            </a:r>
            <a:r>
              <a:rPr lang="en-GB" dirty="0"/>
              <a:t> </a:t>
            </a:r>
            <a:r>
              <a:rPr lang="en-GB" dirty="0" err="1"/>
              <a:t>erkekler</a:t>
            </a:r>
            <a:r>
              <a:rPr lang="en-GB" dirty="0"/>
              <a:t> 2, </a:t>
            </a:r>
            <a:r>
              <a:rPr lang="en-GB" dirty="0" err="1"/>
              <a:t>dişiler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3 </a:t>
            </a:r>
            <a:r>
              <a:rPr lang="en-GB" dirty="0" err="1"/>
              <a:t>yılda</a:t>
            </a:r>
            <a:r>
              <a:rPr lang="en-GB" dirty="0"/>
              <a:t> </a:t>
            </a:r>
            <a:r>
              <a:rPr lang="en-GB" dirty="0" err="1"/>
              <a:t>cinsel</a:t>
            </a:r>
            <a:r>
              <a:rPr lang="en-GB" dirty="0"/>
              <a:t> </a:t>
            </a:r>
            <a:r>
              <a:rPr lang="en-GB" dirty="0" err="1"/>
              <a:t>olgunluğa</a:t>
            </a:r>
            <a:r>
              <a:rPr lang="en-GB" dirty="0"/>
              <a:t> </a:t>
            </a:r>
            <a:r>
              <a:rPr lang="en-GB" dirty="0" err="1"/>
              <a:t>ulaşır</a:t>
            </a:r>
            <a:r>
              <a:rPr lang="en-GB" dirty="0"/>
              <a:t>. </a:t>
            </a:r>
            <a:r>
              <a:rPr lang="en-GB" dirty="0" err="1"/>
              <a:t>İşletmenin</a:t>
            </a:r>
            <a:r>
              <a:rPr lang="en-GB" dirty="0"/>
              <a:t> </a:t>
            </a:r>
            <a:r>
              <a:rPr lang="en-GB" dirty="0" err="1"/>
              <a:t>yumurta</a:t>
            </a:r>
            <a:r>
              <a:rPr lang="en-GB" dirty="0"/>
              <a:t> </a:t>
            </a:r>
            <a:r>
              <a:rPr lang="en-GB" dirty="0" err="1"/>
              <a:t>üretim</a:t>
            </a:r>
            <a:r>
              <a:rPr lang="en-GB" dirty="0"/>
              <a:t> </a:t>
            </a:r>
            <a:r>
              <a:rPr lang="en-GB" dirty="0" err="1"/>
              <a:t>kapasitesini</a:t>
            </a:r>
            <a:r>
              <a:rPr lang="en-GB" dirty="0"/>
              <a:t> </a:t>
            </a:r>
            <a:r>
              <a:rPr lang="en-GB" dirty="0" err="1"/>
              <a:t>saptamada</a:t>
            </a:r>
            <a:r>
              <a:rPr lang="en-GB" dirty="0"/>
              <a:t> kg </a:t>
            </a:r>
            <a:r>
              <a:rPr lang="en-GB" dirty="0" err="1"/>
              <a:t>dişi</a:t>
            </a:r>
            <a:r>
              <a:rPr lang="en-GB" dirty="0"/>
              <a:t> </a:t>
            </a:r>
            <a:r>
              <a:rPr lang="en-GB" dirty="0" err="1"/>
              <a:t>başına</a:t>
            </a:r>
            <a:r>
              <a:rPr lang="en-GB" dirty="0"/>
              <a:t> 2000 </a:t>
            </a:r>
            <a:r>
              <a:rPr lang="en-GB" dirty="0" err="1"/>
              <a:t>Adet</a:t>
            </a:r>
            <a:r>
              <a:rPr lang="en-GB" dirty="0"/>
              <a:t> </a:t>
            </a:r>
            <a:r>
              <a:rPr lang="en-GB" dirty="0" err="1"/>
              <a:t>yumurta</a:t>
            </a:r>
            <a:r>
              <a:rPr lang="en-GB" dirty="0"/>
              <a:t> </a:t>
            </a:r>
            <a:r>
              <a:rPr lang="en-GB" dirty="0" err="1"/>
              <a:t>hesaplanır</a:t>
            </a:r>
            <a:r>
              <a:rPr lang="en-GB" dirty="0"/>
              <a:t>. </a:t>
            </a:r>
          </a:p>
          <a:p>
            <a:r>
              <a:rPr lang="en-GB" dirty="0" err="1"/>
              <a:t>Damızlığa</a:t>
            </a:r>
            <a:r>
              <a:rPr lang="en-GB" dirty="0"/>
              <a:t> </a:t>
            </a:r>
            <a:r>
              <a:rPr lang="en-GB" dirty="0" err="1"/>
              <a:t>ayrılacak</a:t>
            </a:r>
            <a:r>
              <a:rPr lang="en-GB" dirty="0"/>
              <a:t> </a:t>
            </a:r>
            <a:r>
              <a:rPr lang="en-GB" dirty="0" err="1"/>
              <a:t>bireylerin</a:t>
            </a:r>
            <a:r>
              <a:rPr lang="en-GB" dirty="0"/>
              <a:t> </a:t>
            </a:r>
            <a:r>
              <a:rPr lang="en-GB" dirty="0" err="1"/>
              <a:t>seçimi</a:t>
            </a:r>
            <a:r>
              <a:rPr lang="en-GB" dirty="0"/>
              <a:t> </a:t>
            </a:r>
            <a:r>
              <a:rPr lang="en-GB" dirty="0" err="1"/>
              <a:t>ön</a:t>
            </a:r>
            <a:r>
              <a:rPr lang="en-GB" dirty="0"/>
              <a:t> </a:t>
            </a:r>
            <a:r>
              <a:rPr lang="en-GB" dirty="0" err="1"/>
              <a:t>büyütme</a:t>
            </a:r>
            <a:r>
              <a:rPr lang="en-GB" dirty="0"/>
              <a:t> </a:t>
            </a:r>
            <a:r>
              <a:rPr lang="en-GB" dirty="0" err="1"/>
              <a:t>döneminden</a:t>
            </a:r>
            <a:r>
              <a:rPr lang="en-GB" dirty="0"/>
              <a:t> </a:t>
            </a:r>
            <a:r>
              <a:rPr lang="en-GB" dirty="0" err="1"/>
              <a:t>başlayarak</a:t>
            </a:r>
            <a:r>
              <a:rPr lang="en-GB" dirty="0"/>
              <a:t> </a:t>
            </a:r>
            <a:r>
              <a:rPr lang="en-GB" dirty="0" err="1"/>
              <a:t>gerçekleştirilmelidir</a:t>
            </a:r>
            <a:r>
              <a:rPr lang="en-GB" dirty="0"/>
              <a:t>. </a:t>
            </a:r>
            <a:r>
              <a:rPr lang="en-GB" dirty="0" err="1"/>
              <a:t>Ayrılan</a:t>
            </a:r>
            <a:r>
              <a:rPr lang="en-GB" dirty="0"/>
              <a:t> </a:t>
            </a:r>
            <a:r>
              <a:rPr lang="en-GB" dirty="0" err="1"/>
              <a:t>balıkların</a:t>
            </a:r>
            <a:r>
              <a:rPr lang="en-GB" dirty="0"/>
              <a:t> </a:t>
            </a:r>
            <a:r>
              <a:rPr lang="en-GB" dirty="0" err="1"/>
              <a:t>yetiştirilmesine</a:t>
            </a:r>
            <a:r>
              <a:rPr lang="en-GB" dirty="0"/>
              <a:t> </a:t>
            </a:r>
            <a:r>
              <a:rPr lang="en-GB" dirty="0" err="1"/>
              <a:t>devam</a:t>
            </a:r>
            <a:r>
              <a:rPr lang="en-GB" dirty="0"/>
              <a:t> </a:t>
            </a:r>
            <a:r>
              <a:rPr lang="en-GB" dirty="0" err="1"/>
              <a:t>edilerek</a:t>
            </a:r>
            <a:r>
              <a:rPr lang="en-GB" dirty="0"/>
              <a:t> </a:t>
            </a:r>
            <a:r>
              <a:rPr lang="en-GB" dirty="0" err="1"/>
              <a:t>populasyon</a:t>
            </a:r>
            <a:r>
              <a:rPr lang="en-GB" dirty="0"/>
              <a:t> </a:t>
            </a:r>
            <a:r>
              <a:rPr lang="en-GB" dirty="0" err="1"/>
              <a:t>içersinden</a:t>
            </a:r>
            <a:r>
              <a:rPr lang="en-GB" dirty="0"/>
              <a:t> </a:t>
            </a:r>
            <a:r>
              <a:rPr lang="en-GB" dirty="0" err="1"/>
              <a:t>damızlık</a:t>
            </a:r>
            <a:r>
              <a:rPr lang="en-GB" dirty="0"/>
              <a:t> </a:t>
            </a:r>
            <a:r>
              <a:rPr lang="en-GB" dirty="0" err="1"/>
              <a:t>balık</a:t>
            </a:r>
            <a:r>
              <a:rPr lang="en-GB" dirty="0"/>
              <a:t> </a:t>
            </a:r>
            <a:r>
              <a:rPr lang="en-GB" dirty="0" err="1"/>
              <a:t>ayrımında</a:t>
            </a:r>
            <a:r>
              <a:rPr lang="en-GB" dirty="0"/>
              <a:t> </a:t>
            </a:r>
            <a:r>
              <a:rPr lang="en-GB" dirty="0" err="1"/>
              <a:t>belirgin</a:t>
            </a:r>
            <a:r>
              <a:rPr lang="en-GB" dirty="0"/>
              <a:t> </a:t>
            </a:r>
            <a:r>
              <a:rPr lang="en-GB" dirty="0" err="1"/>
              <a:t>özel</a:t>
            </a:r>
            <a:r>
              <a:rPr lang="en-GB" dirty="0"/>
              <a:t> </a:t>
            </a:r>
            <a:r>
              <a:rPr lang="en-GB" dirty="0" err="1"/>
              <a:t>likler</a:t>
            </a:r>
            <a:r>
              <a:rPr lang="en-GB" dirty="0"/>
              <a:t> </a:t>
            </a:r>
            <a:r>
              <a:rPr lang="en-GB" dirty="0" err="1"/>
              <a:t>aranmalıdır</a:t>
            </a:r>
            <a:r>
              <a:rPr lang="en-GB" dirty="0"/>
              <a:t>. Bu </a:t>
            </a:r>
            <a:r>
              <a:rPr lang="en-GB" dirty="0" err="1"/>
              <a:t>nitelikler</a:t>
            </a:r>
            <a:r>
              <a:rPr lang="en-GB" dirty="0"/>
              <a:t>: </a:t>
            </a:r>
          </a:p>
          <a:p>
            <a:r>
              <a:rPr lang="en-GB" dirty="0"/>
              <a:t>- </a:t>
            </a:r>
            <a:r>
              <a:rPr lang="en-GB" dirty="0" err="1"/>
              <a:t>Hızlı</a:t>
            </a:r>
            <a:r>
              <a:rPr lang="en-GB" dirty="0"/>
              <a:t> </a:t>
            </a:r>
            <a:r>
              <a:rPr lang="en-GB" dirty="0" err="1"/>
              <a:t>büyümeyle</a:t>
            </a:r>
            <a:r>
              <a:rPr lang="en-GB" dirty="0"/>
              <a:t> </a:t>
            </a:r>
            <a:r>
              <a:rPr lang="en-GB" dirty="0" err="1"/>
              <a:t>birlikte</a:t>
            </a:r>
            <a:r>
              <a:rPr lang="en-GB" dirty="0"/>
              <a:t> </a:t>
            </a:r>
            <a:r>
              <a:rPr lang="en-GB" dirty="0" err="1"/>
              <a:t>yemi</a:t>
            </a:r>
            <a:r>
              <a:rPr lang="en-GB" dirty="0"/>
              <a:t> </a:t>
            </a:r>
            <a:r>
              <a:rPr lang="en-GB" dirty="0" err="1"/>
              <a:t>iyi</a:t>
            </a:r>
            <a:r>
              <a:rPr lang="en-GB" dirty="0"/>
              <a:t> </a:t>
            </a:r>
            <a:r>
              <a:rPr lang="en-GB" dirty="0" err="1"/>
              <a:t>değerlendirme</a:t>
            </a:r>
            <a:r>
              <a:rPr lang="en-GB" dirty="0"/>
              <a:t>, </a:t>
            </a:r>
          </a:p>
          <a:p>
            <a:r>
              <a:rPr lang="en-GB" dirty="0"/>
              <a:t>- </a:t>
            </a:r>
            <a:r>
              <a:rPr lang="en-GB" dirty="0" err="1"/>
              <a:t>Hastalıklara</a:t>
            </a:r>
            <a:r>
              <a:rPr lang="en-GB" dirty="0"/>
              <a:t> </a:t>
            </a:r>
            <a:r>
              <a:rPr lang="en-GB" dirty="0" err="1"/>
              <a:t>karşı</a:t>
            </a:r>
            <a:r>
              <a:rPr lang="en-GB" dirty="0"/>
              <a:t> </a:t>
            </a:r>
            <a:r>
              <a:rPr lang="en-GB" dirty="0" err="1"/>
              <a:t>dayanıklılık</a:t>
            </a:r>
            <a:r>
              <a:rPr lang="en-GB" dirty="0"/>
              <a:t>, </a:t>
            </a:r>
          </a:p>
          <a:p>
            <a:r>
              <a:rPr lang="en-GB" dirty="0"/>
              <a:t>- </a:t>
            </a:r>
            <a:r>
              <a:rPr lang="en-GB" dirty="0" err="1"/>
              <a:t>Düzgün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uyumlu</a:t>
            </a:r>
            <a:r>
              <a:rPr lang="en-GB" dirty="0"/>
              <a:t> </a:t>
            </a:r>
            <a:r>
              <a:rPr lang="en-GB" dirty="0" err="1"/>
              <a:t>vücut</a:t>
            </a:r>
            <a:r>
              <a:rPr lang="en-GB" dirty="0"/>
              <a:t> </a:t>
            </a:r>
            <a:r>
              <a:rPr lang="en-GB" dirty="0" err="1"/>
              <a:t>formu</a:t>
            </a:r>
            <a:r>
              <a:rPr lang="en-GB" dirty="0"/>
              <a:t>, </a:t>
            </a:r>
          </a:p>
          <a:p>
            <a:r>
              <a:rPr lang="en-GB" dirty="0"/>
              <a:t>-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üreme</a:t>
            </a:r>
            <a:r>
              <a:rPr lang="en-GB" dirty="0"/>
              <a:t> </a:t>
            </a:r>
            <a:r>
              <a:rPr lang="en-GB" dirty="0" err="1"/>
              <a:t>verimi</a:t>
            </a:r>
            <a:r>
              <a:rPr lang="en-GB" dirty="0"/>
              <a:t> (</a:t>
            </a:r>
            <a:r>
              <a:rPr lang="en-GB" dirty="0" err="1"/>
              <a:t>Sayıca</a:t>
            </a:r>
            <a:r>
              <a:rPr lang="en-GB" dirty="0"/>
              <a:t> </a:t>
            </a:r>
            <a:r>
              <a:rPr lang="en-GB" dirty="0" err="1"/>
              <a:t>fazla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çapı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yumurta</a:t>
            </a:r>
            <a:r>
              <a:rPr lang="en-GB" dirty="0"/>
              <a:t>, </a:t>
            </a:r>
            <a:r>
              <a:rPr lang="en-GB" dirty="0" err="1"/>
              <a:t>kaliteli</a:t>
            </a:r>
            <a:r>
              <a:rPr lang="en-GB" dirty="0"/>
              <a:t> </a:t>
            </a:r>
            <a:r>
              <a:rPr lang="en-GB" dirty="0" err="1"/>
              <a:t>sperma</a:t>
            </a:r>
            <a:r>
              <a:rPr lang="en-GB" dirty="0"/>
              <a:t> vb.) </a:t>
            </a:r>
          </a:p>
          <a:p>
            <a:r>
              <a:rPr lang="en-GB" dirty="0"/>
              <a:t>- </a:t>
            </a:r>
            <a:r>
              <a:rPr lang="en-GB" dirty="0" err="1"/>
              <a:t>Cinsi</a:t>
            </a:r>
            <a:r>
              <a:rPr lang="en-GB" dirty="0"/>
              <a:t> </a:t>
            </a:r>
            <a:r>
              <a:rPr lang="en-GB" dirty="0" err="1"/>
              <a:t>olgunluğa</a:t>
            </a:r>
            <a:r>
              <a:rPr lang="en-GB" dirty="0"/>
              <a:t> </a:t>
            </a:r>
            <a:r>
              <a:rPr lang="en-GB" dirty="0" err="1"/>
              <a:t>geç</a:t>
            </a:r>
            <a:r>
              <a:rPr lang="en-GB" dirty="0"/>
              <a:t> </a:t>
            </a:r>
            <a:r>
              <a:rPr lang="en-GB" dirty="0" err="1"/>
              <a:t>ulaşma</a:t>
            </a:r>
            <a:r>
              <a:rPr lang="en-GB" dirty="0"/>
              <a:t>. </a:t>
            </a:r>
          </a:p>
          <a:p>
            <a:r>
              <a:rPr lang="en-GB" dirty="0" err="1"/>
              <a:t>Yukarıdaki</a:t>
            </a:r>
            <a:r>
              <a:rPr lang="en-GB" dirty="0"/>
              <a:t> </a:t>
            </a:r>
            <a:r>
              <a:rPr lang="en-GB" dirty="0" err="1"/>
              <a:t>özel</a:t>
            </a:r>
            <a:r>
              <a:rPr lang="en-GB" dirty="0"/>
              <a:t> </a:t>
            </a:r>
            <a:r>
              <a:rPr lang="en-GB" dirty="0" err="1"/>
              <a:t>likler</a:t>
            </a:r>
            <a:r>
              <a:rPr lang="en-GB" dirty="0"/>
              <a:t> </a:t>
            </a:r>
            <a:r>
              <a:rPr lang="en-GB" dirty="0" err="1"/>
              <a:t>dikkate</a:t>
            </a:r>
            <a:r>
              <a:rPr lang="en-GB" dirty="0"/>
              <a:t> </a:t>
            </a:r>
            <a:r>
              <a:rPr lang="en-GB" dirty="0" err="1"/>
              <a:t>alınarak</a:t>
            </a:r>
            <a:r>
              <a:rPr lang="en-GB" dirty="0"/>
              <a:t> </a:t>
            </a:r>
            <a:r>
              <a:rPr lang="en-GB" dirty="0" err="1"/>
              <a:t>seçilen</a:t>
            </a:r>
            <a:r>
              <a:rPr lang="en-GB" dirty="0"/>
              <a:t> </a:t>
            </a:r>
            <a:r>
              <a:rPr lang="en-GB" dirty="0" err="1"/>
              <a:t>damızlık</a:t>
            </a:r>
            <a:r>
              <a:rPr lang="en-GB" dirty="0"/>
              <a:t> </a:t>
            </a:r>
            <a:r>
              <a:rPr lang="en-GB" dirty="0" err="1"/>
              <a:t>balıklar</a:t>
            </a:r>
            <a:r>
              <a:rPr lang="en-GB" dirty="0"/>
              <a:t>, </a:t>
            </a:r>
            <a:r>
              <a:rPr lang="en-GB" dirty="0" err="1"/>
              <a:t>damızlık</a:t>
            </a:r>
            <a:r>
              <a:rPr lang="en-GB" dirty="0"/>
              <a:t> </a:t>
            </a:r>
            <a:r>
              <a:rPr lang="en-GB" dirty="0" err="1"/>
              <a:t>havuzlarında</a:t>
            </a:r>
            <a:r>
              <a:rPr lang="en-GB" dirty="0"/>
              <a:t> </a:t>
            </a:r>
            <a:r>
              <a:rPr lang="en-GB" dirty="0" err="1"/>
              <a:t>kaliteli</a:t>
            </a:r>
            <a:r>
              <a:rPr lang="en-GB" dirty="0"/>
              <a:t> </a:t>
            </a:r>
            <a:r>
              <a:rPr lang="en-GB" dirty="0" err="1"/>
              <a:t>pelet</a:t>
            </a:r>
            <a:r>
              <a:rPr lang="en-GB" dirty="0"/>
              <a:t> </a:t>
            </a:r>
            <a:r>
              <a:rPr lang="en-GB" dirty="0" err="1"/>
              <a:t>yem</a:t>
            </a:r>
            <a:r>
              <a:rPr lang="en-GB" dirty="0"/>
              <a:t> </a:t>
            </a:r>
            <a:r>
              <a:rPr lang="en-GB" dirty="0" err="1"/>
              <a:t>yanında</a:t>
            </a:r>
            <a:r>
              <a:rPr lang="en-GB" dirty="0"/>
              <a:t> </a:t>
            </a:r>
            <a:r>
              <a:rPr lang="en-GB" dirty="0" err="1"/>
              <a:t>taze</a:t>
            </a:r>
            <a:r>
              <a:rPr lang="en-GB" dirty="0"/>
              <a:t> </a:t>
            </a:r>
            <a:r>
              <a:rPr lang="en-GB" dirty="0" err="1"/>
              <a:t>balık</a:t>
            </a:r>
            <a:r>
              <a:rPr lang="en-GB" dirty="0"/>
              <a:t>, </a:t>
            </a:r>
            <a:r>
              <a:rPr lang="en-GB" dirty="0" err="1"/>
              <a:t>karides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yaş</a:t>
            </a:r>
            <a:r>
              <a:rPr lang="en-GB" dirty="0"/>
              <a:t> </a:t>
            </a:r>
            <a:r>
              <a:rPr lang="en-GB" dirty="0" err="1"/>
              <a:t>yemle</a:t>
            </a:r>
            <a:r>
              <a:rPr lang="en-GB" dirty="0"/>
              <a:t> de </a:t>
            </a:r>
            <a:r>
              <a:rPr lang="en-GB" dirty="0" err="1"/>
              <a:t>beslenmelidir</a:t>
            </a:r>
            <a:r>
              <a:rPr lang="en-GB" dirty="0"/>
              <a:t>. </a:t>
            </a:r>
            <a:r>
              <a:rPr lang="en-GB" dirty="0" err="1"/>
              <a:t>Damızlık</a:t>
            </a:r>
            <a:r>
              <a:rPr lang="en-GB" dirty="0"/>
              <a:t> </a:t>
            </a:r>
            <a:r>
              <a:rPr lang="en-GB" dirty="0" err="1"/>
              <a:t>balıkları</a:t>
            </a:r>
            <a:r>
              <a:rPr lang="en-GB" dirty="0"/>
              <a:t> </a:t>
            </a:r>
            <a:r>
              <a:rPr lang="en-GB" dirty="0" err="1"/>
              <a:t>yemlemede</a:t>
            </a:r>
            <a:r>
              <a:rPr lang="en-GB" dirty="0"/>
              <a:t> </a:t>
            </a:r>
            <a:r>
              <a:rPr lang="en-GB" dirty="0" err="1"/>
              <a:t>aşırıya</a:t>
            </a:r>
            <a:r>
              <a:rPr lang="en-GB" dirty="0"/>
              <a:t> </a:t>
            </a:r>
            <a:r>
              <a:rPr lang="en-GB" dirty="0" err="1"/>
              <a:t>kaçılmamalıdır</a:t>
            </a:r>
            <a:r>
              <a:rPr lang="en-GB" dirty="0"/>
              <a:t>. </a:t>
            </a:r>
            <a:r>
              <a:rPr lang="en-GB" dirty="0" err="1"/>
              <a:t>Damızlıklar</a:t>
            </a:r>
            <a:r>
              <a:rPr lang="en-GB" dirty="0"/>
              <a:t> </a:t>
            </a:r>
            <a:r>
              <a:rPr lang="en-GB" dirty="0" err="1"/>
              <a:t>yılda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0,5 kg </a:t>
            </a:r>
            <a:r>
              <a:rPr lang="en-GB" dirty="0" err="1"/>
              <a:t>artış</a:t>
            </a:r>
            <a:r>
              <a:rPr lang="en-GB" dirty="0"/>
              <a:t> </a:t>
            </a:r>
            <a:r>
              <a:rPr lang="en-GB" dirty="0" err="1"/>
              <a:t>göstermelidir</a:t>
            </a:r>
            <a:r>
              <a:rPr lang="en-GB" dirty="0"/>
              <a:t>. </a:t>
            </a:r>
            <a:r>
              <a:rPr lang="en-GB" dirty="0" err="1"/>
              <a:t>Yoğun</a:t>
            </a:r>
            <a:r>
              <a:rPr lang="en-GB" dirty="0"/>
              <a:t> </a:t>
            </a:r>
            <a:r>
              <a:rPr lang="en-GB" dirty="0" err="1"/>
              <a:t>yemleme</a:t>
            </a:r>
            <a:r>
              <a:rPr lang="en-GB" dirty="0"/>
              <a:t> gonad </a:t>
            </a:r>
            <a:r>
              <a:rPr lang="en-GB" dirty="0" err="1"/>
              <a:t>ürünlerinden</a:t>
            </a:r>
            <a:r>
              <a:rPr lang="en-GB" dirty="0"/>
              <a:t> </a:t>
            </a:r>
            <a:r>
              <a:rPr lang="en-GB" dirty="0" err="1"/>
              <a:t>özel</a:t>
            </a:r>
            <a:r>
              <a:rPr lang="en-GB" dirty="0"/>
              <a:t> </a:t>
            </a:r>
            <a:r>
              <a:rPr lang="en-GB" dirty="0" err="1"/>
              <a:t>likle</a:t>
            </a:r>
            <a:r>
              <a:rPr lang="en-GB" dirty="0"/>
              <a:t> </a:t>
            </a:r>
            <a:r>
              <a:rPr lang="en-GB" dirty="0" err="1"/>
              <a:t>yumurtalarda</a:t>
            </a:r>
            <a:r>
              <a:rPr lang="en-GB" dirty="0"/>
              <a:t> </a:t>
            </a:r>
            <a:r>
              <a:rPr lang="en-GB" dirty="0" err="1"/>
              <a:t>yağ</a:t>
            </a:r>
            <a:r>
              <a:rPr lang="en-GB" dirty="0"/>
              <a:t> </a:t>
            </a:r>
            <a:r>
              <a:rPr lang="en-GB" dirty="0" err="1"/>
              <a:t>dejenerasyonuna</a:t>
            </a:r>
            <a:r>
              <a:rPr lang="en-GB" dirty="0"/>
              <a:t> </a:t>
            </a:r>
            <a:r>
              <a:rPr lang="en-GB" dirty="0" err="1"/>
              <a:t>neden</a:t>
            </a:r>
            <a:r>
              <a:rPr lang="en-GB" dirty="0"/>
              <a:t> </a:t>
            </a:r>
            <a:r>
              <a:rPr lang="en-GB" dirty="0" err="1" smtClean="0"/>
              <a:t>olabilir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431" y="5557222"/>
            <a:ext cx="10418967" cy="51210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914" y="6315409"/>
            <a:ext cx="85351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9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8489" y="1008404"/>
            <a:ext cx="9601196" cy="403361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GB" dirty="0" err="1"/>
              <a:t>Kuluçka</a:t>
            </a:r>
            <a:r>
              <a:rPr lang="en-GB" dirty="0"/>
              <a:t> </a:t>
            </a:r>
            <a:r>
              <a:rPr lang="en-GB" dirty="0" err="1"/>
              <a:t>döneminin</a:t>
            </a:r>
            <a:r>
              <a:rPr lang="en-GB" dirty="0"/>
              <a:t> </a:t>
            </a:r>
            <a:r>
              <a:rPr lang="en-GB" dirty="0" err="1"/>
              <a:t>sona</a:t>
            </a:r>
            <a:r>
              <a:rPr lang="en-GB" dirty="0"/>
              <a:t> </a:t>
            </a:r>
            <a:r>
              <a:rPr lang="en-GB" dirty="0" err="1"/>
              <a:t>erdiği</a:t>
            </a:r>
            <a:r>
              <a:rPr lang="en-GB" dirty="0"/>
              <a:t> </a:t>
            </a:r>
            <a:r>
              <a:rPr lang="en-GB" dirty="0" err="1"/>
              <a:t>günlerde</a:t>
            </a:r>
            <a:r>
              <a:rPr lang="en-GB" dirty="0"/>
              <a:t> 25-35 </a:t>
            </a:r>
            <a:r>
              <a:rPr lang="en-GB" dirty="0" err="1"/>
              <a:t>gün-derecede</a:t>
            </a:r>
            <a:r>
              <a:rPr lang="en-GB" dirty="0"/>
              <a:t> yada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başka</a:t>
            </a:r>
            <a:r>
              <a:rPr lang="en-GB" dirty="0"/>
              <a:t> </a:t>
            </a:r>
            <a:r>
              <a:rPr lang="en-GB" dirty="0" err="1"/>
              <a:t>ifadeyle</a:t>
            </a:r>
            <a:r>
              <a:rPr lang="en-GB" dirty="0"/>
              <a:t> 10 </a:t>
            </a:r>
            <a:r>
              <a:rPr lang="en-GB" dirty="0" err="1"/>
              <a:t>oC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sıcaklığında</a:t>
            </a:r>
            <a:r>
              <a:rPr lang="en-GB" dirty="0"/>
              <a:t> 2,5 </a:t>
            </a:r>
            <a:r>
              <a:rPr lang="en-GB" dirty="0" err="1"/>
              <a:t>günde</a:t>
            </a:r>
            <a:r>
              <a:rPr lang="en-GB" dirty="0"/>
              <a:t> </a:t>
            </a:r>
            <a:r>
              <a:rPr lang="en-GB" dirty="0" err="1"/>
              <a:t>yumurtaların</a:t>
            </a:r>
            <a:r>
              <a:rPr lang="en-GB" dirty="0"/>
              <a:t> </a:t>
            </a:r>
            <a:r>
              <a:rPr lang="en-GB" dirty="0" err="1"/>
              <a:t>tamamından</a:t>
            </a:r>
            <a:r>
              <a:rPr lang="en-GB" dirty="0"/>
              <a:t> larva </a:t>
            </a:r>
            <a:r>
              <a:rPr lang="en-GB" dirty="0" err="1"/>
              <a:t>çıkışı</a:t>
            </a:r>
            <a:r>
              <a:rPr lang="en-GB" dirty="0"/>
              <a:t> </a:t>
            </a:r>
            <a:r>
              <a:rPr lang="en-GB" dirty="0" err="1"/>
              <a:t>tamamlanır</a:t>
            </a:r>
            <a:r>
              <a:rPr lang="en-GB" dirty="0"/>
              <a:t>. Bu </a:t>
            </a:r>
            <a:r>
              <a:rPr lang="en-GB" dirty="0" err="1"/>
              <a:t>arada</a:t>
            </a:r>
            <a:r>
              <a:rPr lang="en-GB" dirty="0"/>
              <a:t> </a:t>
            </a:r>
            <a:r>
              <a:rPr lang="en-GB" dirty="0" err="1"/>
              <a:t>ortamdaki</a:t>
            </a:r>
            <a:r>
              <a:rPr lang="en-GB" dirty="0"/>
              <a:t> </a:t>
            </a:r>
            <a:r>
              <a:rPr lang="en-GB" dirty="0" err="1"/>
              <a:t>yumurta</a:t>
            </a:r>
            <a:r>
              <a:rPr lang="en-GB" dirty="0"/>
              <a:t> </a:t>
            </a:r>
            <a:r>
              <a:rPr lang="en-GB" dirty="0" err="1"/>
              <a:t>kabukları</a:t>
            </a:r>
            <a:r>
              <a:rPr lang="en-GB" dirty="0"/>
              <a:t> </a:t>
            </a:r>
            <a:r>
              <a:rPr lang="en-GB" dirty="0" err="1"/>
              <a:t>sifonlanarak</a:t>
            </a:r>
            <a:r>
              <a:rPr lang="en-GB" dirty="0"/>
              <a:t> </a:t>
            </a:r>
            <a:r>
              <a:rPr lang="en-GB" dirty="0" err="1"/>
              <a:t>günde</a:t>
            </a:r>
            <a:r>
              <a:rPr lang="en-GB" dirty="0"/>
              <a:t> </a:t>
            </a:r>
            <a:r>
              <a:rPr lang="en-GB" dirty="0" err="1"/>
              <a:t>iki</a:t>
            </a:r>
            <a:r>
              <a:rPr lang="en-GB" dirty="0"/>
              <a:t> </a:t>
            </a:r>
            <a:r>
              <a:rPr lang="en-GB" dirty="0" err="1"/>
              <a:t>defa</a:t>
            </a:r>
            <a:r>
              <a:rPr lang="en-GB" dirty="0"/>
              <a:t> </a:t>
            </a:r>
            <a:r>
              <a:rPr lang="en-GB" dirty="0" err="1"/>
              <a:t>yumurta</a:t>
            </a:r>
            <a:r>
              <a:rPr lang="en-GB" dirty="0"/>
              <a:t> </a:t>
            </a:r>
            <a:r>
              <a:rPr lang="en-GB" dirty="0" err="1"/>
              <a:t>tablalarının</a:t>
            </a:r>
            <a:r>
              <a:rPr lang="en-GB" dirty="0"/>
              <a:t> </a:t>
            </a:r>
            <a:r>
              <a:rPr lang="en-GB" dirty="0" err="1"/>
              <a:t>delikleri</a:t>
            </a:r>
            <a:r>
              <a:rPr lang="en-GB" dirty="0"/>
              <a:t> </a:t>
            </a:r>
            <a:r>
              <a:rPr lang="en-GB" dirty="0" err="1"/>
              <a:t>tıkanmaması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ayıklanmalıdır</a:t>
            </a:r>
            <a:r>
              <a:rPr lang="en-GB" dirty="0"/>
              <a:t>. </a:t>
            </a:r>
            <a:r>
              <a:rPr lang="en-GB" dirty="0" err="1"/>
              <a:t>Yumurtadan</a:t>
            </a:r>
            <a:r>
              <a:rPr lang="en-GB" dirty="0"/>
              <a:t> </a:t>
            </a:r>
            <a:r>
              <a:rPr lang="en-GB" dirty="0" err="1"/>
              <a:t>çıkan</a:t>
            </a:r>
            <a:r>
              <a:rPr lang="en-GB" dirty="0"/>
              <a:t> </a:t>
            </a:r>
            <a:r>
              <a:rPr lang="en-GB" dirty="0" err="1"/>
              <a:t>larvalara</a:t>
            </a:r>
            <a:r>
              <a:rPr lang="en-GB" dirty="0"/>
              <a:t> Vitellus </a:t>
            </a:r>
            <a:r>
              <a:rPr lang="en-GB" dirty="0" err="1"/>
              <a:t>keseli</a:t>
            </a:r>
            <a:r>
              <a:rPr lang="en-GB" dirty="0"/>
              <a:t> larva </a:t>
            </a:r>
            <a:r>
              <a:rPr lang="en-GB" dirty="0" err="1"/>
              <a:t>denilir</a:t>
            </a:r>
            <a:r>
              <a:rPr lang="en-GB" dirty="0"/>
              <a:t>. </a:t>
            </a:r>
            <a:r>
              <a:rPr lang="en-GB" dirty="0" err="1"/>
              <a:t>Bunlar</a:t>
            </a:r>
            <a:r>
              <a:rPr lang="en-GB" dirty="0"/>
              <a:t> </a:t>
            </a:r>
            <a:r>
              <a:rPr lang="en-GB" dirty="0" err="1"/>
              <a:t>besin</a:t>
            </a:r>
            <a:r>
              <a:rPr lang="en-GB" dirty="0"/>
              <a:t> </a:t>
            </a:r>
            <a:r>
              <a:rPr lang="en-GB" dirty="0" err="1"/>
              <a:t>kesesi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da </a:t>
            </a:r>
            <a:r>
              <a:rPr lang="en-GB" dirty="0" err="1"/>
              <a:t>adlandırılan</a:t>
            </a:r>
            <a:r>
              <a:rPr lang="en-GB" dirty="0"/>
              <a:t> </a:t>
            </a:r>
            <a:r>
              <a:rPr lang="en-GB" dirty="0" err="1"/>
              <a:t>keselerini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sıcaklığına</a:t>
            </a:r>
            <a:r>
              <a:rPr lang="en-GB" dirty="0"/>
              <a:t> </a:t>
            </a:r>
            <a:r>
              <a:rPr lang="en-GB" dirty="0" err="1"/>
              <a:t>göre</a:t>
            </a:r>
            <a:r>
              <a:rPr lang="en-GB" dirty="0"/>
              <a:t> 12-17 </a:t>
            </a:r>
            <a:r>
              <a:rPr lang="en-GB" dirty="0" err="1"/>
              <a:t>günde</a:t>
            </a:r>
            <a:r>
              <a:rPr lang="en-GB" dirty="0"/>
              <a:t> </a:t>
            </a:r>
            <a:r>
              <a:rPr lang="en-GB" dirty="0" err="1"/>
              <a:t>tüketirler</a:t>
            </a:r>
            <a:r>
              <a:rPr lang="en-GB" dirty="0"/>
              <a:t>. Bu </a:t>
            </a:r>
            <a:r>
              <a:rPr lang="en-GB" dirty="0" err="1"/>
              <a:t>dönemde</a:t>
            </a:r>
            <a:r>
              <a:rPr lang="en-GB" dirty="0"/>
              <a:t> </a:t>
            </a:r>
            <a:r>
              <a:rPr lang="en-GB" dirty="0" err="1"/>
              <a:t>larvaların</a:t>
            </a:r>
            <a:r>
              <a:rPr lang="en-GB" dirty="0"/>
              <a:t> </a:t>
            </a:r>
            <a:r>
              <a:rPr lang="en-GB" dirty="0" err="1"/>
              <a:t>barındırıldığı</a:t>
            </a:r>
            <a:r>
              <a:rPr lang="en-GB" dirty="0"/>
              <a:t> </a:t>
            </a:r>
            <a:r>
              <a:rPr lang="en-GB" dirty="0" err="1"/>
              <a:t>gereçlerden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azından</a:t>
            </a:r>
            <a:r>
              <a:rPr lang="en-GB" dirty="0"/>
              <a:t> her </a:t>
            </a:r>
            <a:r>
              <a:rPr lang="en-GB" dirty="0" err="1"/>
              <a:t>iki</a:t>
            </a:r>
            <a:r>
              <a:rPr lang="en-GB" dirty="0"/>
              <a:t> </a:t>
            </a:r>
            <a:r>
              <a:rPr lang="en-GB" dirty="0" err="1"/>
              <a:t>gündebir</a:t>
            </a:r>
            <a:r>
              <a:rPr lang="en-GB" dirty="0"/>
              <a:t> </a:t>
            </a:r>
            <a:r>
              <a:rPr lang="en-GB" dirty="0" err="1"/>
              <a:t>beyaz</a:t>
            </a:r>
            <a:r>
              <a:rPr lang="en-GB" dirty="0"/>
              <a:t> </a:t>
            </a:r>
            <a:r>
              <a:rPr lang="en-GB" dirty="0" err="1"/>
              <a:t>renkli</a:t>
            </a:r>
            <a:r>
              <a:rPr lang="en-GB" dirty="0"/>
              <a:t> </a:t>
            </a:r>
            <a:r>
              <a:rPr lang="en-GB" dirty="0" err="1"/>
              <a:t>ölü</a:t>
            </a:r>
            <a:r>
              <a:rPr lang="en-GB" dirty="0"/>
              <a:t> </a:t>
            </a:r>
            <a:r>
              <a:rPr lang="en-GB" dirty="0" err="1"/>
              <a:t>yumurtalar</a:t>
            </a:r>
            <a:r>
              <a:rPr lang="en-GB" dirty="0"/>
              <a:t> yada </a:t>
            </a:r>
            <a:r>
              <a:rPr lang="en-GB" dirty="0" err="1"/>
              <a:t>ölen</a:t>
            </a:r>
            <a:r>
              <a:rPr lang="en-GB" dirty="0"/>
              <a:t> </a:t>
            </a:r>
            <a:r>
              <a:rPr lang="en-GB" dirty="0" err="1"/>
              <a:t>keseli</a:t>
            </a:r>
            <a:r>
              <a:rPr lang="en-GB" dirty="0"/>
              <a:t> </a:t>
            </a:r>
            <a:r>
              <a:rPr lang="en-GB" dirty="0" err="1"/>
              <a:t>larvalar</a:t>
            </a:r>
            <a:r>
              <a:rPr lang="en-GB" dirty="0"/>
              <a:t> </a:t>
            </a:r>
            <a:r>
              <a:rPr lang="en-GB" dirty="0" err="1"/>
              <a:t>vaya</a:t>
            </a:r>
            <a:r>
              <a:rPr lang="en-GB" dirty="0"/>
              <a:t> </a:t>
            </a:r>
            <a:r>
              <a:rPr lang="en-GB" dirty="0" err="1"/>
              <a:t>deforme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anomalili</a:t>
            </a:r>
            <a:r>
              <a:rPr lang="en-GB" dirty="0"/>
              <a:t> </a:t>
            </a:r>
            <a:r>
              <a:rPr lang="en-GB" dirty="0" err="1"/>
              <a:t>larvalar</a:t>
            </a:r>
            <a:r>
              <a:rPr lang="en-GB" dirty="0"/>
              <a:t> </a:t>
            </a:r>
            <a:r>
              <a:rPr lang="en-GB" dirty="0" err="1"/>
              <a:t>sifonlanarak</a:t>
            </a:r>
            <a:r>
              <a:rPr lang="en-GB" dirty="0"/>
              <a:t> </a:t>
            </a:r>
            <a:r>
              <a:rPr lang="en-GB" dirty="0" err="1"/>
              <a:t>uzaklaştırılmalıdır</a:t>
            </a:r>
            <a:r>
              <a:rPr lang="en-GB" dirty="0"/>
              <a:t>. </a:t>
            </a:r>
            <a:r>
              <a:rPr lang="en-GB" dirty="0" err="1"/>
              <a:t>Belirtilen</a:t>
            </a:r>
            <a:r>
              <a:rPr lang="en-GB" dirty="0"/>
              <a:t> </a:t>
            </a:r>
            <a:r>
              <a:rPr lang="en-GB" dirty="0" err="1"/>
              <a:t>temizlik</a:t>
            </a:r>
            <a:r>
              <a:rPr lang="en-GB" dirty="0"/>
              <a:t> </a:t>
            </a:r>
            <a:r>
              <a:rPr lang="en-GB" dirty="0" err="1"/>
              <a:t>işlemi</a:t>
            </a:r>
            <a:r>
              <a:rPr lang="en-GB" dirty="0"/>
              <a:t> </a:t>
            </a:r>
            <a:r>
              <a:rPr lang="en-GB" dirty="0" err="1"/>
              <a:t>yapılmadığı</a:t>
            </a:r>
            <a:r>
              <a:rPr lang="en-GB" dirty="0"/>
              <a:t> </a:t>
            </a:r>
            <a:r>
              <a:rPr lang="en-GB" dirty="0" err="1"/>
              <a:t>durumda</a:t>
            </a:r>
            <a:r>
              <a:rPr lang="en-GB" dirty="0"/>
              <a:t> </a:t>
            </a:r>
            <a:r>
              <a:rPr lang="en-GB" dirty="0" err="1"/>
              <a:t>hızlı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mantar</a:t>
            </a:r>
            <a:r>
              <a:rPr lang="en-GB" dirty="0"/>
              <a:t> </a:t>
            </a:r>
            <a:r>
              <a:rPr lang="en-GB" dirty="0" err="1"/>
              <a:t>enfeksiyonu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 smtClean="0"/>
              <a:t>karşılaşıl</a:t>
            </a:r>
            <a:r>
              <a:rPr lang="tr-TR" dirty="0" err="1" smtClean="0"/>
              <a:t>abili</a:t>
            </a:r>
            <a:r>
              <a:rPr lang="en-GB" dirty="0" smtClean="0"/>
              <a:t>r</a:t>
            </a:r>
            <a:r>
              <a:rPr lang="tr-TR" dirty="0" smtClean="0"/>
              <a:t>.</a:t>
            </a:r>
            <a:endParaRPr lang="en-GB" dirty="0"/>
          </a:p>
          <a:p>
            <a:pPr algn="just"/>
            <a:r>
              <a:rPr lang="en-GB" dirty="0" err="1"/>
              <a:t>Larvaların</a:t>
            </a:r>
            <a:r>
              <a:rPr lang="en-GB" dirty="0"/>
              <a:t> </a:t>
            </a:r>
            <a:r>
              <a:rPr lang="en-GB" dirty="0" err="1"/>
              <a:t>serbest</a:t>
            </a:r>
            <a:r>
              <a:rPr lang="en-GB" dirty="0"/>
              <a:t> </a:t>
            </a:r>
            <a:r>
              <a:rPr lang="en-GB" dirty="0" err="1"/>
              <a:t>yüzme</a:t>
            </a:r>
            <a:r>
              <a:rPr lang="en-GB" dirty="0"/>
              <a:t> </a:t>
            </a:r>
            <a:r>
              <a:rPr lang="en-GB" dirty="0" err="1"/>
              <a:t>dönemine</a:t>
            </a:r>
            <a:r>
              <a:rPr lang="en-GB" dirty="0"/>
              <a:t> </a:t>
            </a:r>
            <a:r>
              <a:rPr lang="en-GB" dirty="0" err="1"/>
              <a:t>ulaşmaları</a:t>
            </a:r>
            <a:r>
              <a:rPr lang="en-GB" dirty="0"/>
              <a:t>, </a:t>
            </a:r>
            <a:r>
              <a:rPr lang="en-GB" dirty="0" err="1"/>
              <a:t>besin</a:t>
            </a:r>
            <a:r>
              <a:rPr lang="en-GB" dirty="0"/>
              <a:t> </a:t>
            </a:r>
            <a:r>
              <a:rPr lang="en-GB" dirty="0" err="1"/>
              <a:t>keselerinin</a:t>
            </a:r>
            <a:r>
              <a:rPr lang="en-GB" dirty="0"/>
              <a:t> </a:t>
            </a:r>
            <a:r>
              <a:rPr lang="en-GB" dirty="0" err="1"/>
              <a:t>çoğunu</a:t>
            </a:r>
            <a:r>
              <a:rPr lang="en-GB" dirty="0"/>
              <a:t> </a:t>
            </a:r>
            <a:r>
              <a:rPr lang="en-GB" dirty="0" err="1"/>
              <a:t>tüketmeleri</a:t>
            </a:r>
            <a:r>
              <a:rPr lang="en-GB" dirty="0"/>
              <a:t>, </a:t>
            </a:r>
            <a:r>
              <a:rPr lang="en-GB" dirty="0" err="1"/>
              <a:t>larvaların</a:t>
            </a:r>
            <a:r>
              <a:rPr lang="en-GB" dirty="0"/>
              <a:t> </a:t>
            </a:r>
            <a:r>
              <a:rPr lang="en-GB" dirty="0" err="1"/>
              <a:t>yemlenmeye</a:t>
            </a:r>
            <a:r>
              <a:rPr lang="en-GB" dirty="0"/>
              <a:t> </a:t>
            </a:r>
            <a:r>
              <a:rPr lang="en-GB" dirty="0" err="1"/>
              <a:t>başlanmaları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göstergelerdir</a:t>
            </a:r>
            <a:r>
              <a:rPr lang="en-GB" dirty="0"/>
              <a:t>. Vitellus </a:t>
            </a:r>
            <a:r>
              <a:rPr lang="en-GB" dirty="0" err="1"/>
              <a:t>keseli</a:t>
            </a:r>
            <a:r>
              <a:rPr lang="en-GB" dirty="0"/>
              <a:t> </a:t>
            </a:r>
            <a:r>
              <a:rPr lang="en-GB" dirty="0" err="1"/>
              <a:t>larvaların</a:t>
            </a:r>
            <a:r>
              <a:rPr lang="en-GB" dirty="0"/>
              <a:t> %10’u </a:t>
            </a:r>
            <a:r>
              <a:rPr lang="en-GB" dirty="0" err="1"/>
              <a:t>yem</a:t>
            </a:r>
            <a:r>
              <a:rPr lang="en-GB" dirty="0"/>
              <a:t> alma </a:t>
            </a:r>
            <a:r>
              <a:rPr lang="en-GB" dirty="0" err="1"/>
              <a:t>gücüne</a:t>
            </a:r>
            <a:r>
              <a:rPr lang="en-GB" dirty="0"/>
              <a:t> </a:t>
            </a:r>
            <a:r>
              <a:rPr lang="en-GB" dirty="0" err="1"/>
              <a:t>ulaştığında</a:t>
            </a:r>
            <a:r>
              <a:rPr lang="en-GB" dirty="0"/>
              <a:t> yada </a:t>
            </a:r>
            <a:r>
              <a:rPr lang="en-GB" dirty="0" err="1"/>
              <a:t>besin</a:t>
            </a:r>
            <a:r>
              <a:rPr lang="en-GB" dirty="0"/>
              <a:t> </a:t>
            </a:r>
            <a:r>
              <a:rPr lang="en-GB" dirty="0" err="1"/>
              <a:t>keselerinin</a:t>
            </a:r>
            <a:r>
              <a:rPr lang="en-GB" dirty="0"/>
              <a:t> 2/3’lük </a:t>
            </a:r>
            <a:r>
              <a:rPr lang="en-GB" dirty="0" err="1"/>
              <a:t>kısmını</a:t>
            </a:r>
            <a:r>
              <a:rPr lang="en-GB" dirty="0"/>
              <a:t> </a:t>
            </a:r>
            <a:r>
              <a:rPr lang="en-GB" dirty="0" err="1"/>
              <a:t>tükettiklerinde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serbest</a:t>
            </a:r>
            <a:r>
              <a:rPr lang="en-GB" dirty="0"/>
              <a:t> </a:t>
            </a:r>
            <a:r>
              <a:rPr lang="en-GB" dirty="0" err="1"/>
              <a:t>yüzmeye</a:t>
            </a:r>
            <a:r>
              <a:rPr lang="en-GB" dirty="0"/>
              <a:t> </a:t>
            </a:r>
            <a:r>
              <a:rPr lang="en-GB" dirty="0" err="1"/>
              <a:t>başladıklarında</a:t>
            </a:r>
            <a:r>
              <a:rPr lang="en-GB" dirty="0"/>
              <a:t> </a:t>
            </a:r>
            <a:r>
              <a:rPr lang="en-GB" dirty="0" err="1"/>
              <a:t>yemlenmeye</a:t>
            </a:r>
            <a:r>
              <a:rPr lang="en-GB" dirty="0"/>
              <a:t> </a:t>
            </a:r>
            <a:r>
              <a:rPr lang="en-GB" dirty="0" err="1"/>
              <a:t>başlanmalıdır</a:t>
            </a:r>
            <a:r>
              <a:rPr lang="en-GB" dirty="0"/>
              <a:t>. </a:t>
            </a:r>
            <a:r>
              <a:rPr lang="en-GB" dirty="0" err="1"/>
              <a:t>Larvalar</a:t>
            </a:r>
            <a:r>
              <a:rPr lang="en-GB" dirty="0"/>
              <a:t> </a:t>
            </a:r>
            <a:r>
              <a:rPr lang="en-GB" dirty="0" err="1"/>
              <a:t>belirtilen</a:t>
            </a:r>
            <a:r>
              <a:rPr lang="en-GB" dirty="0"/>
              <a:t> </a:t>
            </a:r>
            <a:r>
              <a:rPr lang="en-GB" dirty="0" err="1"/>
              <a:t>evreye</a:t>
            </a:r>
            <a:r>
              <a:rPr lang="en-GB" dirty="0"/>
              <a:t> </a:t>
            </a:r>
            <a:r>
              <a:rPr lang="en-GB" dirty="0" err="1"/>
              <a:t>ulaştıklarında</a:t>
            </a:r>
            <a:r>
              <a:rPr lang="en-GB" dirty="0"/>
              <a:t>, </a:t>
            </a:r>
            <a:r>
              <a:rPr lang="en-GB" dirty="0" err="1"/>
              <a:t>kuluçka</a:t>
            </a:r>
            <a:r>
              <a:rPr lang="en-GB" dirty="0"/>
              <a:t> </a:t>
            </a:r>
            <a:r>
              <a:rPr lang="en-GB" dirty="0" err="1"/>
              <a:t>kanallarında</a:t>
            </a:r>
            <a:r>
              <a:rPr lang="en-GB" dirty="0"/>
              <a:t> </a:t>
            </a:r>
            <a:r>
              <a:rPr lang="en-GB" dirty="0" err="1"/>
              <a:t>yumurta</a:t>
            </a:r>
            <a:r>
              <a:rPr lang="en-GB" dirty="0"/>
              <a:t> </a:t>
            </a:r>
            <a:r>
              <a:rPr lang="en-GB" dirty="0" err="1"/>
              <a:t>tablaları</a:t>
            </a:r>
            <a:r>
              <a:rPr lang="en-GB" dirty="0"/>
              <a:t> </a:t>
            </a:r>
            <a:r>
              <a:rPr lang="en-GB" dirty="0" err="1"/>
              <a:t>arasındaki</a:t>
            </a:r>
            <a:r>
              <a:rPr lang="en-GB" dirty="0"/>
              <a:t> </a:t>
            </a:r>
            <a:r>
              <a:rPr lang="en-GB" dirty="0" err="1"/>
              <a:t>bölmeler</a:t>
            </a:r>
            <a:r>
              <a:rPr lang="en-GB" dirty="0"/>
              <a:t> </a:t>
            </a:r>
            <a:r>
              <a:rPr lang="en-GB" dirty="0" err="1"/>
              <a:t>kaldırılır</a:t>
            </a:r>
            <a:r>
              <a:rPr lang="en-GB" dirty="0"/>
              <a:t>, </a:t>
            </a:r>
            <a:r>
              <a:rPr lang="en-GB" dirty="0" err="1"/>
              <a:t>tablalarda</a:t>
            </a:r>
            <a:r>
              <a:rPr lang="en-GB" dirty="0"/>
              <a:t> </a:t>
            </a:r>
            <a:r>
              <a:rPr lang="en-GB" dirty="0" err="1"/>
              <a:t>bulunan</a:t>
            </a:r>
            <a:r>
              <a:rPr lang="en-GB" dirty="0"/>
              <a:t> </a:t>
            </a:r>
            <a:r>
              <a:rPr lang="en-GB" dirty="0" err="1"/>
              <a:t>larvalar</a:t>
            </a:r>
            <a:r>
              <a:rPr lang="en-GB" dirty="0"/>
              <a:t> </a:t>
            </a:r>
            <a:r>
              <a:rPr lang="en-GB" dirty="0" err="1"/>
              <a:t>yavaş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kanallara</a:t>
            </a:r>
            <a:r>
              <a:rPr lang="en-GB" dirty="0"/>
              <a:t> </a:t>
            </a:r>
            <a:r>
              <a:rPr lang="en-GB" dirty="0" err="1" smtClean="0"/>
              <a:t>stoklanırlar</a:t>
            </a:r>
            <a:r>
              <a:rPr lang="tr-TR" dirty="0" smtClean="0"/>
              <a:t>.</a:t>
            </a:r>
          </a:p>
          <a:p>
            <a:pPr algn="just"/>
            <a:r>
              <a:rPr lang="en-GB" dirty="0" err="1" smtClean="0"/>
              <a:t>Serbest</a:t>
            </a:r>
            <a:r>
              <a:rPr lang="en-GB" dirty="0" smtClean="0"/>
              <a:t> </a:t>
            </a:r>
            <a:r>
              <a:rPr lang="en-GB" dirty="0" err="1"/>
              <a:t>yüzme</a:t>
            </a:r>
            <a:r>
              <a:rPr lang="en-GB" dirty="0"/>
              <a:t> </a:t>
            </a:r>
            <a:r>
              <a:rPr lang="en-GB" dirty="0" err="1"/>
              <a:t>devresine</a:t>
            </a:r>
            <a:r>
              <a:rPr lang="en-GB" dirty="0"/>
              <a:t> </a:t>
            </a:r>
            <a:r>
              <a:rPr lang="en-GB" dirty="0" err="1"/>
              <a:t>ulaşmış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suda</a:t>
            </a:r>
            <a:r>
              <a:rPr lang="en-GB" dirty="0"/>
              <a:t> </a:t>
            </a:r>
            <a:r>
              <a:rPr lang="en-GB" dirty="0" err="1"/>
              <a:t>aktif</a:t>
            </a:r>
            <a:r>
              <a:rPr lang="en-GB" dirty="0"/>
              <a:t> </a:t>
            </a:r>
            <a:r>
              <a:rPr lang="en-GB" dirty="0" err="1"/>
              <a:t>hareket</a:t>
            </a:r>
            <a:r>
              <a:rPr lang="en-GB" dirty="0"/>
              <a:t> </a:t>
            </a:r>
            <a:r>
              <a:rPr lang="en-GB" dirty="0" err="1"/>
              <a:t>eden</a:t>
            </a:r>
            <a:r>
              <a:rPr lang="en-GB" dirty="0"/>
              <a:t> </a:t>
            </a:r>
            <a:r>
              <a:rPr lang="en-GB" dirty="0" err="1"/>
              <a:t>larvaların</a:t>
            </a:r>
            <a:r>
              <a:rPr lang="en-GB" dirty="0"/>
              <a:t> </a:t>
            </a:r>
            <a:r>
              <a:rPr lang="en-GB" dirty="0" err="1"/>
              <a:t>bakım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beslenmelerine</a:t>
            </a:r>
            <a:r>
              <a:rPr lang="en-GB" dirty="0"/>
              <a:t> </a:t>
            </a:r>
            <a:r>
              <a:rPr lang="en-GB" dirty="0" err="1"/>
              <a:t>özen</a:t>
            </a:r>
            <a:r>
              <a:rPr lang="en-GB" dirty="0"/>
              <a:t> </a:t>
            </a:r>
            <a:r>
              <a:rPr lang="en-GB" dirty="0" err="1"/>
              <a:t>gösterilerek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1 g </a:t>
            </a:r>
            <a:r>
              <a:rPr lang="en-GB" dirty="0" err="1"/>
              <a:t>canlı</a:t>
            </a:r>
            <a:r>
              <a:rPr lang="en-GB" dirty="0"/>
              <a:t> </a:t>
            </a:r>
            <a:r>
              <a:rPr lang="en-GB" dirty="0" err="1"/>
              <a:t>ağırlığa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yetiştirilmeleri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“</a:t>
            </a:r>
            <a:r>
              <a:rPr lang="en-GB" dirty="0" err="1"/>
              <a:t>ön</a:t>
            </a:r>
            <a:r>
              <a:rPr lang="en-GB" dirty="0"/>
              <a:t> </a:t>
            </a:r>
            <a:r>
              <a:rPr lang="en-GB" dirty="0" err="1"/>
              <a:t>büyütme</a:t>
            </a:r>
            <a:r>
              <a:rPr lang="en-GB" dirty="0"/>
              <a:t>”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tanımlanır</a:t>
            </a:r>
            <a:r>
              <a:rPr lang="en-GB" dirty="0"/>
              <a:t>. Bu </a:t>
            </a:r>
            <a:r>
              <a:rPr lang="en-GB" dirty="0" err="1"/>
              <a:t>devre</a:t>
            </a:r>
            <a:r>
              <a:rPr lang="en-GB" dirty="0"/>
              <a:t> 60-80 </a:t>
            </a:r>
            <a:r>
              <a:rPr lang="en-GB" dirty="0" err="1"/>
              <a:t>günde</a:t>
            </a:r>
            <a:r>
              <a:rPr lang="en-GB" dirty="0"/>
              <a:t> </a:t>
            </a:r>
            <a:r>
              <a:rPr lang="en-GB" dirty="0" err="1"/>
              <a:t>tamamlanır</a:t>
            </a:r>
            <a:r>
              <a:rPr lang="en-GB" dirty="0"/>
              <a:t>. Bu </a:t>
            </a:r>
            <a:r>
              <a:rPr lang="en-GB" dirty="0" err="1"/>
              <a:t>dönemde</a:t>
            </a:r>
            <a:r>
              <a:rPr lang="en-GB" dirty="0"/>
              <a:t> </a:t>
            </a:r>
            <a:r>
              <a:rPr lang="en-GB" dirty="0" err="1"/>
              <a:t>yetiştirme</a:t>
            </a:r>
            <a:r>
              <a:rPr lang="en-GB" dirty="0"/>
              <a:t> </a:t>
            </a:r>
            <a:r>
              <a:rPr lang="en-GB" dirty="0" err="1"/>
              <a:t>ortamı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ziyade</a:t>
            </a:r>
            <a:r>
              <a:rPr lang="en-GB" dirty="0"/>
              <a:t> </a:t>
            </a:r>
            <a:r>
              <a:rPr lang="en-GB" dirty="0" err="1"/>
              <a:t>büyütme</a:t>
            </a:r>
            <a:r>
              <a:rPr lang="en-GB" dirty="0"/>
              <a:t> </a:t>
            </a:r>
            <a:r>
              <a:rPr lang="en-GB" dirty="0" err="1"/>
              <a:t>kanalları</a:t>
            </a:r>
            <a:r>
              <a:rPr lang="en-GB" dirty="0"/>
              <a:t> </a:t>
            </a:r>
            <a:r>
              <a:rPr lang="en-GB" dirty="0" err="1"/>
              <a:t>kullanılır</a:t>
            </a:r>
            <a:r>
              <a:rPr lang="en-GB" dirty="0"/>
              <a:t>. </a:t>
            </a:r>
            <a:r>
              <a:rPr lang="en-GB" dirty="0" err="1"/>
              <a:t>Ayrıca</a:t>
            </a:r>
            <a:r>
              <a:rPr lang="en-GB" dirty="0"/>
              <a:t> </a:t>
            </a:r>
            <a:r>
              <a:rPr lang="en-GB" dirty="0" err="1"/>
              <a:t>ön</a:t>
            </a:r>
            <a:r>
              <a:rPr lang="en-GB" dirty="0"/>
              <a:t> </a:t>
            </a:r>
            <a:r>
              <a:rPr lang="en-GB" dirty="0" err="1"/>
              <a:t>büyütme</a:t>
            </a:r>
            <a:r>
              <a:rPr lang="en-GB" dirty="0"/>
              <a:t> </a:t>
            </a:r>
            <a:r>
              <a:rPr lang="en-GB" dirty="0" err="1"/>
              <a:t>dönemi</a:t>
            </a:r>
            <a:r>
              <a:rPr lang="en-GB" dirty="0"/>
              <a:t> </a:t>
            </a:r>
            <a:r>
              <a:rPr lang="en-GB" dirty="0" err="1"/>
              <a:t>kuluçka</a:t>
            </a:r>
            <a:r>
              <a:rPr lang="en-GB" dirty="0"/>
              <a:t> </a:t>
            </a:r>
            <a:r>
              <a:rPr lang="en-GB" dirty="0" err="1"/>
              <a:t>evinde</a:t>
            </a:r>
            <a:r>
              <a:rPr lang="en-GB" dirty="0"/>
              <a:t> tank yada </a:t>
            </a:r>
            <a:r>
              <a:rPr lang="en-GB" dirty="0" err="1"/>
              <a:t>kanallarda</a:t>
            </a:r>
            <a:r>
              <a:rPr lang="en-GB" dirty="0"/>
              <a:t> </a:t>
            </a:r>
            <a:r>
              <a:rPr lang="en-GB" dirty="0" err="1"/>
              <a:t>gerçekleştirilir</a:t>
            </a:r>
            <a:r>
              <a:rPr lang="en-GB" dirty="0"/>
              <a:t>. Su </a:t>
            </a:r>
            <a:r>
              <a:rPr lang="en-GB" dirty="0" err="1"/>
              <a:t>değişimi</a:t>
            </a:r>
            <a:r>
              <a:rPr lang="en-GB" dirty="0"/>
              <a:t>, </a:t>
            </a:r>
            <a:r>
              <a:rPr lang="en-GB" dirty="0" err="1"/>
              <a:t>stok</a:t>
            </a:r>
            <a:r>
              <a:rPr lang="en-GB" dirty="0"/>
              <a:t> </a:t>
            </a:r>
            <a:r>
              <a:rPr lang="en-GB" dirty="0" err="1"/>
              <a:t>yoğunluğuna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kalitesine</a:t>
            </a:r>
            <a:r>
              <a:rPr lang="en-GB" dirty="0"/>
              <a:t> </a:t>
            </a:r>
            <a:r>
              <a:rPr lang="en-GB" dirty="0" err="1"/>
              <a:t>bağlı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4-8 </a:t>
            </a:r>
            <a:r>
              <a:rPr lang="en-GB" dirty="0" err="1"/>
              <a:t>kez</a:t>
            </a:r>
            <a:r>
              <a:rPr lang="en-GB" dirty="0"/>
              <a:t>/</a:t>
            </a:r>
            <a:r>
              <a:rPr lang="en-GB" dirty="0" err="1"/>
              <a:t>saat</a:t>
            </a:r>
            <a:r>
              <a:rPr lang="en-GB" dirty="0"/>
              <a:t>, </a:t>
            </a:r>
            <a:r>
              <a:rPr lang="en-GB" dirty="0" err="1"/>
              <a:t>olmalıdır</a:t>
            </a:r>
            <a:r>
              <a:rPr lang="en-GB" dirty="0"/>
              <a:t>. </a:t>
            </a:r>
            <a:r>
              <a:rPr lang="en-GB" dirty="0" err="1"/>
              <a:t>Belirtilen</a:t>
            </a:r>
            <a:r>
              <a:rPr lang="en-GB" dirty="0"/>
              <a:t> </a:t>
            </a:r>
            <a:r>
              <a:rPr lang="en-GB" dirty="0" err="1"/>
              <a:t>koşullarda</a:t>
            </a:r>
            <a:r>
              <a:rPr lang="en-GB" dirty="0"/>
              <a:t> </a:t>
            </a:r>
            <a:r>
              <a:rPr lang="en-GB" dirty="0" err="1"/>
              <a:t>stok</a:t>
            </a:r>
            <a:r>
              <a:rPr lang="en-GB" dirty="0"/>
              <a:t> </a:t>
            </a:r>
            <a:r>
              <a:rPr lang="en-GB" dirty="0" err="1"/>
              <a:t>yoğunluğu</a:t>
            </a:r>
            <a:r>
              <a:rPr lang="en-GB" dirty="0"/>
              <a:t> 100.000 larva/m3 </a:t>
            </a:r>
            <a:r>
              <a:rPr lang="en-GB" dirty="0" err="1"/>
              <a:t>sudur</a:t>
            </a:r>
            <a:r>
              <a:rPr lang="en-GB" dirty="0"/>
              <a:t>. </a:t>
            </a:r>
            <a:r>
              <a:rPr lang="en-GB" dirty="0" err="1"/>
              <a:t>Larvaların</a:t>
            </a:r>
            <a:r>
              <a:rPr lang="en-GB" dirty="0"/>
              <a:t> </a:t>
            </a:r>
            <a:r>
              <a:rPr lang="en-GB" dirty="0" err="1"/>
              <a:t>yemlenmesine</a:t>
            </a:r>
            <a:r>
              <a:rPr lang="en-GB" dirty="0"/>
              <a:t> her 30-60 </a:t>
            </a:r>
            <a:r>
              <a:rPr lang="en-GB" dirty="0" err="1"/>
              <a:t>dakikada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günde</a:t>
            </a:r>
            <a:r>
              <a:rPr lang="en-GB" dirty="0"/>
              <a:t> 12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devam</a:t>
            </a:r>
            <a:r>
              <a:rPr lang="en-GB" dirty="0"/>
              <a:t> </a:t>
            </a:r>
            <a:r>
              <a:rPr lang="en-GB" dirty="0" err="1"/>
              <a:t>edilir</a:t>
            </a:r>
            <a:r>
              <a:rPr lang="en-GB" dirty="0"/>
              <a:t>. Bu </a:t>
            </a:r>
            <a:r>
              <a:rPr lang="en-GB" dirty="0" err="1"/>
              <a:t>dönemde</a:t>
            </a:r>
            <a:r>
              <a:rPr lang="en-GB" dirty="0"/>
              <a:t> </a:t>
            </a:r>
            <a:r>
              <a:rPr lang="en-GB" dirty="0" err="1"/>
              <a:t>kayıp</a:t>
            </a:r>
            <a:r>
              <a:rPr lang="en-GB" dirty="0"/>
              <a:t> </a:t>
            </a:r>
            <a:r>
              <a:rPr lang="en-GB" dirty="0" err="1"/>
              <a:t>oranı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%30-35’dir. Optimum </a:t>
            </a:r>
            <a:r>
              <a:rPr lang="en-GB" dirty="0" err="1"/>
              <a:t>üretim</a:t>
            </a:r>
            <a:r>
              <a:rPr lang="en-GB" dirty="0"/>
              <a:t> </a:t>
            </a:r>
            <a:r>
              <a:rPr lang="en-GB" dirty="0" err="1"/>
              <a:t>koşullarında</a:t>
            </a:r>
            <a:r>
              <a:rPr lang="en-GB" dirty="0"/>
              <a:t> </a:t>
            </a:r>
            <a:r>
              <a:rPr lang="en-GB" dirty="0" err="1"/>
              <a:t>hasatta</a:t>
            </a:r>
            <a:r>
              <a:rPr lang="en-GB" dirty="0"/>
              <a:t> </a:t>
            </a:r>
            <a:r>
              <a:rPr lang="en-GB" dirty="0" err="1"/>
              <a:t>üretim</a:t>
            </a:r>
            <a:r>
              <a:rPr lang="en-GB" dirty="0"/>
              <a:t> </a:t>
            </a:r>
            <a:r>
              <a:rPr lang="en-GB" dirty="0" err="1"/>
              <a:t>hedefi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azından</a:t>
            </a:r>
            <a:r>
              <a:rPr lang="en-GB" dirty="0"/>
              <a:t> 1 g </a:t>
            </a:r>
            <a:r>
              <a:rPr lang="en-GB" dirty="0" err="1"/>
              <a:t>bireysel</a:t>
            </a:r>
            <a:r>
              <a:rPr lang="en-GB" dirty="0"/>
              <a:t> </a:t>
            </a:r>
            <a:r>
              <a:rPr lang="en-GB" dirty="0" err="1"/>
              <a:t>ağırlıkta</a:t>
            </a:r>
            <a:r>
              <a:rPr lang="en-GB" dirty="0"/>
              <a:t> m3’de </a:t>
            </a:r>
            <a:r>
              <a:rPr lang="en-GB" dirty="0" err="1"/>
              <a:t>toplam</a:t>
            </a:r>
            <a:r>
              <a:rPr lang="en-GB" dirty="0"/>
              <a:t> 25 kg </a:t>
            </a:r>
            <a:r>
              <a:rPr lang="en-GB" dirty="0" err="1"/>
              <a:t>veya</a:t>
            </a:r>
            <a:r>
              <a:rPr lang="en-GB" dirty="0"/>
              <a:t> 25.000 </a:t>
            </a:r>
            <a:r>
              <a:rPr lang="en-GB" dirty="0" err="1"/>
              <a:t>ön</a:t>
            </a:r>
            <a:r>
              <a:rPr lang="en-GB" dirty="0"/>
              <a:t> </a:t>
            </a:r>
            <a:r>
              <a:rPr lang="en-GB" dirty="0" err="1"/>
              <a:t>büyütülmüş</a:t>
            </a:r>
            <a:r>
              <a:rPr lang="en-GB" dirty="0"/>
              <a:t> </a:t>
            </a:r>
            <a:r>
              <a:rPr lang="en-GB" dirty="0" err="1"/>
              <a:t>yavru</a:t>
            </a:r>
            <a:r>
              <a:rPr lang="en-GB" dirty="0"/>
              <a:t> </a:t>
            </a:r>
            <a:r>
              <a:rPr lang="en-GB" dirty="0" err="1" smtClean="0"/>
              <a:t>olmalıdır</a:t>
            </a:r>
            <a:r>
              <a:rPr lang="tr-TR" dirty="0" smtClean="0"/>
              <a:t>.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32" y="5446127"/>
            <a:ext cx="10418967" cy="51210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981114" y="6362343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6.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2626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7394" y="1548528"/>
            <a:ext cx="9601196" cy="3318936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Ön</a:t>
            </a:r>
            <a:r>
              <a:rPr lang="en-GB" dirty="0"/>
              <a:t> </a:t>
            </a:r>
            <a:r>
              <a:rPr lang="en-GB" dirty="0" err="1"/>
              <a:t>büyütme</a:t>
            </a:r>
            <a:r>
              <a:rPr lang="en-GB" dirty="0"/>
              <a:t> </a:t>
            </a:r>
            <a:r>
              <a:rPr lang="en-GB" dirty="0" err="1"/>
              <a:t>döneminde</a:t>
            </a:r>
            <a:r>
              <a:rPr lang="en-GB" dirty="0"/>
              <a:t> </a:t>
            </a:r>
            <a:r>
              <a:rPr lang="en-GB" dirty="0" err="1"/>
              <a:t>larvaların</a:t>
            </a:r>
            <a:r>
              <a:rPr lang="en-GB" dirty="0"/>
              <a:t> </a:t>
            </a:r>
            <a:r>
              <a:rPr lang="en-GB" dirty="0" err="1"/>
              <a:t>yetiştirilmesinde</a:t>
            </a:r>
            <a:r>
              <a:rPr lang="en-GB" dirty="0"/>
              <a:t> </a:t>
            </a:r>
            <a:r>
              <a:rPr lang="en-GB" dirty="0" err="1"/>
              <a:t>aşağıdaki</a:t>
            </a:r>
            <a:r>
              <a:rPr lang="en-GB" dirty="0"/>
              <a:t> </a:t>
            </a:r>
            <a:r>
              <a:rPr lang="en-GB" dirty="0" err="1"/>
              <a:t>önlemlerin</a:t>
            </a:r>
            <a:r>
              <a:rPr lang="en-GB" dirty="0"/>
              <a:t> </a:t>
            </a:r>
            <a:r>
              <a:rPr lang="en-GB" dirty="0" err="1"/>
              <a:t>alınmasında</a:t>
            </a:r>
            <a:r>
              <a:rPr lang="en-GB" dirty="0"/>
              <a:t> </a:t>
            </a:r>
            <a:r>
              <a:rPr lang="en-GB" dirty="0" err="1"/>
              <a:t>fayda</a:t>
            </a:r>
            <a:r>
              <a:rPr lang="en-GB" dirty="0"/>
              <a:t> </a:t>
            </a:r>
            <a:r>
              <a:rPr lang="en-GB" dirty="0" err="1" smtClean="0"/>
              <a:t>vardır</a:t>
            </a:r>
            <a:r>
              <a:rPr lang="en-GB" dirty="0" smtClean="0"/>
              <a:t>.  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Kaliteli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temini</a:t>
            </a:r>
            <a:r>
              <a:rPr lang="en-GB" dirty="0"/>
              <a:t>,  </a:t>
            </a:r>
          </a:p>
          <a:p>
            <a:r>
              <a:rPr lang="en-GB" dirty="0"/>
              <a:t>- </a:t>
            </a:r>
            <a:r>
              <a:rPr lang="en-GB" dirty="0" err="1"/>
              <a:t>Direkt</a:t>
            </a:r>
            <a:r>
              <a:rPr lang="en-GB" dirty="0"/>
              <a:t> </a:t>
            </a:r>
            <a:r>
              <a:rPr lang="en-GB" dirty="0" err="1"/>
              <a:t>güneş</a:t>
            </a:r>
            <a:r>
              <a:rPr lang="en-GB" dirty="0"/>
              <a:t> </a:t>
            </a:r>
            <a:r>
              <a:rPr lang="en-GB" dirty="0" err="1"/>
              <a:t>ışığından</a:t>
            </a:r>
            <a:r>
              <a:rPr lang="en-GB" dirty="0"/>
              <a:t> </a:t>
            </a:r>
            <a:r>
              <a:rPr lang="en-GB" dirty="0" err="1"/>
              <a:t>korumayla</a:t>
            </a:r>
            <a:r>
              <a:rPr lang="en-GB" dirty="0"/>
              <a:t> </a:t>
            </a:r>
            <a:r>
              <a:rPr lang="en-GB" dirty="0" err="1"/>
              <a:t>birlikte</a:t>
            </a:r>
            <a:r>
              <a:rPr lang="en-GB" dirty="0"/>
              <a:t> </a:t>
            </a:r>
            <a:r>
              <a:rPr lang="en-GB" dirty="0" err="1"/>
              <a:t>dolaylı</a:t>
            </a:r>
            <a:r>
              <a:rPr lang="en-GB" dirty="0"/>
              <a:t> </a:t>
            </a:r>
            <a:r>
              <a:rPr lang="en-GB" dirty="0" err="1"/>
              <a:t>aydınlık</a:t>
            </a:r>
            <a:r>
              <a:rPr lang="en-GB" dirty="0"/>
              <a:t> </a:t>
            </a:r>
            <a:r>
              <a:rPr lang="en-GB" dirty="0" err="1"/>
              <a:t>sağlama</a:t>
            </a:r>
            <a:r>
              <a:rPr lang="en-GB" dirty="0"/>
              <a:t>,  </a:t>
            </a:r>
          </a:p>
          <a:p>
            <a:r>
              <a:rPr lang="en-GB" dirty="0"/>
              <a:t>- </a:t>
            </a:r>
            <a:r>
              <a:rPr lang="en-GB" dirty="0" err="1"/>
              <a:t>Yavruların</a:t>
            </a:r>
            <a:r>
              <a:rPr lang="en-GB" dirty="0"/>
              <a:t> </a:t>
            </a:r>
            <a:r>
              <a:rPr lang="en-GB" dirty="0" err="1"/>
              <a:t>köşelerde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belli </a:t>
            </a:r>
            <a:r>
              <a:rPr lang="en-GB" dirty="0" err="1"/>
              <a:t>noktalarda</a:t>
            </a:r>
            <a:r>
              <a:rPr lang="en-GB" dirty="0"/>
              <a:t> </a:t>
            </a:r>
            <a:r>
              <a:rPr lang="en-GB" dirty="0" err="1"/>
              <a:t>birikmelerinin</a:t>
            </a:r>
            <a:r>
              <a:rPr lang="en-GB" dirty="0"/>
              <a:t> </a:t>
            </a:r>
            <a:r>
              <a:rPr lang="en-GB" dirty="0" err="1"/>
              <a:t>önlenmesi</a:t>
            </a:r>
            <a:r>
              <a:rPr lang="en-GB" dirty="0"/>
              <a:t>,  </a:t>
            </a:r>
          </a:p>
          <a:p>
            <a:r>
              <a:rPr lang="en-GB" dirty="0"/>
              <a:t>- </a:t>
            </a:r>
            <a:r>
              <a:rPr lang="en-GB" dirty="0" err="1"/>
              <a:t>Yemlemenin</a:t>
            </a:r>
            <a:r>
              <a:rPr lang="en-GB" dirty="0"/>
              <a:t> </a:t>
            </a:r>
            <a:r>
              <a:rPr lang="en-GB" dirty="0" err="1"/>
              <a:t>sık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yapılması</a:t>
            </a:r>
            <a:r>
              <a:rPr lang="en-GB" dirty="0"/>
              <a:t>, </a:t>
            </a:r>
            <a:r>
              <a:rPr lang="en-GB" dirty="0" err="1"/>
              <a:t>fakat</a:t>
            </a:r>
            <a:r>
              <a:rPr lang="en-GB" dirty="0"/>
              <a:t> her </a:t>
            </a:r>
            <a:r>
              <a:rPr lang="en-GB" dirty="0" err="1"/>
              <a:t>defasında</a:t>
            </a:r>
            <a:r>
              <a:rPr lang="en-GB" dirty="0"/>
              <a:t> azar </a:t>
            </a:r>
            <a:r>
              <a:rPr lang="en-GB" dirty="0" err="1"/>
              <a:t>azar</a:t>
            </a:r>
            <a:r>
              <a:rPr lang="en-GB" dirty="0"/>
              <a:t> </a:t>
            </a:r>
            <a:r>
              <a:rPr lang="en-GB" dirty="0" err="1"/>
              <a:t>verilmesi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yem</a:t>
            </a:r>
            <a:r>
              <a:rPr lang="en-GB" dirty="0"/>
              <a:t> </a:t>
            </a:r>
            <a:r>
              <a:rPr lang="en-GB" dirty="0" err="1"/>
              <a:t>artıkları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dışkıların</a:t>
            </a:r>
            <a:r>
              <a:rPr lang="en-GB" dirty="0"/>
              <a:t> </a:t>
            </a:r>
            <a:r>
              <a:rPr lang="en-GB" dirty="0" err="1"/>
              <a:t>sürekli</a:t>
            </a:r>
            <a:r>
              <a:rPr lang="en-GB" dirty="0"/>
              <a:t> </a:t>
            </a:r>
            <a:r>
              <a:rPr lang="en-GB" dirty="0" err="1"/>
              <a:t>temizlenmesi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konularda</a:t>
            </a:r>
            <a:r>
              <a:rPr lang="en-GB" dirty="0"/>
              <a:t> </a:t>
            </a:r>
            <a:r>
              <a:rPr lang="en-GB" dirty="0" err="1"/>
              <a:t>özen</a:t>
            </a:r>
            <a:r>
              <a:rPr lang="en-GB" dirty="0"/>
              <a:t> </a:t>
            </a:r>
            <a:r>
              <a:rPr lang="en-GB" dirty="0" err="1"/>
              <a:t>gösterilmelidir</a:t>
            </a:r>
            <a:r>
              <a:rPr lang="en-GB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35" y="5377761"/>
            <a:ext cx="10425064" cy="5121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142" y="6315409"/>
            <a:ext cx="85351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0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2852" y="1104147"/>
            <a:ext cx="9601196" cy="33189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dirty="0" err="1"/>
              <a:t>Alabalık</a:t>
            </a:r>
            <a:r>
              <a:rPr lang="en-GB" dirty="0"/>
              <a:t> </a:t>
            </a:r>
            <a:r>
              <a:rPr lang="en-GB" dirty="0" err="1"/>
              <a:t>larvalarının</a:t>
            </a:r>
            <a:r>
              <a:rPr lang="en-GB" dirty="0"/>
              <a:t> </a:t>
            </a:r>
            <a:r>
              <a:rPr lang="en-GB" dirty="0" err="1"/>
              <a:t>ön</a:t>
            </a:r>
            <a:r>
              <a:rPr lang="en-GB" dirty="0"/>
              <a:t> </a:t>
            </a:r>
            <a:r>
              <a:rPr lang="en-GB" dirty="0" err="1"/>
              <a:t>büyütülmesinde</a:t>
            </a:r>
            <a:r>
              <a:rPr lang="en-GB" dirty="0"/>
              <a:t> </a:t>
            </a:r>
            <a:r>
              <a:rPr lang="en-GB" dirty="0" err="1"/>
              <a:t>genellikle</a:t>
            </a:r>
            <a:r>
              <a:rPr lang="en-GB" dirty="0"/>
              <a:t> 3-4 m </a:t>
            </a:r>
            <a:r>
              <a:rPr lang="en-GB" dirty="0" err="1"/>
              <a:t>uzunluk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40-80 cm </a:t>
            </a:r>
            <a:r>
              <a:rPr lang="en-GB" dirty="0" err="1"/>
              <a:t>genişlikte</a:t>
            </a:r>
            <a:r>
              <a:rPr lang="en-GB" dirty="0"/>
              <a:t> </a:t>
            </a:r>
            <a:r>
              <a:rPr lang="en-GB" dirty="0" err="1"/>
              <a:t>kanallar</a:t>
            </a:r>
            <a:r>
              <a:rPr lang="en-GB" dirty="0"/>
              <a:t> </a:t>
            </a:r>
            <a:r>
              <a:rPr lang="en-GB" dirty="0" err="1"/>
              <a:t>kullanılmaktadır</a:t>
            </a:r>
            <a:r>
              <a:rPr lang="en-GB" dirty="0"/>
              <a:t>. </a:t>
            </a:r>
            <a:r>
              <a:rPr lang="en-GB" dirty="0" err="1"/>
              <a:t>Genelde</a:t>
            </a:r>
            <a:r>
              <a:rPr lang="en-GB" dirty="0"/>
              <a:t> </a:t>
            </a:r>
            <a:r>
              <a:rPr lang="en-GB" dirty="0" err="1"/>
              <a:t>betonarme</a:t>
            </a:r>
            <a:r>
              <a:rPr lang="en-GB" dirty="0"/>
              <a:t> </a:t>
            </a:r>
            <a:r>
              <a:rPr lang="en-GB" dirty="0" err="1"/>
              <a:t>inşa</a:t>
            </a:r>
            <a:r>
              <a:rPr lang="en-GB" dirty="0"/>
              <a:t> </a:t>
            </a:r>
            <a:r>
              <a:rPr lang="en-GB" dirty="0" err="1"/>
              <a:t>edilirlerse</a:t>
            </a:r>
            <a:r>
              <a:rPr lang="en-GB" dirty="0"/>
              <a:t> de, </a:t>
            </a:r>
            <a:r>
              <a:rPr lang="en-GB" dirty="0" err="1"/>
              <a:t>hijyenik</a:t>
            </a:r>
            <a:r>
              <a:rPr lang="en-GB" dirty="0"/>
              <a:t> </a:t>
            </a:r>
            <a:r>
              <a:rPr lang="en-GB" dirty="0" err="1"/>
              <a:t>açıdan</a:t>
            </a:r>
            <a:r>
              <a:rPr lang="en-GB" dirty="0"/>
              <a:t> polyester </a:t>
            </a:r>
            <a:r>
              <a:rPr lang="en-GB" dirty="0" err="1"/>
              <a:t>kanallar</a:t>
            </a:r>
            <a:r>
              <a:rPr lang="en-GB" dirty="0"/>
              <a:t> </a:t>
            </a:r>
            <a:r>
              <a:rPr lang="en-GB" dirty="0" err="1"/>
              <a:t>tercih</a:t>
            </a:r>
            <a:r>
              <a:rPr lang="en-GB" dirty="0"/>
              <a:t> </a:t>
            </a:r>
            <a:r>
              <a:rPr lang="en-GB" dirty="0" err="1"/>
              <a:t>edilmelidir</a:t>
            </a:r>
            <a:r>
              <a:rPr lang="en-GB" dirty="0"/>
              <a:t>. </a:t>
            </a:r>
            <a:r>
              <a:rPr lang="en-GB" dirty="0" err="1"/>
              <a:t>Populasyonun</a:t>
            </a:r>
            <a:r>
              <a:rPr lang="en-GB" dirty="0"/>
              <a:t> </a:t>
            </a:r>
            <a:r>
              <a:rPr lang="en-GB" dirty="0" err="1"/>
              <a:t>stok</a:t>
            </a:r>
            <a:r>
              <a:rPr lang="en-GB" dirty="0"/>
              <a:t> </a:t>
            </a:r>
            <a:r>
              <a:rPr lang="en-GB" dirty="0" err="1"/>
              <a:t>yoğunluğu</a:t>
            </a:r>
            <a:r>
              <a:rPr lang="en-GB" dirty="0"/>
              <a:t>, </a:t>
            </a:r>
            <a:r>
              <a:rPr lang="en-GB" dirty="0" err="1"/>
              <a:t>kullanılan</a:t>
            </a:r>
            <a:r>
              <a:rPr lang="en-GB" dirty="0"/>
              <a:t> </a:t>
            </a:r>
            <a:r>
              <a:rPr lang="en-GB" dirty="0" err="1"/>
              <a:t>suyun</a:t>
            </a:r>
            <a:r>
              <a:rPr lang="en-GB" dirty="0"/>
              <a:t> </a:t>
            </a:r>
            <a:r>
              <a:rPr lang="en-GB" dirty="0" err="1"/>
              <a:t>miktar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kalitesine</a:t>
            </a:r>
            <a:r>
              <a:rPr lang="en-GB" dirty="0"/>
              <a:t> </a:t>
            </a:r>
            <a:r>
              <a:rPr lang="en-GB" dirty="0" err="1"/>
              <a:t>bağlıdır</a:t>
            </a:r>
            <a:r>
              <a:rPr lang="en-GB" dirty="0"/>
              <a:t>. Bu </a:t>
            </a:r>
            <a:r>
              <a:rPr lang="en-GB" dirty="0" err="1"/>
              <a:t>kanallarda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değişiminin</a:t>
            </a:r>
            <a:r>
              <a:rPr lang="en-GB" dirty="0"/>
              <a:t> optimum </a:t>
            </a:r>
            <a:r>
              <a:rPr lang="en-GB" dirty="0" err="1"/>
              <a:t>düzeyi</a:t>
            </a:r>
            <a:r>
              <a:rPr lang="en-GB" dirty="0"/>
              <a:t> </a:t>
            </a:r>
            <a:r>
              <a:rPr lang="en-GB" dirty="0" err="1"/>
              <a:t>saatte</a:t>
            </a:r>
            <a:r>
              <a:rPr lang="en-GB" dirty="0"/>
              <a:t> 4-8 </a:t>
            </a:r>
            <a:r>
              <a:rPr lang="en-GB" dirty="0" err="1"/>
              <a:t>defa</a:t>
            </a:r>
            <a:r>
              <a:rPr lang="en-GB" dirty="0"/>
              <a:t> </a:t>
            </a:r>
            <a:r>
              <a:rPr lang="en-GB" dirty="0" err="1"/>
              <a:t>olmalıdır</a:t>
            </a:r>
            <a:r>
              <a:rPr lang="en-GB" dirty="0"/>
              <a:t>. </a:t>
            </a:r>
            <a:r>
              <a:rPr lang="en-GB" dirty="0" err="1"/>
              <a:t>Derinlikleri</a:t>
            </a:r>
            <a:r>
              <a:rPr lang="en-GB" dirty="0"/>
              <a:t> 30-80 cm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kanallarda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yüksekliği</a:t>
            </a:r>
            <a:r>
              <a:rPr lang="en-GB" dirty="0"/>
              <a:t> </a:t>
            </a:r>
            <a:r>
              <a:rPr lang="en-GB" dirty="0" err="1"/>
              <a:t>balık</a:t>
            </a:r>
            <a:r>
              <a:rPr lang="en-GB" dirty="0"/>
              <a:t> </a:t>
            </a:r>
            <a:r>
              <a:rPr lang="en-GB" dirty="0" err="1"/>
              <a:t>boyutuna</a:t>
            </a:r>
            <a:r>
              <a:rPr lang="en-GB" dirty="0"/>
              <a:t> </a:t>
            </a:r>
            <a:r>
              <a:rPr lang="en-GB" dirty="0" err="1"/>
              <a:t>koşut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yükseltilir</a:t>
            </a:r>
            <a:r>
              <a:rPr lang="en-GB" dirty="0"/>
              <a:t>. </a:t>
            </a:r>
            <a:r>
              <a:rPr lang="en-GB" dirty="0" err="1"/>
              <a:t>Örneğin</a:t>
            </a:r>
            <a:r>
              <a:rPr lang="en-GB" dirty="0"/>
              <a:t> 3,60 m </a:t>
            </a:r>
            <a:r>
              <a:rPr lang="en-GB" dirty="0" err="1"/>
              <a:t>uzunluk</a:t>
            </a:r>
            <a:r>
              <a:rPr lang="en-GB" dirty="0"/>
              <a:t>, 40 cm </a:t>
            </a:r>
            <a:r>
              <a:rPr lang="en-GB" dirty="0" err="1"/>
              <a:t>genişlik</a:t>
            </a:r>
            <a:r>
              <a:rPr lang="en-GB" dirty="0"/>
              <a:t>, 17 cm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derinliğinde</a:t>
            </a:r>
            <a:r>
              <a:rPr lang="en-GB" dirty="0"/>
              <a:t> </a:t>
            </a:r>
            <a:r>
              <a:rPr lang="en-GB" dirty="0" err="1"/>
              <a:t>kanala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30.000 </a:t>
            </a:r>
            <a:r>
              <a:rPr lang="en-GB" dirty="0" err="1"/>
              <a:t>adet</a:t>
            </a:r>
            <a:r>
              <a:rPr lang="en-GB" dirty="0"/>
              <a:t> </a:t>
            </a:r>
            <a:r>
              <a:rPr lang="en-GB" dirty="0" err="1"/>
              <a:t>gökkuşağı</a:t>
            </a:r>
            <a:r>
              <a:rPr lang="en-GB" dirty="0"/>
              <a:t> </a:t>
            </a:r>
            <a:r>
              <a:rPr lang="en-GB" dirty="0" err="1"/>
              <a:t>alabalığı</a:t>
            </a:r>
            <a:r>
              <a:rPr lang="en-GB" dirty="0"/>
              <a:t> </a:t>
            </a:r>
            <a:r>
              <a:rPr lang="en-GB" dirty="0" err="1"/>
              <a:t>larvası</a:t>
            </a:r>
            <a:r>
              <a:rPr lang="en-GB" dirty="0"/>
              <a:t>, </a:t>
            </a:r>
            <a:r>
              <a:rPr lang="en-GB" dirty="0" err="1"/>
              <a:t>yani</a:t>
            </a:r>
            <a:r>
              <a:rPr lang="en-GB" dirty="0"/>
              <a:t> 122.000 larva/m3 </a:t>
            </a:r>
            <a:r>
              <a:rPr lang="en-GB" dirty="0" err="1"/>
              <a:t>stoklanarak</a:t>
            </a:r>
            <a:r>
              <a:rPr lang="en-GB" dirty="0"/>
              <a:t> </a:t>
            </a:r>
            <a:r>
              <a:rPr lang="en-GB" dirty="0" err="1"/>
              <a:t>yemlenebilir</a:t>
            </a:r>
            <a:r>
              <a:rPr lang="en-GB" dirty="0"/>
              <a:t>. </a:t>
            </a:r>
            <a:endParaRPr lang="tr-TR" dirty="0" smtClean="0"/>
          </a:p>
          <a:p>
            <a:pPr algn="just"/>
            <a:r>
              <a:rPr lang="en-GB" dirty="0" err="1" smtClean="0"/>
              <a:t>Yemleme</a:t>
            </a:r>
            <a:r>
              <a:rPr lang="en-GB" dirty="0" smtClean="0"/>
              <a:t> </a:t>
            </a:r>
            <a:r>
              <a:rPr lang="en-GB" dirty="0" err="1"/>
              <a:t>dönemindeki</a:t>
            </a:r>
            <a:r>
              <a:rPr lang="en-GB" dirty="0"/>
              <a:t> </a:t>
            </a:r>
            <a:r>
              <a:rPr lang="en-GB" dirty="0" err="1"/>
              <a:t>larvalarda</a:t>
            </a:r>
            <a:r>
              <a:rPr lang="en-GB" dirty="0"/>
              <a:t> </a:t>
            </a:r>
            <a:r>
              <a:rPr lang="en-GB" dirty="0" err="1"/>
              <a:t>genellikle</a:t>
            </a:r>
            <a:r>
              <a:rPr lang="en-GB" dirty="0"/>
              <a:t> 100.000 </a:t>
            </a:r>
            <a:r>
              <a:rPr lang="en-GB" dirty="0" err="1"/>
              <a:t>adet</a:t>
            </a:r>
            <a:r>
              <a:rPr lang="en-GB" dirty="0"/>
              <a:t>/m3, </a:t>
            </a:r>
            <a:r>
              <a:rPr lang="en-GB" dirty="0" err="1"/>
              <a:t>yani</a:t>
            </a:r>
            <a:r>
              <a:rPr lang="en-GB" dirty="0"/>
              <a:t> 100 </a:t>
            </a:r>
            <a:r>
              <a:rPr lang="en-GB" dirty="0" err="1"/>
              <a:t>adet</a:t>
            </a:r>
            <a:r>
              <a:rPr lang="en-GB" dirty="0"/>
              <a:t>/</a:t>
            </a:r>
            <a:r>
              <a:rPr lang="en-GB" dirty="0" err="1"/>
              <a:t>lt</a:t>
            </a:r>
            <a:r>
              <a:rPr lang="en-GB" dirty="0"/>
              <a:t> </a:t>
            </a:r>
            <a:r>
              <a:rPr lang="en-GB" dirty="0" err="1"/>
              <a:t>stok</a:t>
            </a:r>
            <a:r>
              <a:rPr lang="en-GB" dirty="0"/>
              <a:t> </a:t>
            </a:r>
            <a:r>
              <a:rPr lang="en-GB" dirty="0" err="1"/>
              <a:t>miktarları</a:t>
            </a:r>
            <a:r>
              <a:rPr lang="en-GB" dirty="0"/>
              <a:t> </a:t>
            </a:r>
            <a:r>
              <a:rPr lang="en-GB" dirty="0" err="1"/>
              <a:t>uygulanır</a:t>
            </a:r>
            <a:r>
              <a:rPr lang="en-GB" dirty="0"/>
              <a:t>. </a:t>
            </a:r>
            <a:r>
              <a:rPr lang="en-GB" dirty="0" err="1"/>
              <a:t>Belirtilen</a:t>
            </a:r>
            <a:r>
              <a:rPr lang="en-GB" dirty="0"/>
              <a:t> </a:t>
            </a:r>
            <a:r>
              <a:rPr lang="en-GB" dirty="0" err="1"/>
              <a:t>stok</a:t>
            </a:r>
            <a:r>
              <a:rPr lang="en-GB" dirty="0"/>
              <a:t> </a:t>
            </a:r>
            <a:r>
              <a:rPr lang="en-GB" dirty="0" err="1"/>
              <a:t>miktarları</a:t>
            </a:r>
            <a:r>
              <a:rPr lang="en-GB" dirty="0"/>
              <a:t> </a:t>
            </a:r>
            <a:r>
              <a:rPr lang="en-GB" dirty="0" err="1"/>
              <a:t>uygulandığında</a:t>
            </a:r>
            <a:r>
              <a:rPr lang="en-GB" dirty="0"/>
              <a:t> </a:t>
            </a:r>
            <a:r>
              <a:rPr lang="en-GB" dirty="0" err="1"/>
              <a:t>kanallarda</a:t>
            </a:r>
            <a:r>
              <a:rPr lang="en-GB" dirty="0"/>
              <a:t> </a:t>
            </a:r>
            <a:r>
              <a:rPr lang="en-GB" dirty="0" err="1"/>
              <a:t>saatte</a:t>
            </a:r>
            <a:r>
              <a:rPr lang="en-GB" dirty="0"/>
              <a:t> 4-8 </a:t>
            </a:r>
            <a:r>
              <a:rPr lang="en-GB" dirty="0" err="1"/>
              <a:t>defa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değişimi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1-2 </a:t>
            </a:r>
            <a:r>
              <a:rPr lang="en-GB" dirty="0" err="1"/>
              <a:t>lt</a:t>
            </a:r>
            <a:r>
              <a:rPr lang="en-GB" dirty="0"/>
              <a:t>/</a:t>
            </a:r>
            <a:r>
              <a:rPr lang="en-GB" dirty="0" err="1"/>
              <a:t>sn</a:t>
            </a:r>
            <a:r>
              <a:rPr lang="en-GB" dirty="0"/>
              <a:t>/m3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gereklidir</a:t>
            </a:r>
            <a:r>
              <a:rPr lang="en-GB" dirty="0"/>
              <a:t>. Bu </a:t>
            </a:r>
            <a:r>
              <a:rPr lang="en-GB" dirty="0" err="1"/>
              <a:t>koşullar</a:t>
            </a:r>
            <a:r>
              <a:rPr lang="en-GB" dirty="0"/>
              <a:t> </a:t>
            </a:r>
            <a:r>
              <a:rPr lang="en-GB" dirty="0" err="1"/>
              <a:t>altında</a:t>
            </a:r>
            <a:r>
              <a:rPr lang="en-GB" dirty="0"/>
              <a:t>, 8-10 </a:t>
            </a:r>
            <a:r>
              <a:rPr lang="en-GB" dirty="0" err="1"/>
              <a:t>oC’lik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sıcaklığında</a:t>
            </a:r>
            <a:r>
              <a:rPr lang="en-GB" dirty="0"/>
              <a:t> 8 </a:t>
            </a:r>
            <a:r>
              <a:rPr lang="en-GB" dirty="0" err="1"/>
              <a:t>günlük</a:t>
            </a:r>
            <a:r>
              <a:rPr lang="en-GB" dirty="0"/>
              <a:t> </a:t>
            </a:r>
            <a:r>
              <a:rPr lang="en-GB" dirty="0" err="1"/>
              <a:t>yemleme</a:t>
            </a:r>
            <a:r>
              <a:rPr lang="en-GB" dirty="0"/>
              <a:t> </a:t>
            </a:r>
            <a:r>
              <a:rPr lang="en-GB" dirty="0" err="1"/>
              <a:t>sonunda</a:t>
            </a:r>
            <a:r>
              <a:rPr lang="en-GB" dirty="0"/>
              <a:t> </a:t>
            </a:r>
            <a:r>
              <a:rPr lang="en-GB" dirty="0" err="1"/>
              <a:t>stokta</a:t>
            </a:r>
            <a:r>
              <a:rPr lang="en-GB" dirty="0"/>
              <a:t> 50.000 </a:t>
            </a:r>
            <a:r>
              <a:rPr lang="en-GB" dirty="0" err="1"/>
              <a:t>yavru</a:t>
            </a:r>
            <a:r>
              <a:rPr lang="en-GB" dirty="0"/>
              <a:t>/m3, 15 </a:t>
            </a:r>
            <a:r>
              <a:rPr lang="en-GB" dirty="0" err="1"/>
              <a:t>günlük</a:t>
            </a:r>
            <a:r>
              <a:rPr lang="en-GB" dirty="0"/>
              <a:t> </a:t>
            </a:r>
            <a:r>
              <a:rPr lang="en-GB" dirty="0" err="1"/>
              <a:t>yemlemeden</a:t>
            </a:r>
            <a:r>
              <a:rPr lang="en-GB" dirty="0"/>
              <a:t> </a:t>
            </a:r>
            <a:r>
              <a:rPr lang="en-GB" dirty="0" err="1"/>
              <a:t>sonra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20.000-30.000 </a:t>
            </a:r>
            <a:r>
              <a:rPr lang="en-GB" dirty="0" err="1"/>
              <a:t>yavru</a:t>
            </a:r>
            <a:r>
              <a:rPr lang="en-GB" dirty="0"/>
              <a:t>/m3 </a:t>
            </a:r>
            <a:r>
              <a:rPr lang="en-GB" dirty="0" err="1"/>
              <a:t>şeklinde</a:t>
            </a:r>
            <a:r>
              <a:rPr lang="en-GB" dirty="0"/>
              <a:t> </a:t>
            </a:r>
            <a:r>
              <a:rPr lang="en-GB" dirty="0" err="1"/>
              <a:t>seyreltme</a:t>
            </a:r>
            <a:r>
              <a:rPr lang="en-GB" dirty="0"/>
              <a:t> </a:t>
            </a:r>
            <a:r>
              <a:rPr lang="en-GB" dirty="0" err="1" smtClean="0"/>
              <a:t>yapılır</a:t>
            </a:r>
            <a:r>
              <a:rPr lang="en-GB" dirty="0" smtClean="0"/>
              <a:t>. </a:t>
            </a:r>
            <a:endParaRPr lang="en-GB" dirty="0"/>
          </a:p>
          <a:p>
            <a:pPr algn="just"/>
            <a:r>
              <a:rPr lang="en-GB" dirty="0" err="1"/>
              <a:t>Kapasitesi</a:t>
            </a:r>
            <a:r>
              <a:rPr lang="en-GB" dirty="0"/>
              <a:t> 2-4 m3, </a:t>
            </a:r>
            <a:r>
              <a:rPr lang="en-GB" dirty="0" err="1"/>
              <a:t>genelde</a:t>
            </a:r>
            <a:r>
              <a:rPr lang="en-GB" dirty="0"/>
              <a:t> polyester </a:t>
            </a:r>
            <a:r>
              <a:rPr lang="en-GB" dirty="0" err="1"/>
              <a:t>olan</a:t>
            </a:r>
            <a:r>
              <a:rPr lang="en-GB" dirty="0"/>
              <a:t>, </a:t>
            </a:r>
            <a:r>
              <a:rPr lang="en-GB" dirty="0" err="1"/>
              <a:t>fakat</a:t>
            </a:r>
            <a:r>
              <a:rPr lang="en-GB" dirty="0"/>
              <a:t> </a:t>
            </a:r>
            <a:r>
              <a:rPr lang="en-GB" dirty="0" err="1"/>
              <a:t>beton</a:t>
            </a:r>
            <a:r>
              <a:rPr lang="en-GB" dirty="0"/>
              <a:t> yada </a:t>
            </a:r>
            <a:r>
              <a:rPr lang="en-GB" dirty="0" err="1"/>
              <a:t>eternitten</a:t>
            </a:r>
            <a:r>
              <a:rPr lang="en-GB" dirty="0"/>
              <a:t> de </a:t>
            </a:r>
            <a:r>
              <a:rPr lang="en-GB" dirty="0" err="1"/>
              <a:t>imal</a:t>
            </a:r>
            <a:r>
              <a:rPr lang="en-GB" dirty="0"/>
              <a:t> </a:t>
            </a:r>
            <a:r>
              <a:rPr lang="en-GB" dirty="0" err="1"/>
              <a:t>edilen</a:t>
            </a:r>
            <a:r>
              <a:rPr lang="en-GB" dirty="0"/>
              <a:t> </a:t>
            </a:r>
            <a:r>
              <a:rPr lang="en-GB" dirty="0" err="1"/>
              <a:t>kanal</a:t>
            </a:r>
            <a:r>
              <a:rPr lang="en-GB" dirty="0"/>
              <a:t> tipi </a:t>
            </a:r>
            <a:r>
              <a:rPr lang="en-GB" dirty="0" err="1"/>
              <a:t>tanklarda</a:t>
            </a:r>
            <a:r>
              <a:rPr lang="en-GB" dirty="0"/>
              <a:t> </a:t>
            </a:r>
            <a:r>
              <a:rPr lang="en-GB" dirty="0" err="1"/>
              <a:t>iyi</a:t>
            </a:r>
            <a:r>
              <a:rPr lang="en-GB" dirty="0"/>
              <a:t> </a:t>
            </a:r>
            <a:r>
              <a:rPr lang="en-GB" dirty="0" err="1"/>
              <a:t>düzeyde</a:t>
            </a:r>
            <a:r>
              <a:rPr lang="en-GB" dirty="0"/>
              <a:t> </a:t>
            </a:r>
            <a:r>
              <a:rPr lang="en-GB" dirty="0" err="1"/>
              <a:t>oksijen</a:t>
            </a:r>
            <a:r>
              <a:rPr lang="en-GB" dirty="0"/>
              <a:t> </a:t>
            </a:r>
            <a:r>
              <a:rPr lang="en-GB" dirty="0" err="1"/>
              <a:t>içeren</a:t>
            </a:r>
            <a:r>
              <a:rPr lang="en-GB" dirty="0"/>
              <a:t> </a:t>
            </a:r>
            <a:r>
              <a:rPr lang="en-GB" dirty="0" err="1"/>
              <a:t>suyla</a:t>
            </a:r>
            <a:r>
              <a:rPr lang="en-GB" dirty="0"/>
              <a:t> 30.000-60.000 </a:t>
            </a:r>
            <a:r>
              <a:rPr lang="en-GB" dirty="0" err="1"/>
              <a:t>adet</a:t>
            </a:r>
            <a:r>
              <a:rPr lang="en-GB" dirty="0"/>
              <a:t> larva 6-8 </a:t>
            </a:r>
            <a:r>
              <a:rPr lang="en-GB" dirty="0" err="1"/>
              <a:t>hafta</a:t>
            </a:r>
            <a:r>
              <a:rPr lang="en-GB" dirty="0"/>
              <a:t> </a:t>
            </a:r>
            <a:r>
              <a:rPr lang="en-GB" dirty="0" err="1"/>
              <a:t>beslenir</a:t>
            </a:r>
            <a:r>
              <a:rPr lang="en-GB" dirty="0"/>
              <a:t>. Bu </a:t>
            </a:r>
            <a:r>
              <a:rPr lang="en-GB" dirty="0" err="1"/>
              <a:t>tanklara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girişi</a:t>
            </a:r>
            <a:r>
              <a:rPr lang="en-GB" dirty="0"/>
              <a:t> 20-40 </a:t>
            </a:r>
            <a:r>
              <a:rPr lang="en-GB" dirty="0" err="1"/>
              <a:t>lt</a:t>
            </a:r>
            <a:r>
              <a:rPr lang="en-GB" dirty="0"/>
              <a:t>/</a:t>
            </a:r>
            <a:r>
              <a:rPr lang="en-GB" dirty="0" err="1"/>
              <a:t>dak</a:t>
            </a:r>
            <a:r>
              <a:rPr lang="en-GB" dirty="0"/>
              <a:t>./m3 </a:t>
            </a:r>
            <a:r>
              <a:rPr lang="en-GB" dirty="0" err="1"/>
              <a:t>su</a:t>
            </a:r>
            <a:r>
              <a:rPr lang="en-GB" dirty="0"/>
              <a:t>, </a:t>
            </a:r>
            <a:r>
              <a:rPr lang="en-GB" dirty="0" err="1"/>
              <a:t>olmalıdır</a:t>
            </a:r>
            <a:r>
              <a:rPr lang="en-GB" dirty="0"/>
              <a:t>. Stok </a:t>
            </a:r>
            <a:r>
              <a:rPr lang="en-GB" dirty="0" err="1"/>
              <a:t>yoğunluğu</a:t>
            </a:r>
            <a:r>
              <a:rPr lang="en-GB" dirty="0"/>
              <a:t> 8-12 </a:t>
            </a:r>
            <a:r>
              <a:rPr lang="en-GB" dirty="0" err="1"/>
              <a:t>adet</a:t>
            </a:r>
            <a:r>
              <a:rPr lang="en-GB" dirty="0"/>
              <a:t> larva/lt. Bu </a:t>
            </a:r>
            <a:r>
              <a:rPr lang="en-GB" dirty="0" err="1"/>
              <a:t>tanklarda</a:t>
            </a:r>
            <a:r>
              <a:rPr lang="en-GB" dirty="0"/>
              <a:t> </a:t>
            </a:r>
            <a:r>
              <a:rPr lang="en-GB" dirty="0" err="1"/>
              <a:t>taban</a:t>
            </a:r>
            <a:r>
              <a:rPr lang="en-GB" dirty="0"/>
              <a:t> </a:t>
            </a:r>
            <a:r>
              <a:rPr lang="en-GB" dirty="0" err="1"/>
              <a:t>eğimi</a:t>
            </a:r>
            <a:r>
              <a:rPr lang="en-GB" dirty="0"/>
              <a:t> %1,5-2 </a:t>
            </a:r>
            <a:r>
              <a:rPr lang="en-GB" dirty="0" err="1"/>
              <a:t>olduğunda</a:t>
            </a:r>
            <a:r>
              <a:rPr lang="en-GB" dirty="0"/>
              <a:t> </a:t>
            </a:r>
            <a:r>
              <a:rPr lang="en-GB" dirty="0" err="1"/>
              <a:t>iyi</a:t>
            </a:r>
            <a:r>
              <a:rPr lang="en-GB" dirty="0"/>
              <a:t> </a:t>
            </a:r>
            <a:r>
              <a:rPr lang="en-GB" dirty="0" err="1"/>
              <a:t>temizlenme</a:t>
            </a:r>
            <a:r>
              <a:rPr lang="en-GB" dirty="0"/>
              <a:t> </a:t>
            </a:r>
            <a:r>
              <a:rPr lang="en-GB" dirty="0" err="1"/>
              <a:t>olanağı</a:t>
            </a:r>
            <a:r>
              <a:rPr lang="en-GB" dirty="0"/>
              <a:t> </a:t>
            </a:r>
            <a:r>
              <a:rPr lang="en-GB" dirty="0" err="1" smtClean="0"/>
              <a:t>yaratır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09" y="5429036"/>
            <a:ext cx="10425064" cy="5121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823" y="6404506"/>
            <a:ext cx="85351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8130" y="1078510"/>
            <a:ext cx="9601196" cy="3318936"/>
          </a:xfrm>
        </p:spPr>
        <p:txBody>
          <a:bodyPr>
            <a:noAutofit/>
          </a:bodyPr>
          <a:lstStyle/>
          <a:p>
            <a:pPr algn="just"/>
            <a:r>
              <a:rPr lang="en-GB" sz="1600" dirty="0"/>
              <a:t>Bu </a:t>
            </a:r>
            <a:r>
              <a:rPr lang="en-GB" sz="1600" dirty="0" err="1"/>
              <a:t>tanklarda</a:t>
            </a:r>
            <a:r>
              <a:rPr lang="en-GB" sz="1600" dirty="0"/>
              <a:t> </a:t>
            </a:r>
            <a:r>
              <a:rPr lang="en-GB" sz="1600" dirty="0" err="1"/>
              <a:t>üst</a:t>
            </a:r>
            <a:r>
              <a:rPr lang="en-GB" sz="1600" dirty="0"/>
              <a:t> </a:t>
            </a:r>
            <a:r>
              <a:rPr lang="en-GB" sz="1600" dirty="0" err="1"/>
              <a:t>kısımdan</a:t>
            </a:r>
            <a:r>
              <a:rPr lang="en-GB" sz="1600" dirty="0"/>
              <a:t> </a:t>
            </a:r>
            <a:r>
              <a:rPr lang="en-GB" sz="1600" dirty="0" err="1"/>
              <a:t>basınçla</a:t>
            </a:r>
            <a:r>
              <a:rPr lang="en-GB" sz="1600" dirty="0"/>
              <a:t> </a:t>
            </a:r>
            <a:r>
              <a:rPr lang="en-GB" sz="1600" dirty="0" err="1"/>
              <a:t>geren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, tank </a:t>
            </a:r>
            <a:r>
              <a:rPr lang="en-GB" sz="1600" dirty="0" err="1"/>
              <a:t>içindeki</a:t>
            </a:r>
            <a:r>
              <a:rPr lang="en-GB" sz="1600" dirty="0"/>
              <a:t> </a:t>
            </a:r>
            <a:r>
              <a:rPr lang="en-GB" sz="1600" dirty="0" err="1"/>
              <a:t>suyu</a:t>
            </a:r>
            <a:r>
              <a:rPr lang="en-GB" sz="1600" dirty="0"/>
              <a:t> </a:t>
            </a:r>
            <a:r>
              <a:rPr lang="en-GB" sz="1600" dirty="0" err="1"/>
              <a:t>dairevi</a:t>
            </a:r>
            <a:r>
              <a:rPr lang="en-GB" sz="1600" dirty="0"/>
              <a:t> </a:t>
            </a:r>
            <a:r>
              <a:rPr lang="en-GB" sz="1600" dirty="0" err="1"/>
              <a:t>bir</a:t>
            </a:r>
            <a:r>
              <a:rPr lang="en-GB" sz="1600" dirty="0"/>
              <a:t> </a:t>
            </a:r>
            <a:r>
              <a:rPr lang="en-GB" sz="1600" dirty="0" err="1"/>
              <a:t>hareket</a:t>
            </a:r>
            <a:r>
              <a:rPr lang="en-GB" sz="1600" dirty="0"/>
              <a:t> </a:t>
            </a:r>
            <a:r>
              <a:rPr lang="en-GB" sz="1600" dirty="0" err="1"/>
              <a:t>halinde</a:t>
            </a:r>
            <a:r>
              <a:rPr lang="en-GB" sz="1600" dirty="0"/>
              <a:t> </a:t>
            </a:r>
            <a:r>
              <a:rPr lang="en-GB" sz="1600" dirty="0" err="1"/>
              <a:t>tutar</a:t>
            </a:r>
            <a:r>
              <a:rPr lang="en-GB" sz="1600" dirty="0"/>
              <a:t>. </a:t>
            </a:r>
            <a:r>
              <a:rPr lang="en-GB" sz="1600" dirty="0" err="1"/>
              <a:t>Dolayısıyla</a:t>
            </a:r>
            <a:r>
              <a:rPr lang="en-GB" sz="1600" dirty="0"/>
              <a:t> </a:t>
            </a:r>
            <a:r>
              <a:rPr lang="en-GB" sz="1600" dirty="0" err="1"/>
              <a:t>bu</a:t>
            </a:r>
            <a:r>
              <a:rPr lang="en-GB" sz="1600" dirty="0"/>
              <a:t> </a:t>
            </a:r>
            <a:r>
              <a:rPr lang="en-GB" sz="1600" dirty="0" err="1"/>
              <a:t>tankların</a:t>
            </a:r>
            <a:r>
              <a:rPr lang="en-GB" sz="1600" dirty="0"/>
              <a:t> her </a:t>
            </a:r>
            <a:r>
              <a:rPr lang="en-GB" sz="1600" dirty="0" err="1"/>
              <a:t>tarafında</a:t>
            </a:r>
            <a:r>
              <a:rPr lang="en-GB" sz="1600" dirty="0"/>
              <a:t> </a:t>
            </a:r>
            <a:r>
              <a:rPr lang="en-GB" sz="1600" dirty="0" err="1"/>
              <a:t>oksijen</a:t>
            </a:r>
            <a:r>
              <a:rPr lang="en-GB" sz="1600" dirty="0"/>
              <a:t> </a:t>
            </a:r>
            <a:r>
              <a:rPr lang="en-GB" sz="1600" dirty="0" err="1"/>
              <a:t>hemen</a:t>
            </a:r>
            <a:r>
              <a:rPr lang="en-GB" sz="1600" dirty="0"/>
              <a:t> </a:t>
            </a:r>
            <a:r>
              <a:rPr lang="en-GB" sz="1600" dirty="0" err="1"/>
              <a:t>hemen</a:t>
            </a:r>
            <a:r>
              <a:rPr lang="en-GB" sz="1600" dirty="0"/>
              <a:t> </a:t>
            </a:r>
            <a:r>
              <a:rPr lang="en-GB" sz="1600" dirty="0" err="1"/>
              <a:t>aynı</a:t>
            </a:r>
            <a:r>
              <a:rPr lang="en-GB" sz="1600" dirty="0"/>
              <a:t> </a:t>
            </a:r>
            <a:r>
              <a:rPr lang="en-GB" sz="1600" dirty="0" err="1"/>
              <a:t>düzeydedir</a:t>
            </a:r>
            <a:r>
              <a:rPr lang="en-GB" sz="1600" dirty="0"/>
              <a:t>. Bu </a:t>
            </a:r>
            <a:r>
              <a:rPr lang="en-GB" sz="1600" dirty="0" err="1"/>
              <a:t>tanklarda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çıkışı</a:t>
            </a:r>
            <a:r>
              <a:rPr lang="en-GB" sz="1600" dirty="0"/>
              <a:t> </a:t>
            </a:r>
            <a:r>
              <a:rPr lang="en-GB" sz="1600" dirty="0" err="1"/>
              <a:t>tabanın</a:t>
            </a:r>
            <a:r>
              <a:rPr lang="en-GB" sz="1600" dirty="0"/>
              <a:t> </a:t>
            </a:r>
            <a:r>
              <a:rPr lang="en-GB" sz="1600" dirty="0" err="1"/>
              <a:t>ortasındadır</a:t>
            </a:r>
            <a:r>
              <a:rPr lang="en-GB" sz="1600" dirty="0"/>
              <a:t>. Su </a:t>
            </a:r>
            <a:r>
              <a:rPr lang="en-GB" sz="1600" dirty="0" err="1"/>
              <a:t>çıkış</a:t>
            </a:r>
            <a:r>
              <a:rPr lang="en-GB" sz="1600" dirty="0"/>
              <a:t> </a:t>
            </a:r>
            <a:r>
              <a:rPr lang="en-GB" sz="1600" dirty="0" err="1"/>
              <a:t>kısmı</a:t>
            </a:r>
            <a:r>
              <a:rPr lang="en-GB" sz="1600" dirty="0"/>
              <a:t> </a:t>
            </a:r>
            <a:r>
              <a:rPr lang="en-GB" sz="1600" dirty="0" err="1"/>
              <a:t>üzerine</a:t>
            </a:r>
            <a:r>
              <a:rPr lang="en-GB" sz="1600" dirty="0"/>
              <a:t> 15-20 cm </a:t>
            </a:r>
            <a:r>
              <a:rPr lang="en-GB" sz="1600" dirty="0" err="1"/>
              <a:t>çapında</a:t>
            </a:r>
            <a:r>
              <a:rPr lang="en-GB" sz="1600" dirty="0"/>
              <a:t> 3,5-4,0 mm </a:t>
            </a:r>
            <a:r>
              <a:rPr lang="en-GB" sz="1600" dirty="0" err="1"/>
              <a:t>göz</a:t>
            </a:r>
            <a:r>
              <a:rPr lang="en-GB" sz="1600" dirty="0"/>
              <a:t> </a:t>
            </a:r>
            <a:r>
              <a:rPr lang="en-GB" sz="1600" dirty="0" err="1"/>
              <a:t>açıklığında</a:t>
            </a:r>
            <a:r>
              <a:rPr lang="en-GB" sz="1600" dirty="0"/>
              <a:t>, </a:t>
            </a:r>
            <a:r>
              <a:rPr lang="en-GB" sz="1600" dirty="0" err="1"/>
              <a:t>paslanmaz</a:t>
            </a:r>
            <a:r>
              <a:rPr lang="en-GB" sz="1600" dirty="0"/>
              <a:t> </a:t>
            </a:r>
            <a:r>
              <a:rPr lang="en-GB" sz="1600" dirty="0" err="1"/>
              <a:t>metalden</a:t>
            </a:r>
            <a:r>
              <a:rPr lang="en-GB" sz="1600" dirty="0"/>
              <a:t> </a:t>
            </a:r>
            <a:r>
              <a:rPr lang="en-GB" sz="1600" dirty="0" err="1"/>
              <a:t>yapılmış</a:t>
            </a:r>
            <a:r>
              <a:rPr lang="en-GB" sz="1600" dirty="0"/>
              <a:t> </a:t>
            </a:r>
            <a:r>
              <a:rPr lang="en-GB" sz="1600" dirty="0" err="1"/>
              <a:t>bir</a:t>
            </a:r>
            <a:r>
              <a:rPr lang="en-GB" sz="1600" dirty="0"/>
              <a:t> </a:t>
            </a:r>
            <a:r>
              <a:rPr lang="en-GB" sz="1600" dirty="0" err="1"/>
              <a:t>süzgeç</a:t>
            </a:r>
            <a:r>
              <a:rPr lang="en-GB" sz="1600" dirty="0"/>
              <a:t> </a:t>
            </a:r>
            <a:r>
              <a:rPr lang="en-GB" sz="1600" dirty="0" err="1"/>
              <a:t>yerleştirilir</a:t>
            </a:r>
            <a:r>
              <a:rPr lang="en-GB" sz="1600" dirty="0"/>
              <a:t>. </a:t>
            </a:r>
            <a:r>
              <a:rPr lang="en-GB" sz="1600" dirty="0" err="1"/>
              <a:t>Tankın</a:t>
            </a:r>
            <a:r>
              <a:rPr lang="en-GB" sz="1600" dirty="0"/>
              <a:t> alt </a:t>
            </a:r>
            <a:r>
              <a:rPr lang="en-GB" sz="1600" dirty="0" err="1"/>
              <a:t>kısmına</a:t>
            </a:r>
            <a:r>
              <a:rPr lang="en-GB" sz="1600" dirty="0"/>
              <a:t> </a:t>
            </a:r>
            <a:r>
              <a:rPr lang="en-GB" sz="1600" dirty="0" err="1"/>
              <a:t>yerleşmiş</a:t>
            </a:r>
            <a:r>
              <a:rPr lang="en-GB" sz="1600" dirty="0"/>
              <a:t> </a:t>
            </a:r>
            <a:r>
              <a:rPr lang="en-GB" sz="1600" dirty="0" err="1"/>
              <a:t>olan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çıkış</a:t>
            </a:r>
            <a:r>
              <a:rPr lang="en-GB" sz="1600" dirty="0"/>
              <a:t> </a:t>
            </a:r>
            <a:r>
              <a:rPr lang="en-GB" sz="1600" dirty="0" err="1"/>
              <a:t>borusu</a:t>
            </a:r>
            <a:r>
              <a:rPr lang="en-GB" sz="1600" dirty="0"/>
              <a:t> </a:t>
            </a:r>
            <a:r>
              <a:rPr lang="en-GB" sz="1600" dirty="0" err="1"/>
              <a:t>hareketli</a:t>
            </a:r>
            <a:r>
              <a:rPr lang="en-GB" sz="1600" dirty="0"/>
              <a:t> </a:t>
            </a:r>
            <a:r>
              <a:rPr lang="en-GB" sz="1600" dirty="0" err="1"/>
              <a:t>bir</a:t>
            </a:r>
            <a:r>
              <a:rPr lang="en-GB" sz="1600" dirty="0"/>
              <a:t> </a:t>
            </a:r>
            <a:r>
              <a:rPr lang="en-GB" sz="1600" dirty="0" err="1"/>
              <a:t>dirsekle</a:t>
            </a:r>
            <a:r>
              <a:rPr lang="en-GB" sz="1600" dirty="0"/>
              <a:t> </a:t>
            </a:r>
            <a:r>
              <a:rPr lang="en-GB" sz="1600" dirty="0" err="1"/>
              <a:t>dış</a:t>
            </a:r>
            <a:r>
              <a:rPr lang="en-GB" sz="1600" dirty="0"/>
              <a:t> </a:t>
            </a:r>
            <a:r>
              <a:rPr lang="en-GB" sz="1600" dirty="0" err="1"/>
              <a:t>kısmından</a:t>
            </a:r>
            <a:r>
              <a:rPr lang="en-GB" sz="1600" dirty="0"/>
              <a:t> </a:t>
            </a:r>
            <a:r>
              <a:rPr lang="en-GB" sz="1600" dirty="0" err="1"/>
              <a:t>yükselmektedir</a:t>
            </a:r>
            <a:r>
              <a:rPr lang="en-GB" sz="1600" dirty="0"/>
              <a:t>. Bu </a:t>
            </a:r>
            <a:r>
              <a:rPr lang="en-GB" sz="1600" dirty="0" err="1"/>
              <a:t>hareketli</a:t>
            </a:r>
            <a:r>
              <a:rPr lang="en-GB" sz="1600" dirty="0"/>
              <a:t> </a:t>
            </a:r>
            <a:r>
              <a:rPr lang="en-GB" sz="1600" dirty="0" err="1"/>
              <a:t>dirseklerle</a:t>
            </a:r>
            <a:r>
              <a:rPr lang="en-GB" sz="1600" dirty="0"/>
              <a:t> tank </a:t>
            </a:r>
            <a:r>
              <a:rPr lang="en-GB" sz="1600" dirty="0" err="1"/>
              <a:t>içindeki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seviyesi</a:t>
            </a:r>
            <a:r>
              <a:rPr lang="en-GB" sz="1600" dirty="0"/>
              <a:t> </a:t>
            </a:r>
            <a:r>
              <a:rPr lang="en-GB" sz="1600" dirty="0" err="1"/>
              <a:t>kolayca</a:t>
            </a:r>
            <a:r>
              <a:rPr lang="en-GB" sz="1600" dirty="0"/>
              <a:t> </a:t>
            </a:r>
            <a:r>
              <a:rPr lang="en-GB" sz="1600" dirty="0" err="1"/>
              <a:t>ayarlanabilmektedir</a:t>
            </a:r>
            <a:r>
              <a:rPr lang="en-GB" sz="1600" dirty="0"/>
              <a:t>. </a:t>
            </a:r>
          </a:p>
          <a:p>
            <a:pPr algn="just"/>
            <a:r>
              <a:rPr lang="en-GB" sz="1600" dirty="0" err="1"/>
              <a:t>Diğer</a:t>
            </a:r>
            <a:r>
              <a:rPr lang="en-GB" sz="1600" dirty="0"/>
              <a:t> </a:t>
            </a:r>
            <a:r>
              <a:rPr lang="en-GB" sz="1600" dirty="0" err="1"/>
              <a:t>taraftan</a:t>
            </a:r>
            <a:r>
              <a:rPr lang="en-GB" sz="1600" dirty="0"/>
              <a:t> </a:t>
            </a:r>
            <a:r>
              <a:rPr lang="en-GB" sz="1600" dirty="0" err="1"/>
              <a:t>tankın</a:t>
            </a:r>
            <a:r>
              <a:rPr lang="en-GB" sz="1600" dirty="0"/>
              <a:t> </a:t>
            </a:r>
            <a:r>
              <a:rPr lang="en-GB" sz="1600" dirty="0" err="1"/>
              <a:t>tabanında</a:t>
            </a:r>
            <a:r>
              <a:rPr lang="en-GB" sz="1600" dirty="0"/>
              <a:t> </a:t>
            </a:r>
            <a:r>
              <a:rPr lang="en-GB" sz="1600" dirty="0" err="1"/>
              <a:t>orta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çıkış</a:t>
            </a:r>
            <a:r>
              <a:rPr lang="en-GB" sz="1600" dirty="0"/>
              <a:t> </a:t>
            </a:r>
            <a:r>
              <a:rPr lang="en-GB" sz="1600" dirty="0" err="1"/>
              <a:t>kısmına</a:t>
            </a:r>
            <a:r>
              <a:rPr lang="en-GB" sz="1600" dirty="0"/>
              <a:t> </a:t>
            </a:r>
            <a:r>
              <a:rPr lang="en-GB" sz="1600" dirty="0" err="1"/>
              <a:t>doğru</a:t>
            </a:r>
            <a:r>
              <a:rPr lang="en-GB" sz="1600" dirty="0"/>
              <a:t> </a:t>
            </a:r>
            <a:r>
              <a:rPr lang="en-GB" sz="1600" dirty="0" err="1"/>
              <a:t>yaklaşık</a:t>
            </a:r>
            <a:r>
              <a:rPr lang="en-GB" sz="1600" dirty="0"/>
              <a:t> %5 </a:t>
            </a:r>
            <a:r>
              <a:rPr lang="en-GB" sz="1600" dirty="0" err="1"/>
              <a:t>meyil</a:t>
            </a:r>
            <a:r>
              <a:rPr lang="en-GB" sz="1600" dirty="0"/>
              <a:t> </a:t>
            </a:r>
            <a:r>
              <a:rPr lang="en-GB" sz="1600" dirty="0" err="1"/>
              <a:t>vardır</a:t>
            </a:r>
            <a:r>
              <a:rPr lang="en-GB" sz="1600" dirty="0"/>
              <a:t>. 2 m </a:t>
            </a:r>
            <a:r>
              <a:rPr lang="en-GB" sz="1600" dirty="0" err="1"/>
              <a:t>çapında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yaklaşık</a:t>
            </a:r>
            <a:r>
              <a:rPr lang="en-GB" sz="1600" dirty="0"/>
              <a:t> Fingerling (</a:t>
            </a:r>
            <a:r>
              <a:rPr lang="en-GB" sz="1600" dirty="0" err="1"/>
              <a:t>Parmak</a:t>
            </a:r>
            <a:r>
              <a:rPr lang="en-GB" sz="1600" dirty="0"/>
              <a:t> </a:t>
            </a:r>
            <a:r>
              <a:rPr lang="en-GB" sz="1600" dirty="0" err="1"/>
              <a:t>Büyüklüğünde</a:t>
            </a:r>
            <a:r>
              <a:rPr lang="en-GB" sz="1600" dirty="0"/>
              <a:t> </a:t>
            </a:r>
            <a:r>
              <a:rPr lang="en-GB" sz="1600" dirty="0" err="1"/>
              <a:t>Balık</a:t>
            </a:r>
            <a:r>
              <a:rPr lang="en-GB" sz="1600" dirty="0"/>
              <a:t>) </a:t>
            </a:r>
            <a:r>
              <a:rPr lang="en-GB" sz="1600" dirty="0" err="1"/>
              <a:t>Yetiştiriciliği</a:t>
            </a:r>
            <a:r>
              <a:rPr lang="en-GB" sz="1600" dirty="0"/>
              <a:t> </a:t>
            </a:r>
            <a:r>
              <a:rPr lang="en-GB" sz="1600" dirty="0" err="1"/>
              <a:t>Parmak</a:t>
            </a:r>
            <a:r>
              <a:rPr lang="en-GB" sz="1600" dirty="0"/>
              <a:t> </a:t>
            </a:r>
            <a:r>
              <a:rPr lang="en-GB" sz="1600" dirty="0" err="1"/>
              <a:t>büyüklüğünde</a:t>
            </a:r>
            <a:r>
              <a:rPr lang="en-GB" sz="1600" dirty="0"/>
              <a:t> </a:t>
            </a:r>
            <a:r>
              <a:rPr lang="en-GB" sz="1600" dirty="0" err="1"/>
              <a:t>yavru</a:t>
            </a:r>
            <a:r>
              <a:rPr lang="en-GB" sz="1600" dirty="0"/>
              <a:t> </a:t>
            </a:r>
            <a:r>
              <a:rPr lang="en-GB" sz="1600" dirty="0" err="1"/>
              <a:t>balık</a:t>
            </a:r>
            <a:r>
              <a:rPr lang="en-GB" sz="1600" dirty="0"/>
              <a:t> </a:t>
            </a:r>
            <a:r>
              <a:rPr lang="en-GB" sz="1600" dirty="0" err="1"/>
              <a:t>üretiminde</a:t>
            </a:r>
            <a:r>
              <a:rPr lang="en-GB" sz="1600" dirty="0"/>
              <a:t> </a:t>
            </a:r>
            <a:r>
              <a:rPr lang="en-GB" sz="1600" dirty="0" err="1"/>
              <a:t>stok</a:t>
            </a:r>
            <a:r>
              <a:rPr lang="en-GB" sz="1600" dirty="0"/>
              <a:t> </a:t>
            </a:r>
            <a:r>
              <a:rPr lang="en-GB" sz="1600" dirty="0" err="1"/>
              <a:t>materyali</a:t>
            </a:r>
            <a:r>
              <a:rPr lang="en-GB" sz="1600" dirty="0"/>
              <a:t> </a:t>
            </a:r>
            <a:r>
              <a:rPr lang="en-GB" sz="1600" dirty="0" err="1"/>
              <a:t>olarak</a:t>
            </a:r>
            <a:r>
              <a:rPr lang="en-GB" sz="1600" dirty="0"/>
              <a:t> </a:t>
            </a:r>
            <a:r>
              <a:rPr lang="en-GB" sz="1600" dirty="0" err="1"/>
              <a:t>ön</a:t>
            </a:r>
            <a:r>
              <a:rPr lang="en-GB" sz="1600" dirty="0"/>
              <a:t> </a:t>
            </a:r>
            <a:r>
              <a:rPr lang="en-GB" sz="1600" dirty="0" err="1"/>
              <a:t>büyütmesi</a:t>
            </a:r>
            <a:r>
              <a:rPr lang="en-GB" sz="1600" dirty="0"/>
              <a:t> </a:t>
            </a:r>
            <a:r>
              <a:rPr lang="en-GB" sz="1600" dirty="0" err="1"/>
              <a:t>yapılan</a:t>
            </a:r>
            <a:r>
              <a:rPr lang="en-GB" sz="1600" dirty="0"/>
              <a:t> </a:t>
            </a:r>
            <a:r>
              <a:rPr lang="en-GB" sz="1600" dirty="0" err="1"/>
              <a:t>genellikle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azdan</a:t>
            </a:r>
            <a:r>
              <a:rPr lang="en-GB" sz="1600" dirty="0"/>
              <a:t> 0,5-1 g </a:t>
            </a:r>
            <a:r>
              <a:rPr lang="en-GB" sz="1600" dirty="0" err="1"/>
              <a:t>bireysel</a:t>
            </a:r>
            <a:r>
              <a:rPr lang="en-GB" sz="1600" dirty="0"/>
              <a:t> </a:t>
            </a:r>
            <a:r>
              <a:rPr lang="en-GB" sz="1600" dirty="0" err="1"/>
              <a:t>ağırlıkta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4-5 cm </a:t>
            </a:r>
            <a:r>
              <a:rPr lang="en-GB" sz="1600" dirty="0" err="1"/>
              <a:t>boyunda</a:t>
            </a:r>
            <a:r>
              <a:rPr lang="en-GB" sz="1600" dirty="0"/>
              <a:t> </a:t>
            </a:r>
            <a:r>
              <a:rPr lang="en-GB" sz="1600" dirty="0" err="1"/>
              <a:t>yavrular</a:t>
            </a:r>
            <a:r>
              <a:rPr lang="en-GB" sz="1600" dirty="0"/>
              <a:t> </a:t>
            </a:r>
            <a:r>
              <a:rPr lang="en-GB" sz="1600" dirty="0" err="1"/>
              <a:t>kullanılır</a:t>
            </a:r>
            <a:r>
              <a:rPr lang="en-GB" sz="1600" dirty="0"/>
              <a:t>. </a:t>
            </a:r>
            <a:r>
              <a:rPr lang="en-GB" sz="1600" dirty="0" err="1"/>
              <a:t>Eğer</a:t>
            </a:r>
            <a:r>
              <a:rPr lang="en-GB" sz="1600" dirty="0"/>
              <a:t> </a:t>
            </a:r>
            <a:r>
              <a:rPr lang="en-GB" sz="1600" dirty="0" err="1"/>
              <a:t>ön</a:t>
            </a:r>
            <a:r>
              <a:rPr lang="en-GB" sz="1600" dirty="0"/>
              <a:t> </a:t>
            </a:r>
            <a:r>
              <a:rPr lang="en-GB" sz="1600" dirty="0" err="1"/>
              <a:t>büyütmesi</a:t>
            </a:r>
            <a:r>
              <a:rPr lang="en-GB" sz="1600" dirty="0"/>
              <a:t> </a:t>
            </a:r>
            <a:r>
              <a:rPr lang="en-GB" sz="1600" dirty="0" err="1"/>
              <a:t>yapılan</a:t>
            </a:r>
            <a:r>
              <a:rPr lang="en-GB" sz="1600" dirty="0"/>
              <a:t> </a:t>
            </a:r>
            <a:r>
              <a:rPr lang="en-GB" sz="1600" dirty="0" err="1"/>
              <a:t>yavruların</a:t>
            </a:r>
            <a:r>
              <a:rPr lang="en-GB" sz="1600" dirty="0"/>
              <a:t> </a:t>
            </a:r>
            <a:r>
              <a:rPr lang="en-GB" sz="1600" dirty="0" err="1"/>
              <a:t>stoklandığı</a:t>
            </a:r>
            <a:r>
              <a:rPr lang="en-GB" sz="1600" dirty="0"/>
              <a:t> </a:t>
            </a:r>
            <a:r>
              <a:rPr lang="en-GB" sz="1600" dirty="0" err="1"/>
              <a:t>havuzlarda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kullanılan</a:t>
            </a:r>
            <a:r>
              <a:rPr lang="en-GB" sz="1600" dirty="0"/>
              <a:t> </a:t>
            </a:r>
            <a:r>
              <a:rPr lang="en-GB" sz="1600" dirty="0" err="1"/>
              <a:t>suda</a:t>
            </a:r>
            <a:r>
              <a:rPr lang="en-GB" sz="1600" dirty="0"/>
              <a:t> </a:t>
            </a:r>
            <a:r>
              <a:rPr lang="en-GB" sz="1600" dirty="0" err="1"/>
              <a:t>dönme</a:t>
            </a:r>
            <a:r>
              <a:rPr lang="en-GB" sz="1600" dirty="0"/>
              <a:t> </a:t>
            </a:r>
            <a:r>
              <a:rPr lang="en-GB" sz="1600" dirty="0" err="1"/>
              <a:t>hastalığına</a:t>
            </a:r>
            <a:r>
              <a:rPr lang="en-GB" sz="1600" dirty="0"/>
              <a:t> </a:t>
            </a:r>
            <a:r>
              <a:rPr lang="en-GB" sz="1600" dirty="0" err="1"/>
              <a:t>neden</a:t>
            </a:r>
            <a:r>
              <a:rPr lang="en-GB" sz="1600" dirty="0"/>
              <a:t> </a:t>
            </a:r>
            <a:r>
              <a:rPr lang="en-GB" sz="1600" dirty="0" err="1"/>
              <a:t>olan</a:t>
            </a:r>
            <a:r>
              <a:rPr lang="en-GB" sz="1600" dirty="0"/>
              <a:t> </a:t>
            </a:r>
            <a:r>
              <a:rPr lang="en-GB" sz="1600" dirty="0" err="1"/>
              <a:t>parazitin</a:t>
            </a:r>
            <a:r>
              <a:rPr lang="en-GB" sz="1600" dirty="0"/>
              <a:t> (</a:t>
            </a:r>
            <a:r>
              <a:rPr lang="en-GB" sz="1600" dirty="0" err="1"/>
              <a:t>Myxosoma</a:t>
            </a:r>
            <a:r>
              <a:rPr lang="en-GB" sz="1600" dirty="0"/>
              <a:t> </a:t>
            </a:r>
            <a:r>
              <a:rPr lang="en-GB" sz="1600" dirty="0" err="1"/>
              <a:t>cerebralis</a:t>
            </a:r>
            <a:r>
              <a:rPr lang="en-GB" sz="1600" dirty="0"/>
              <a:t>) </a:t>
            </a:r>
            <a:r>
              <a:rPr lang="en-GB" sz="1600" dirty="0" err="1"/>
              <a:t>sporları</a:t>
            </a:r>
            <a:r>
              <a:rPr lang="en-GB" sz="1600" dirty="0"/>
              <a:t> </a:t>
            </a:r>
            <a:r>
              <a:rPr lang="en-GB" sz="1600" dirty="0" err="1"/>
              <a:t>varsa</a:t>
            </a:r>
            <a:r>
              <a:rPr lang="en-GB" sz="1600" dirty="0"/>
              <a:t>, </a:t>
            </a:r>
            <a:r>
              <a:rPr lang="en-GB" sz="1600" dirty="0" err="1"/>
              <a:t>yavruların</a:t>
            </a:r>
            <a:r>
              <a:rPr lang="en-GB" sz="1600" dirty="0"/>
              <a:t> </a:t>
            </a:r>
            <a:r>
              <a:rPr lang="en-GB" sz="1600" dirty="0" err="1"/>
              <a:t>boyu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azından</a:t>
            </a:r>
            <a:r>
              <a:rPr lang="en-GB" sz="1600" dirty="0"/>
              <a:t> 6-7 cm </a:t>
            </a:r>
            <a:r>
              <a:rPr lang="en-GB" sz="1600" dirty="0" err="1"/>
              <a:t>olmalıdır</a:t>
            </a:r>
            <a:r>
              <a:rPr lang="en-GB" sz="1600" dirty="0"/>
              <a:t>. </a:t>
            </a:r>
            <a:r>
              <a:rPr lang="en-GB" sz="1600" dirty="0" err="1"/>
              <a:t>Çünkü</a:t>
            </a:r>
            <a:r>
              <a:rPr lang="en-GB" sz="1600" dirty="0"/>
              <a:t> </a:t>
            </a:r>
            <a:r>
              <a:rPr lang="en-GB" sz="1600" dirty="0" err="1"/>
              <a:t>belirtilen</a:t>
            </a:r>
            <a:r>
              <a:rPr lang="en-GB" sz="1600" dirty="0"/>
              <a:t> </a:t>
            </a:r>
            <a:r>
              <a:rPr lang="en-GB" sz="1600" dirty="0" err="1"/>
              <a:t>büyüklükteki</a:t>
            </a:r>
            <a:r>
              <a:rPr lang="en-GB" sz="1600" dirty="0"/>
              <a:t> </a:t>
            </a:r>
            <a:r>
              <a:rPr lang="en-GB" sz="1600" dirty="0" err="1"/>
              <a:t>yavruların</a:t>
            </a:r>
            <a:r>
              <a:rPr lang="en-GB" sz="1600" dirty="0"/>
              <a:t> </a:t>
            </a:r>
            <a:r>
              <a:rPr lang="en-GB" sz="1600" dirty="0" err="1"/>
              <a:t>omur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kafa</a:t>
            </a:r>
            <a:r>
              <a:rPr lang="en-GB" sz="1600" dirty="0"/>
              <a:t> </a:t>
            </a:r>
            <a:r>
              <a:rPr lang="en-GB" sz="1600" dirty="0" err="1"/>
              <a:t>kemiklerinin</a:t>
            </a:r>
            <a:r>
              <a:rPr lang="en-GB" sz="1600" dirty="0"/>
              <a:t> </a:t>
            </a:r>
            <a:r>
              <a:rPr lang="en-GB" sz="1600" dirty="0" err="1"/>
              <a:t>kıkırdak</a:t>
            </a:r>
            <a:r>
              <a:rPr lang="en-GB" sz="1600" dirty="0"/>
              <a:t> </a:t>
            </a:r>
            <a:r>
              <a:rPr lang="en-GB" sz="1600" dirty="0" err="1"/>
              <a:t>kısımları</a:t>
            </a:r>
            <a:r>
              <a:rPr lang="en-GB" sz="1600" dirty="0"/>
              <a:t> </a:t>
            </a:r>
            <a:r>
              <a:rPr lang="en-GB" sz="1600" dirty="0" err="1"/>
              <a:t>oldukça</a:t>
            </a:r>
            <a:r>
              <a:rPr lang="en-GB" sz="1600" dirty="0"/>
              <a:t> </a:t>
            </a:r>
            <a:r>
              <a:rPr lang="en-GB" sz="1600" dirty="0" err="1"/>
              <a:t>dayanıklılık</a:t>
            </a:r>
            <a:r>
              <a:rPr lang="en-GB" sz="1600" dirty="0"/>
              <a:t> </a:t>
            </a:r>
            <a:r>
              <a:rPr lang="en-GB" sz="1600" dirty="0" err="1"/>
              <a:t>kazanmıştır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deforme</a:t>
            </a:r>
            <a:r>
              <a:rPr lang="en-GB" sz="1600" dirty="0"/>
              <a:t> </a:t>
            </a:r>
            <a:r>
              <a:rPr lang="en-GB" sz="1600" dirty="0" err="1"/>
              <a:t>olmaz</a:t>
            </a:r>
            <a:r>
              <a:rPr lang="en-GB" sz="1600" dirty="0"/>
              <a:t> hale </a:t>
            </a:r>
            <a:r>
              <a:rPr lang="en-GB" sz="1600" dirty="0" err="1"/>
              <a:t>gelmiştir</a:t>
            </a:r>
            <a:r>
              <a:rPr lang="en-GB" sz="1600" dirty="0"/>
              <a:t> (</a:t>
            </a:r>
            <a:r>
              <a:rPr lang="en-GB" sz="1600" dirty="0" err="1"/>
              <a:t>Bohl</a:t>
            </a:r>
            <a:r>
              <a:rPr lang="en-GB" sz="1600" dirty="0"/>
              <a:t> 1982). </a:t>
            </a:r>
            <a:r>
              <a:rPr lang="en-GB" sz="1600" dirty="0" err="1"/>
              <a:t>Parmak</a:t>
            </a:r>
            <a:r>
              <a:rPr lang="en-GB" sz="1600" dirty="0"/>
              <a:t> </a:t>
            </a:r>
            <a:r>
              <a:rPr lang="en-GB" sz="1600" dirty="0" err="1"/>
              <a:t>büyüklüğünde</a:t>
            </a:r>
            <a:r>
              <a:rPr lang="en-GB" sz="1600" dirty="0"/>
              <a:t> </a:t>
            </a:r>
            <a:r>
              <a:rPr lang="en-GB" sz="1600" dirty="0" err="1"/>
              <a:t>yavru</a:t>
            </a:r>
            <a:r>
              <a:rPr lang="en-GB" sz="1600" dirty="0"/>
              <a:t> </a:t>
            </a:r>
            <a:r>
              <a:rPr lang="en-GB" sz="1600" dirty="0" err="1"/>
              <a:t>balıkların</a:t>
            </a:r>
            <a:r>
              <a:rPr lang="en-GB" sz="1600" dirty="0"/>
              <a:t> </a:t>
            </a:r>
            <a:r>
              <a:rPr lang="en-GB" sz="1600" dirty="0" err="1"/>
              <a:t>yetiştiriciliği</a:t>
            </a:r>
            <a:r>
              <a:rPr lang="en-GB" sz="1600" dirty="0"/>
              <a:t> </a:t>
            </a:r>
            <a:r>
              <a:rPr lang="en-GB" sz="1600" dirty="0" err="1"/>
              <a:t>yapılan</a:t>
            </a:r>
            <a:r>
              <a:rPr lang="en-GB" sz="1600" dirty="0"/>
              <a:t> </a:t>
            </a:r>
            <a:r>
              <a:rPr lang="en-GB" sz="1600" dirty="0" err="1"/>
              <a:t>bütün</a:t>
            </a:r>
            <a:r>
              <a:rPr lang="en-GB" sz="1600" dirty="0"/>
              <a:t> </a:t>
            </a:r>
            <a:r>
              <a:rPr lang="en-GB" sz="1600" dirty="0" err="1"/>
              <a:t>üretim</a:t>
            </a:r>
            <a:r>
              <a:rPr lang="en-GB" sz="1600" dirty="0"/>
              <a:t> </a:t>
            </a:r>
            <a:r>
              <a:rPr lang="en-GB" sz="1600" dirty="0" err="1"/>
              <a:t>donanımlarının</a:t>
            </a:r>
            <a:r>
              <a:rPr lang="en-GB" sz="1600" dirty="0"/>
              <a:t>, </a:t>
            </a:r>
            <a:r>
              <a:rPr lang="en-GB" sz="1600" dirty="0" err="1"/>
              <a:t>yavru</a:t>
            </a:r>
            <a:r>
              <a:rPr lang="en-GB" sz="1600" dirty="0"/>
              <a:t> </a:t>
            </a:r>
            <a:r>
              <a:rPr lang="en-GB" sz="1600" dirty="0" err="1"/>
              <a:t>balıklar</a:t>
            </a:r>
            <a:r>
              <a:rPr lang="en-GB" sz="1600" dirty="0"/>
              <a:t> </a:t>
            </a:r>
            <a:r>
              <a:rPr lang="en-GB" sz="1600" dirty="0" err="1"/>
              <a:t>stoklanmadan</a:t>
            </a:r>
            <a:r>
              <a:rPr lang="en-GB" sz="1600" dirty="0"/>
              <a:t> </a:t>
            </a:r>
            <a:r>
              <a:rPr lang="en-GB" sz="1600" dirty="0" err="1"/>
              <a:t>önce</a:t>
            </a:r>
            <a:r>
              <a:rPr lang="en-GB" sz="1600" dirty="0"/>
              <a:t> </a:t>
            </a:r>
            <a:r>
              <a:rPr lang="en-GB" sz="1600" dirty="0" err="1"/>
              <a:t>hijyenik</a:t>
            </a:r>
            <a:r>
              <a:rPr lang="en-GB" sz="1600" dirty="0"/>
              <a:t> </a:t>
            </a:r>
            <a:r>
              <a:rPr lang="en-GB" sz="1600" dirty="0" err="1"/>
              <a:t>yönden</a:t>
            </a:r>
            <a:r>
              <a:rPr lang="en-GB" sz="1600" dirty="0"/>
              <a:t> </a:t>
            </a:r>
            <a:r>
              <a:rPr lang="en-GB" sz="1600" dirty="0" err="1"/>
              <a:t>önlemlerinin</a:t>
            </a:r>
            <a:r>
              <a:rPr lang="en-GB" sz="1600" dirty="0"/>
              <a:t> </a:t>
            </a:r>
            <a:r>
              <a:rPr lang="en-GB" sz="1600" dirty="0" err="1"/>
              <a:t>alınması</a:t>
            </a:r>
            <a:r>
              <a:rPr lang="en-GB" sz="1600" dirty="0"/>
              <a:t> </a:t>
            </a:r>
            <a:r>
              <a:rPr lang="en-GB" sz="1600" dirty="0" err="1"/>
              <a:t>zorunludur</a:t>
            </a:r>
            <a:r>
              <a:rPr lang="en-GB" sz="1600" dirty="0"/>
              <a:t>. Bu </a:t>
            </a:r>
            <a:r>
              <a:rPr lang="en-GB" sz="1600" dirty="0" err="1"/>
              <a:t>önlemlerin</a:t>
            </a:r>
            <a:r>
              <a:rPr lang="en-GB" sz="1600" dirty="0"/>
              <a:t> </a:t>
            </a:r>
            <a:r>
              <a:rPr lang="en-GB" sz="1600" dirty="0" err="1"/>
              <a:t>başında</a:t>
            </a:r>
            <a:r>
              <a:rPr lang="en-GB" sz="1600" dirty="0"/>
              <a:t> </a:t>
            </a:r>
            <a:r>
              <a:rPr lang="en-GB" sz="1600" dirty="0" err="1"/>
              <a:t>dezefenksiyon</a:t>
            </a:r>
            <a:r>
              <a:rPr lang="en-GB" sz="1600" dirty="0"/>
              <a:t> </a:t>
            </a:r>
            <a:r>
              <a:rPr lang="en-GB" sz="1600" dirty="0" err="1"/>
              <a:t>gelir</a:t>
            </a:r>
            <a:r>
              <a:rPr lang="en-GB" sz="1600" dirty="0"/>
              <a:t>. </a:t>
            </a:r>
            <a:r>
              <a:rPr lang="en-GB" sz="1600" dirty="0" err="1"/>
              <a:t>Dezenfeksiyon</a:t>
            </a:r>
            <a:r>
              <a:rPr lang="en-GB" sz="1600" dirty="0"/>
              <a:t> </a:t>
            </a:r>
            <a:r>
              <a:rPr lang="en-GB" sz="1600" dirty="0" err="1"/>
              <a:t>etkisi</a:t>
            </a:r>
            <a:r>
              <a:rPr lang="en-GB" sz="1600" dirty="0"/>
              <a:t> </a:t>
            </a:r>
            <a:r>
              <a:rPr lang="en-GB" sz="1600" dirty="0" err="1"/>
              <a:t>sıcaklığa</a:t>
            </a:r>
            <a:r>
              <a:rPr lang="en-GB" sz="1600" dirty="0"/>
              <a:t> </a:t>
            </a:r>
            <a:r>
              <a:rPr lang="en-GB" sz="1600" dirty="0" err="1"/>
              <a:t>bağlıdır</a:t>
            </a:r>
            <a:r>
              <a:rPr lang="en-GB" sz="1600" dirty="0"/>
              <a:t>. </a:t>
            </a:r>
            <a:r>
              <a:rPr lang="en-GB" sz="1600" dirty="0" err="1"/>
              <a:t>Genel</a:t>
            </a:r>
            <a:r>
              <a:rPr lang="en-GB" sz="1600" dirty="0"/>
              <a:t> </a:t>
            </a:r>
            <a:r>
              <a:rPr lang="en-GB" sz="1600" dirty="0" err="1"/>
              <a:t>bir</a:t>
            </a:r>
            <a:r>
              <a:rPr lang="en-GB" sz="1600" dirty="0"/>
              <a:t> </a:t>
            </a:r>
            <a:r>
              <a:rPr lang="en-GB" sz="1600" dirty="0" err="1"/>
              <a:t>kural</a:t>
            </a:r>
            <a:r>
              <a:rPr lang="en-GB" sz="1600" dirty="0"/>
              <a:t> </a:t>
            </a:r>
            <a:r>
              <a:rPr lang="en-GB" sz="1600" dirty="0" err="1"/>
              <a:t>olarak</a:t>
            </a:r>
            <a:r>
              <a:rPr lang="en-GB" sz="1600" dirty="0"/>
              <a:t>, </a:t>
            </a:r>
            <a:r>
              <a:rPr lang="en-GB" sz="1600" dirty="0" err="1"/>
              <a:t>dezenfeksiyon</a:t>
            </a:r>
            <a:r>
              <a:rPr lang="en-GB" sz="1600" dirty="0"/>
              <a:t> </a:t>
            </a:r>
            <a:r>
              <a:rPr lang="en-GB" sz="1600" dirty="0" err="1"/>
              <a:t>maddesinin</a:t>
            </a:r>
            <a:r>
              <a:rPr lang="en-GB" sz="1600" dirty="0"/>
              <a:t> </a:t>
            </a:r>
            <a:r>
              <a:rPr lang="en-GB" sz="1600" dirty="0" err="1"/>
              <a:t>etkisi</a:t>
            </a:r>
            <a:r>
              <a:rPr lang="en-GB" sz="1600" dirty="0"/>
              <a:t> </a:t>
            </a:r>
            <a:r>
              <a:rPr lang="en-GB" sz="1600" dirty="0" err="1"/>
              <a:t>için</a:t>
            </a:r>
            <a:r>
              <a:rPr lang="en-GB" sz="1600" dirty="0"/>
              <a:t> </a:t>
            </a:r>
            <a:r>
              <a:rPr lang="en-GB" sz="1600" dirty="0" smtClean="0"/>
              <a:t>20oC’da </a:t>
            </a:r>
            <a:r>
              <a:rPr lang="en-GB" sz="1600" dirty="0"/>
              <a:t>30 </a:t>
            </a:r>
            <a:r>
              <a:rPr lang="en-GB" sz="1600" dirty="0" err="1"/>
              <a:t>dakika</a:t>
            </a:r>
            <a:r>
              <a:rPr lang="en-GB" sz="1600" dirty="0"/>
              <a:t>, 12 </a:t>
            </a:r>
            <a:r>
              <a:rPr lang="en-GB" sz="1600" dirty="0" err="1"/>
              <a:t>oC’da</a:t>
            </a:r>
            <a:r>
              <a:rPr lang="en-GB" sz="1600" dirty="0"/>
              <a:t> 1 </a:t>
            </a:r>
            <a:r>
              <a:rPr lang="en-GB" sz="1600" dirty="0" err="1"/>
              <a:t>saat</a:t>
            </a:r>
            <a:r>
              <a:rPr lang="en-GB" sz="1600" dirty="0"/>
              <a:t>, 4 </a:t>
            </a:r>
            <a:r>
              <a:rPr lang="en-GB" sz="1600" dirty="0" err="1"/>
              <a:t>oC’da</a:t>
            </a:r>
            <a:r>
              <a:rPr lang="en-GB" sz="1600" dirty="0"/>
              <a:t> 2,5 </a:t>
            </a:r>
            <a:r>
              <a:rPr lang="en-GB" sz="1600" dirty="0" err="1"/>
              <a:t>saat</a:t>
            </a:r>
            <a:r>
              <a:rPr lang="en-GB" sz="1600" dirty="0"/>
              <a:t> </a:t>
            </a:r>
            <a:r>
              <a:rPr lang="en-GB" sz="1600" dirty="0" err="1"/>
              <a:t>süre</a:t>
            </a:r>
            <a:r>
              <a:rPr lang="en-GB" sz="1600" dirty="0"/>
              <a:t> </a:t>
            </a:r>
            <a:r>
              <a:rPr lang="en-GB" sz="1600" dirty="0" err="1"/>
              <a:t>gereklidir</a:t>
            </a:r>
            <a:r>
              <a:rPr lang="en-GB" sz="1600" dirty="0"/>
              <a:t>. </a:t>
            </a:r>
            <a:r>
              <a:rPr lang="en-GB" sz="1600" dirty="0" err="1"/>
              <a:t>Dezenfeksiyon</a:t>
            </a:r>
            <a:r>
              <a:rPr lang="en-GB" sz="1600" dirty="0"/>
              <a:t> </a:t>
            </a:r>
            <a:r>
              <a:rPr lang="en-GB" sz="1600" dirty="0" err="1"/>
              <a:t>maddesi</a:t>
            </a:r>
            <a:r>
              <a:rPr lang="en-GB" sz="1600" dirty="0"/>
              <a:t> </a:t>
            </a:r>
            <a:r>
              <a:rPr lang="en-GB" sz="1600" dirty="0" err="1"/>
              <a:t>olarak</a:t>
            </a:r>
            <a:r>
              <a:rPr lang="en-GB" sz="1600" dirty="0"/>
              <a:t> </a:t>
            </a:r>
            <a:r>
              <a:rPr lang="en-GB" sz="1600" dirty="0" err="1"/>
              <a:t>genellikle</a:t>
            </a:r>
            <a:r>
              <a:rPr lang="en-GB" sz="1600" dirty="0"/>
              <a:t> </a:t>
            </a:r>
            <a:r>
              <a:rPr lang="en-GB" sz="1600" dirty="0" err="1"/>
              <a:t>formaldehyd</a:t>
            </a:r>
            <a:r>
              <a:rPr lang="en-GB" sz="1600" dirty="0"/>
              <a:t> (</a:t>
            </a:r>
            <a:r>
              <a:rPr lang="en-GB" sz="1600" dirty="0" err="1"/>
              <a:t>Ticari</a:t>
            </a:r>
            <a:r>
              <a:rPr lang="en-GB" sz="1600" dirty="0"/>
              <a:t> </a:t>
            </a:r>
            <a:r>
              <a:rPr lang="en-GB" sz="1600" dirty="0" err="1"/>
              <a:t>adı</a:t>
            </a:r>
            <a:r>
              <a:rPr lang="en-GB" sz="1600" dirty="0"/>
              <a:t> </a:t>
            </a:r>
            <a:r>
              <a:rPr lang="en-GB" sz="1600" dirty="0" err="1"/>
              <a:t>Formol</a:t>
            </a:r>
            <a:r>
              <a:rPr lang="en-GB" sz="1600" dirty="0"/>
              <a:t>) </a:t>
            </a:r>
            <a:r>
              <a:rPr lang="en-GB" sz="1600" dirty="0" err="1"/>
              <a:t>tercih</a:t>
            </a:r>
            <a:r>
              <a:rPr lang="en-GB" sz="1600" dirty="0"/>
              <a:t> </a:t>
            </a:r>
            <a:r>
              <a:rPr lang="en-GB" sz="1600" dirty="0" err="1"/>
              <a:t>edilir</a:t>
            </a:r>
            <a:r>
              <a:rPr lang="en-GB" sz="1600" dirty="0"/>
              <a:t>. </a:t>
            </a:r>
            <a:r>
              <a:rPr lang="en-GB" sz="1600" dirty="0" err="1"/>
              <a:t>Konsantrasyon</a:t>
            </a:r>
            <a:r>
              <a:rPr lang="en-GB" sz="1600" dirty="0"/>
              <a:t> </a:t>
            </a:r>
            <a:r>
              <a:rPr lang="en-GB" sz="1600" dirty="0" err="1"/>
              <a:t>olarak</a:t>
            </a:r>
            <a:r>
              <a:rPr lang="en-GB" sz="1600" dirty="0"/>
              <a:t> %5’lik </a:t>
            </a:r>
            <a:r>
              <a:rPr lang="en-GB" sz="1600" dirty="0" err="1"/>
              <a:t>eriyik</a:t>
            </a:r>
            <a:r>
              <a:rPr lang="en-GB" sz="1600" dirty="0"/>
              <a:t> (5 </a:t>
            </a:r>
            <a:r>
              <a:rPr lang="en-GB" sz="1600" dirty="0" err="1"/>
              <a:t>kısım</a:t>
            </a:r>
            <a:r>
              <a:rPr lang="en-GB" sz="1600" dirty="0"/>
              <a:t> </a:t>
            </a:r>
            <a:r>
              <a:rPr lang="en-GB" sz="1600" dirty="0" err="1"/>
              <a:t>Formol</a:t>
            </a:r>
            <a:r>
              <a:rPr lang="en-GB" sz="1600" dirty="0"/>
              <a:t> + 32 </a:t>
            </a:r>
            <a:r>
              <a:rPr lang="en-GB" sz="1600" dirty="0" err="1"/>
              <a:t>kısım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) </a:t>
            </a:r>
            <a:r>
              <a:rPr lang="en-GB" sz="1600" dirty="0" err="1"/>
              <a:t>önerilmektedir</a:t>
            </a:r>
            <a:r>
              <a:rPr lang="en-GB" sz="1600" dirty="0"/>
              <a:t>. Metal </a:t>
            </a:r>
            <a:r>
              <a:rPr lang="en-GB" sz="1600" dirty="0" err="1"/>
              <a:t>olmayan</a:t>
            </a:r>
            <a:r>
              <a:rPr lang="en-GB" sz="1600" dirty="0"/>
              <a:t> </a:t>
            </a:r>
            <a:r>
              <a:rPr lang="en-GB" sz="1600" dirty="0" err="1"/>
              <a:t>materyaller</a:t>
            </a:r>
            <a:r>
              <a:rPr lang="en-GB" sz="1600" dirty="0"/>
              <a:t> </a:t>
            </a:r>
            <a:r>
              <a:rPr lang="en-GB" sz="1600" dirty="0" err="1"/>
              <a:t>için</a:t>
            </a:r>
            <a:r>
              <a:rPr lang="en-GB" sz="1600" dirty="0"/>
              <a:t> </a:t>
            </a:r>
            <a:r>
              <a:rPr lang="en-GB" sz="1600" dirty="0" err="1"/>
              <a:t>NaOH</a:t>
            </a:r>
            <a:r>
              <a:rPr lang="en-GB" sz="1600" dirty="0"/>
              <a:t> (</a:t>
            </a:r>
            <a:r>
              <a:rPr lang="en-GB" sz="1600" dirty="0" err="1"/>
              <a:t>Sodyum</a:t>
            </a:r>
            <a:r>
              <a:rPr lang="en-GB" sz="1600" dirty="0"/>
              <a:t> </a:t>
            </a:r>
            <a:r>
              <a:rPr lang="en-GB" sz="1600" dirty="0" err="1"/>
              <a:t>hidroksit</a:t>
            </a:r>
            <a:r>
              <a:rPr lang="en-GB" sz="1600" dirty="0"/>
              <a:t>) %2 </a:t>
            </a:r>
            <a:r>
              <a:rPr lang="en-GB" sz="1600" dirty="0" err="1"/>
              <a:t>oranında</a:t>
            </a:r>
            <a:r>
              <a:rPr lang="en-GB" sz="1600" dirty="0"/>
              <a:t>, </a:t>
            </a:r>
            <a:r>
              <a:rPr lang="en-GB" sz="1600" dirty="0" err="1"/>
              <a:t>yani</a:t>
            </a:r>
            <a:r>
              <a:rPr lang="en-GB" sz="1600" dirty="0"/>
              <a:t> 20 g </a:t>
            </a:r>
            <a:r>
              <a:rPr lang="en-GB" sz="1600" dirty="0" err="1"/>
              <a:t>NaOH</a:t>
            </a:r>
            <a:r>
              <a:rPr lang="en-GB" sz="1600" dirty="0"/>
              <a:t> (</a:t>
            </a:r>
            <a:r>
              <a:rPr lang="en-GB" sz="1600" dirty="0" err="1"/>
              <a:t>Sud</a:t>
            </a:r>
            <a:r>
              <a:rPr lang="en-GB" sz="1600" dirty="0"/>
              <a:t> </a:t>
            </a:r>
            <a:r>
              <a:rPr lang="en-GB" sz="1600" dirty="0" err="1"/>
              <a:t>kostik</a:t>
            </a:r>
            <a:r>
              <a:rPr lang="en-GB" sz="1600" dirty="0"/>
              <a:t>) 1 litre </a:t>
            </a:r>
            <a:r>
              <a:rPr lang="en-GB" sz="1600" dirty="0" err="1"/>
              <a:t>suya</a:t>
            </a:r>
            <a:r>
              <a:rPr lang="en-GB" sz="1600" dirty="0"/>
              <a:t> </a:t>
            </a:r>
            <a:r>
              <a:rPr lang="en-GB" sz="1600" dirty="0" err="1"/>
              <a:t>ilave</a:t>
            </a:r>
            <a:r>
              <a:rPr lang="en-GB" sz="1600" dirty="0"/>
              <a:t> </a:t>
            </a:r>
            <a:r>
              <a:rPr lang="en-GB" sz="1600" dirty="0" err="1"/>
              <a:t>edilerek</a:t>
            </a:r>
            <a:r>
              <a:rPr lang="en-GB" sz="1600" dirty="0"/>
              <a:t> </a:t>
            </a:r>
            <a:r>
              <a:rPr lang="en-GB" sz="1600" dirty="0" err="1" smtClean="0"/>
              <a:t>kullanılmaktadır</a:t>
            </a:r>
            <a:r>
              <a:rPr lang="tr-TR" sz="1600" dirty="0" smtClean="0"/>
              <a:t>.</a:t>
            </a:r>
            <a:endParaRPr lang="en-GB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96" y="5685409"/>
            <a:ext cx="10425064" cy="5121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731" y="6379468"/>
            <a:ext cx="85351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392964" y="2595280"/>
            <a:ext cx="93832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dirty="0" smtClean="0">
                <a:latin typeface="+mj-lt"/>
                <a:cs typeface="Times New Roman" panose="02020603050405020304" pitchFamily="18" charset="0"/>
              </a:rPr>
              <a:t>Kaynak:</a:t>
            </a:r>
          </a:p>
          <a:p>
            <a:r>
              <a:rPr lang="tr-TR" sz="1200" dirty="0">
                <a:latin typeface="+mj-lt"/>
              </a:rPr>
              <a:t>Atay, D. 1987. </a:t>
            </a:r>
            <a:r>
              <a:rPr lang="tr-TR" sz="1200" dirty="0" err="1">
                <a:latin typeface="+mj-lt"/>
              </a:rPr>
              <a:t>İçsu</a:t>
            </a:r>
            <a:r>
              <a:rPr lang="tr-TR" sz="1200" dirty="0">
                <a:latin typeface="+mj-lt"/>
              </a:rPr>
              <a:t> Balıkları ve Üretim Tekniği. Ankara Üniversitesi Ziraat Fak. Yayınları. Ders Kitabı 300. 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Atay, D. 1997. Kabuklu Su Ürünleri ve Üretim Tekniği. Ankara Üniversitesi Ziraat Fakültesi Ders Kitabı:441 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Atay, D. ve </a:t>
            </a:r>
            <a:r>
              <a:rPr lang="tr-TR" sz="1200" dirty="0" err="1">
                <a:latin typeface="+mj-lt"/>
              </a:rPr>
              <a:t>Bekcan</a:t>
            </a:r>
            <a:r>
              <a:rPr lang="tr-TR" sz="1200" dirty="0">
                <a:latin typeface="+mj-lt"/>
              </a:rPr>
              <a:t>, S. 2000. Deniz Balıkları ve Üretim Tekniği. Ankara Üniversitesi Ziraat Fakültesi Ders Kitabı:468 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Atay, D., Aydın, F. ve Yıldız HY. 2002. Su Ürünleri Yetiştirme İlkeleri. Ankara Üniversitesi Ziraat Fakültesi Ders Kitabı:481 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Bardach</a:t>
            </a:r>
            <a:r>
              <a:rPr lang="tr-TR" sz="1200" dirty="0">
                <a:latin typeface="+mj-lt"/>
              </a:rPr>
              <a:t>, J.E. 1997. </a:t>
            </a:r>
            <a:r>
              <a:rPr lang="tr-TR" sz="1200" dirty="0" err="1">
                <a:latin typeface="+mj-lt"/>
              </a:rPr>
              <a:t>Fish</a:t>
            </a:r>
            <a:r>
              <a:rPr lang="tr-TR" sz="1200" dirty="0">
                <a:latin typeface="+mj-lt"/>
              </a:rPr>
              <a:t> as </a:t>
            </a:r>
            <a:r>
              <a:rPr lang="tr-TR" sz="1200" dirty="0" err="1">
                <a:latin typeface="+mj-lt"/>
              </a:rPr>
              <a:t>Food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Case </a:t>
            </a:r>
            <a:r>
              <a:rPr lang="tr-TR" sz="1200" dirty="0" err="1">
                <a:latin typeface="+mj-lt"/>
              </a:rPr>
              <a:t>for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Pages</a:t>
            </a:r>
            <a:r>
              <a:rPr lang="tr-TR" sz="1200" dirty="0">
                <a:latin typeface="+mj-lt"/>
              </a:rPr>
              <a:t> 1-14 in J.D. </a:t>
            </a:r>
            <a:r>
              <a:rPr lang="tr-TR" sz="1200" dirty="0" err="1">
                <a:latin typeface="+mj-lt"/>
              </a:rPr>
              <a:t>Bardach</a:t>
            </a:r>
            <a:r>
              <a:rPr lang="tr-TR" sz="1200" dirty="0">
                <a:latin typeface="+mj-lt"/>
              </a:rPr>
              <a:t>, ed. </a:t>
            </a:r>
            <a:r>
              <a:rPr lang="tr-TR" sz="1200" dirty="0" err="1">
                <a:latin typeface="+mj-lt"/>
              </a:rPr>
              <a:t>Sustainable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John </a:t>
            </a:r>
            <a:r>
              <a:rPr lang="tr-TR" sz="1200" dirty="0" err="1">
                <a:latin typeface="+mj-lt"/>
              </a:rPr>
              <a:t>Wiley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Sons</a:t>
            </a:r>
            <a:r>
              <a:rPr lang="tr-TR" sz="1200" dirty="0">
                <a:latin typeface="+mj-lt"/>
              </a:rPr>
              <a:t>, New York.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Costa</a:t>
            </a:r>
            <a:r>
              <a:rPr lang="tr-TR" sz="1200" dirty="0">
                <a:latin typeface="+mj-lt"/>
              </a:rPr>
              <a:t>-Pierce, BA. 2002. </a:t>
            </a:r>
            <a:r>
              <a:rPr lang="tr-TR" sz="1200" dirty="0" err="1">
                <a:latin typeface="+mj-lt"/>
              </a:rPr>
              <a:t>Ecology</a:t>
            </a:r>
            <a:r>
              <a:rPr lang="tr-TR" sz="1200" dirty="0">
                <a:latin typeface="+mj-lt"/>
              </a:rPr>
              <a:t> as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Paradigm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for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Future</a:t>
            </a:r>
            <a:r>
              <a:rPr lang="tr-TR" sz="1200" dirty="0">
                <a:latin typeface="+mj-lt"/>
              </a:rPr>
              <a:t> of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Pages</a:t>
            </a:r>
            <a:r>
              <a:rPr lang="tr-TR" sz="1200" dirty="0">
                <a:latin typeface="+mj-lt"/>
              </a:rPr>
              <a:t> 339-372 in B.A. </a:t>
            </a:r>
            <a:r>
              <a:rPr lang="tr-TR" sz="1200" dirty="0" err="1">
                <a:latin typeface="+mj-lt"/>
              </a:rPr>
              <a:t>Costa</a:t>
            </a:r>
            <a:r>
              <a:rPr lang="tr-TR" sz="1200" dirty="0">
                <a:latin typeface="+mj-lt"/>
              </a:rPr>
              <a:t>-Pierce, ed. </a:t>
            </a:r>
            <a:r>
              <a:rPr lang="tr-TR" sz="1200" dirty="0" err="1">
                <a:latin typeface="+mj-lt"/>
              </a:rPr>
              <a:t>Ecological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: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Evolution</a:t>
            </a:r>
            <a:r>
              <a:rPr lang="tr-TR" sz="1200" dirty="0">
                <a:latin typeface="+mj-lt"/>
              </a:rPr>
              <a:t> of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Blue </a:t>
            </a:r>
            <a:r>
              <a:rPr lang="tr-TR" sz="1200" dirty="0" err="1">
                <a:latin typeface="+mj-lt"/>
              </a:rPr>
              <a:t>Revolution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Blackwell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Science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Malden</a:t>
            </a:r>
            <a:r>
              <a:rPr lang="tr-TR" sz="1200" dirty="0">
                <a:latin typeface="+mj-lt"/>
              </a:rPr>
              <a:t>, Massachusetts.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Genç, E. 2017. Balık Yetiştiriciliğinde Hastalıklar ve Koruyucu Önlemler. Balık Yetiştiriciliği (</a:t>
            </a:r>
            <a:r>
              <a:rPr lang="tr-TR" sz="1200" dirty="0" err="1">
                <a:latin typeface="+mj-lt"/>
              </a:rPr>
              <a:t>Ed</a:t>
            </a:r>
            <a:r>
              <a:rPr lang="tr-TR" sz="1200" dirty="0">
                <a:latin typeface="+mj-lt"/>
              </a:rPr>
              <a:t>: Emiroğlu, Ö., Kuş, G) T.C. Anadolu Üniversitesi Yayını: 3618, </a:t>
            </a:r>
            <a:r>
              <a:rPr lang="tr-TR" sz="1200" dirty="0" err="1">
                <a:latin typeface="+mj-lt"/>
              </a:rPr>
              <a:t>Açıköğretim</a:t>
            </a:r>
            <a:r>
              <a:rPr lang="tr-TR" sz="1200" dirty="0">
                <a:latin typeface="+mj-lt"/>
              </a:rPr>
              <a:t> Fakültesi Yayını: 2442, ISBN: 978-975-06-2226-7, 214s, Eskişehir.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Lackey</a:t>
            </a:r>
            <a:r>
              <a:rPr lang="tr-TR" sz="1200" dirty="0">
                <a:latin typeface="+mj-lt"/>
              </a:rPr>
              <a:t>, R.T. 2005. </a:t>
            </a:r>
            <a:r>
              <a:rPr lang="tr-TR" sz="1200" dirty="0" err="1">
                <a:latin typeface="+mj-lt"/>
              </a:rPr>
              <a:t>Fisheries</a:t>
            </a:r>
            <a:r>
              <a:rPr lang="tr-TR" sz="1200" dirty="0">
                <a:latin typeface="+mj-lt"/>
              </a:rPr>
              <a:t>: </a:t>
            </a:r>
            <a:r>
              <a:rPr lang="tr-TR" sz="1200" dirty="0" err="1">
                <a:latin typeface="+mj-lt"/>
              </a:rPr>
              <a:t>history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science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management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pp</a:t>
            </a:r>
            <a:r>
              <a:rPr lang="tr-TR" sz="1200" dirty="0">
                <a:latin typeface="+mj-lt"/>
              </a:rPr>
              <a:t>. 121-129. </a:t>
            </a:r>
            <a:r>
              <a:rPr lang="tr-TR" sz="1200" dirty="0" err="1">
                <a:latin typeface="+mj-lt"/>
              </a:rPr>
              <a:t>In</a:t>
            </a:r>
            <a:r>
              <a:rPr lang="tr-TR" sz="1200" dirty="0">
                <a:latin typeface="+mj-lt"/>
              </a:rPr>
              <a:t>: </a:t>
            </a:r>
            <a:r>
              <a:rPr lang="tr-TR" sz="1200" dirty="0" err="1">
                <a:latin typeface="+mj-lt"/>
              </a:rPr>
              <a:t>Water</a:t>
            </a:r>
            <a:r>
              <a:rPr lang="tr-TR" sz="1200" dirty="0">
                <a:latin typeface="+mj-lt"/>
              </a:rPr>
              <a:t> Encyclopedia: </a:t>
            </a:r>
            <a:r>
              <a:rPr lang="tr-TR" sz="1200" dirty="0" err="1">
                <a:latin typeface="+mj-lt"/>
              </a:rPr>
              <a:t>Surface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Agricultural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Water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Jay</a:t>
            </a:r>
            <a:r>
              <a:rPr lang="tr-TR" sz="1200" dirty="0">
                <a:latin typeface="+mj-lt"/>
              </a:rPr>
              <a:t> H. </a:t>
            </a:r>
            <a:r>
              <a:rPr lang="tr-TR" sz="1200" dirty="0" err="1">
                <a:latin typeface="+mj-lt"/>
              </a:rPr>
              <a:t>Lehr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Jack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Keeley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editors</a:t>
            </a:r>
            <a:r>
              <a:rPr lang="tr-TR" sz="1200" dirty="0">
                <a:latin typeface="+mj-lt"/>
              </a:rPr>
              <a:t>, John </a:t>
            </a:r>
            <a:r>
              <a:rPr lang="tr-TR" sz="1200" dirty="0" err="1">
                <a:latin typeface="+mj-lt"/>
              </a:rPr>
              <a:t>Wiley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Sons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Inc</a:t>
            </a:r>
            <a:r>
              <a:rPr lang="tr-TR" sz="1200" dirty="0">
                <a:latin typeface="+mj-lt"/>
              </a:rPr>
              <a:t>., </a:t>
            </a:r>
            <a:r>
              <a:rPr lang="tr-TR" sz="1200" dirty="0" err="1">
                <a:latin typeface="+mj-lt"/>
              </a:rPr>
              <a:t>Publishers</a:t>
            </a:r>
            <a:r>
              <a:rPr lang="tr-TR" sz="1200" dirty="0">
                <a:latin typeface="+mj-lt"/>
              </a:rPr>
              <a:t>, New York, 781 </a:t>
            </a:r>
            <a:r>
              <a:rPr lang="tr-TR" sz="1200" dirty="0" err="1">
                <a:latin typeface="+mj-lt"/>
              </a:rPr>
              <a:t>pp</a:t>
            </a:r>
            <a:r>
              <a:rPr lang="tr-TR" sz="1200" dirty="0">
                <a:latin typeface="+mj-lt"/>
              </a:rPr>
              <a:t>.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Stickney</a:t>
            </a:r>
            <a:r>
              <a:rPr lang="tr-TR" sz="1200" dirty="0">
                <a:latin typeface="+mj-lt"/>
              </a:rPr>
              <a:t>, RR. 2000. Encyclopedia of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John </a:t>
            </a:r>
            <a:r>
              <a:rPr lang="tr-TR" sz="1200" dirty="0" err="1">
                <a:latin typeface="+mj-lt"/>
              </a:rPr>
              <a:t>Wiley</a:t>
            </a:r>
            <a:r>
              <a:rPr lang="tr-TR" sz="1200" dirty="0">
                <a:latin typeface="+mj-lt"/>
              </a:rPr>
              <a:t> &amp; </a:t>
            </a:r>
            <a:r>
              <a:rPr lang="tr-TR" sz="1200" dirty="0" err="1">
                <a:latin typeface="+mj-lt"/>
              </a:rPr>
              <a:t>Sons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Inc</a:t>
            </a:r>
            <a:r>
              <a:rPr lang="tr-TR" sz="1200" dirty="0">
                <a:latin typeface="+mj-lt"/>
              </a:rPr>
              <a:t>. New York.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Yavuzcan, H. 2011. Su Ürünleri T.C. Anadolu Üniversitesi Yayını: 2243, </a:t>
            </a:r>
            <a:r>
              <a:rPr lang="tr-TR" sz="1200" dirty="0" err="1">
                <a:latin typeface="+mj-lt"/>
              </a:rPr>
              <a:t>Açıköğretim</a:t>
            </a:r>
            <a:r>
              <a:rPr lang="tr-TR" sz="1200" dirty="0">
                <a:latin typeface="+mj-lt"/>
              </a:rPr>
              <a:t> Fakültesi Yayını: 1242, ISBN: 978-975-06-0917-6, 184s, Eskişehir.</a:t>
            </a:r>
            <a:endParaRPr lang="tr-TR" sz="1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520</TotalTime>
  <Words>1631</Words>
  <Application>Microsoft Office PowerPoint</Application>
  <PresentationFormat>Geniş ekran</PresentationFormat>
  <Paragraphs>50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Bodoni MT Poster Compressed</vt:lpstr>
      <vt:lpstr>Garamond</vt:lpstr>
      <vt:lpstr>Times New Roman</vt:lpstr>
      <vt:lpstr>Organik</vt:lpstr>
      <vt:lpstr>Larva yetiştirme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?</cp:lastModifiedBy>
  <cp:revision>62</cp:revision>
  <dcterms:created xsi:type="dcterms:W3CDTF">2017-06-01T08:33:22Z</dcterms:created>
  <dcterms:modified xsi:type="dcterms:W3CDTF">2018-01-11T09:13:03Z</dcterms:modified>
</cp:coreProperties>
</file>