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AC9E0-42E5-4016-A37F-8B2BB74E85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BCFC6-D65F-42B6-980F-D8814AAE89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0049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AC9E0-42E5-4016-A37F-8B2BB74E85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BCFC6-D65F-42B6-980F-D8814AAE89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21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AC9E0-42E5-4016-A37F-8B2BB74E85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BCFC6-D65F-42B6-980F-D8814AAE89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9826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AC9E0-42E5-4016-A37F-8B2BB74E85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BCFC6-D65F-42B6-980F-D8814AAE89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7846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AC9E0-42E5-4016-A37F-8B2BB74E85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BCFC6-D65F-42B6-980F-D8814AAE89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965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AC9E0-42E5-4016-A37F-8B2BB74E85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BCFC6-D65F-42B6-980F-D8814AAE89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5637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AC9E0-42E5-4016-A37F-8B2BB74E85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BCFC6-D65F-42B6-980F-D8814AAE89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3265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AC9E0-42E5-4016-A37F-8B2BB74E85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BCFC6-D65F-42B6-980F-D8814AAE89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182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AC9E0-42E5-4016-A37F-8B2BB74E85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BCFC6-D65F-42B6-980F-D8814AAE89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5145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AC9E0-42E5-4016-A37F-8B2BB74E85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BCFC6-D65F-42B6-980F-D8814AAE89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042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AC9E0-42E5-4016-A37F-8B2BB74E85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BCFC6-D65F-42B6-980F-D8814AAE89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7683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AC9E0-42E5-4016-A37F-8B2BB74E850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BCFC6-D65F-42B6-980F-D8814AAE89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298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2161454"/>
            <a:ext cx="9144000" cy="2387600"/>
          </a:xfrm>
        </p:spPr>
        <p:txBody>
          <a:bodyPr>
            <a:noAutofit/>
          </a:bodyPr>
          <a:lstStyle/>
          <a:p>
            <a:r>
              <a:rPr lang="tr-TR" sz="6500" b="1" dirty="0" smtClean="0"/>
              <a:t>Sağlık Sosyolojisinin Gelişimini Etkileyen Faktörler</a:t>
            </a:r>
            <a:endParaRPr lang="tr-TR" sz="65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8135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 smtClean="0"/>
              <a:t>Bugün sanayi ötesi, bilgi toplumu, post-endüstriyel toplum, post-modern toplum gibi çeşitli biçimlerde ifade edebileceğimiz toplumlarda sağlık sosyolojisinin kuramsal ve uygulamalı çalışmaların arttığı bir alan olduğu görülmektedir.</a:t>
            </a: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1937736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 smtClean="0"/>
              <a:t>Tıp-sosyoloji veya sağlık-toplum ilişkisi üzerine dikkatler çekilmektedir. </a:t>
            </a:r>
            <a:endParaRPr lang="tr-TR" sz="3500" dirty="0" smtClean="0"/>
          </a:p>
          <a:p>
            <a:pPr marL="0" indent="0">
              <a:buNone/>
            </a:pPr>
            <a:r>
              <a:rPr lang="tr-TR" sz="3500" dirty="0" smtClean="0"/>
              <a:t>Sağlık </a:t>
            </a:r>
            <a:r>
              <a:rPr lang="tr-TR" sz="3500" dirty="0" smtClean="0"/>
              <a:t>sosyolojisinin de gelişiminin nedenleri şöyle sıralanmaktadır.</a:t>
            </a: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3412255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 smtClean="0"/>
              <a:t>1) Fransız Devrimi ve Endüstri Devriminin sosyolojinin gelişimine ve özelde sağlık-toplum ilişkisinin kurulmasına etkisi.</a:t>
            </a:r>
            <a:endParaRPr lang="tr-TR" sz="3500" dirty="0"/>
          </a:p>
          <a:p>
            <a:pPr marL="0" indent="0">
              <a:buNone/>
            </a:pPr>
            <a:r>
              <a:rPr lang="tr-TR" sz="3500" dirty="0" smtClean="0"/>
              <a:t>2) Hastalık ve sağlık kavramlarının içinde bulunulan toplum ile ilişkisinin anlaşılması, toplumun ekonomik, politik, kültürel özellikleri ve bireyin toplum içindeki yeriyle yakından ilişkili olması.</a:t>
            </a: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2590893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 smtClean="0"/>
              <a:t>3) Doktorların hasta ve hastalığa karşı davranışlarındaki değişmeler, yani hastayı saran sosyal atmosferin anlaşılması ve </a:t>
            </a:r>
            <a:r>
              <a:rPr lang="tr-TR" sz="3500" dirty="0" err="1" smtClean="0"/>
              <a:t>kavranılması</a:t>
            </a:r>
            <a:r>
              <a:rPr lang="tr-TR" sz="3500" dirty="0" smtClean="0"/>
              <a:t> gerektiği düşüncesinin benimsenmesi</a:t>
            </a: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1854457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 smtClean="0"/>
              <a:t>4) Dünya Sağlık Örgütü (WHO)’</a:t>
            </a:r>
            <a:r>
              <a:rPr lang="tr-TR" sz="3500" dirty="0" err="1" smtClean="0"/>
              <a:t>nun</a:t>
            </a:r>
            <a:r>
              <a:rPr lang="tr-TR" sz="3500" dirty="0" smtClean="0"/>
              <a:t> sağlık tanımının da medikal sosyolojinin gelişmesine etkisi olmuştur.</a:t>
            </a:r>
          </a:p>
          <a:p>
            <a:pPr marL="0" indent="0">
              <a:buNone/>
            </a:pPr>
            <a:r>
              <a:rPr lang="tr-TR" sz="3500" dirty="0" smtClean="0"/>
              <a:t>Sağlık, salt hastalık ve sakatlığın oluşmaması değil, fiziksel, zihinsel ve sosyal yönden tam bir iyilik halidir.</a:t>
            </a: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2471845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3500" dirty="0" smtClean="0"/>
              <a:t>5) Epidemiyolojinin anlamında meydana gelen değişmeler, epidemiyolojinin yeni bir hüviyet kazanması da sağlık sosyolojisinin gelişimine bir zemin hazırlamıştır.</a:t>
            </a: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2809602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 smtClean="0"/>
              <a:t>6) Etiyolojide meydana gelen değişmeler de, sağlık sosyolojisinin </a:t>
            </a:r>
            <a:r>
              <a:rPr lang="tr-TR" sz="3500" dirty="0" err="1" smtClean="0"/>
              <a:t>gelişmini</a:t>
            </a:r>
            <a:r>
              <a:rPr lang="tr-TR" sz="3500" dirty="0" smtClean="0"/>
              <a:t> etkilemiştir.</a:t>
            </a:r>
          </a:p>
          <a:p>
            <a:pPr marL="0" indent="0">
              <a:buNone/>
            </a:pPr>
            <a:r>
              <a:rPr lang="tr-TR" sz="3500" dirty="0" smtClean="0"/>
              <a:t>Hastalıkların biyolojik nedenleri olabileceği gibi, sosyal ve ekonomik yapıdan kaynaklanan nedenlerinin olabileceği anlaşılmıştır.</a:t>
            </a: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3438169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 smtClean="0"/>
              <a:t>7) Ölümlülük örüntüsündeki değişmeler ve bunların nedenlerinin araştırılması, toplumsal değişim ile sağlık ilişkisini gündeme getirmiştir.</a:t>
            </a:r>
          </a:p>
          <a:p>
            <a:pPr marL="0" indent="0">
              <a:buNone/>
            </a:pPr>
            <a:r>
              <a:rPr lang="tr-TR" sz="3500" dirty="0" smtClean="0"/>
              <a:t>8) Koruyucu tıp ve toplum sağlığının etkisi de önemlidir. </a:t>
            </a:r>
          </a:p>
          <a:p>
            <a:pPr marL="0" indent="0">
              <a:buNone/>
            </a:pPr>
            <a:r>
              <a:rPr lang="tr-TR" sz="3500" dirty="0" smtClean="0"/>
              <a:t>9) Modern psikiyatrinin etkisi de ele </a:t>
            </a:r>
            <a:r>
              <a:rPr lang="tr-TR" sz="3500" smtClean="0"/>
              <a:t>alınan faktörlerdendir.</a:t>
            </a: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1198215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243</Words>
  <Application>Microsoft Office PowerPoint</Application>
  <PresentationFormat>Geniş ekran</PresentationFormat>
  <Paragraphs>15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Sağlık Sosyolojisinin Gelişimini Etkileyen Faktörler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Sosyolojisinin İnceleme Alanları</dc:title>
  <dc:creator>USER</dc:creator>
  <cp:lastModifiedBy>USER</cp:lastModifiedBy>
  <cp:revision>5</cp:revision>
  <dcterms:created xsi:type="dcterms:W3CDTF">2020-05-03T12:01:12Z</dcterms:created>
  <dcterms:modified xsi:type="dcterms:W3CDTF">2020-05-03T15:31:47Z</dcterms:modified>
</cp:coreProperties>
</file>