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04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2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82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84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96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63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26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8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14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0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68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AC9E0-42E5-4016-A37F-8B2BB74E8503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BCFC6-D65F-42B6-980F-D8814AAE89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29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161454"/>
            <a:ext cx="9144000" cy="2387600"/>
          </a:xfrm>
        </p:spPr>
        <p:txBody>
          <a:bodyPr>
            <a:noAutofit/>
          </a:bodyPr>
          <a:lstStyle/>
          <a:p>
            <a:r>
              <a:rPr lang="tr-TR" sz="6500" b="1" dirty="0" smtClean="0"/>
              <a:t>Sağlık Sosyolojisinin Gelişimini Etkileyen Faktörler</a:t>
            </a:r>
            <a:endParaRPr lang="tr-TR" sz="65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13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Bugün sanayi ötesi, bilgi toplumu, post-endüstriyel toplum, post-modern toplum gibi çeşitli biçimlerde ifade edebileceğimiz toplumlarda sağlık sosyolojisinin kuramsal ve uygulamalı çalışmaların arttığı bir alan olduğu görülmektedir.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93773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Tıp-sosyoloji veya sağlık-toplum ilişkisi üzerine dikkatler çekilmektedir. </a:t>
            </a:r>
            <a:endParaRPr lang="tr-TR" sz="3500" dirty="0" smtClean="0"/>
          </a:p>
          <a:p>
            <a:pPr marL="0" indent="0">
              <a:buNone/>
            </a:pPr>
            <a:r>
              <a:rPr lang="tr-TR" sz="3500" dirty="0" smtClean="0"/>
              <a:t>Sağlık </a:t>
            </a:r>
            <a:r>
              <a:rPr lang="tr-TR" sz="3500" dirty="0" smtClean="0"/>
              <a:t>sosyolojisinin de gelişiminin nedenleri şöyle sıralanmaktadır.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41225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1) Fransız Devrimi ve Endüstri Devriminin sosyolojinin gelişimine ve özelde sağlık-toplum ilişkisinin kurulmasına etkisi.</a:t>
            </a:r>
            <a:endParaRPr lang="tr-TR" sz="3500" dirty="0"/>
          </a:p>
          <a:p>
            <a:pPr marL="0" indent="0">
              <a:buNone/>
            </a:pPr>
            <a:r>
              <a:rPr lang="tr-TR" sz="3500" dirty="0" smtClean="0"/>
              <a:t>2) Hastalık ve sağlık kavramlarının içinde bulunulan toplum ile ilişkisinin anlaşılması, toplumun ekonomik, politik, kültürel özellikleri ve bireyin toplum içindeki yeriyle yakından ilişkili olması.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259089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3) Doktorların hasta ve hastalığa karşı davranışlarındaki değişmeler, yani hastayı saran sosyal atmosferin anlaşılması ve </a:t>
            </a:r>
            <a:r>
              <a:rPr lang="tr-TR" sz="3500" dirty="0" err="1" smtClean="0"/>
              <a:t>kavranılması</a:t>
            </a:r>
            <a:r>
              <a:rPr lang="tr-TR" sz="3500" dirty="0" smtClean="0"/>
              <a:t> gerektiği düşüncesinin benimsenmesi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85445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4) Dünya Sağlık Örgütü (WHO)’</a:t>
            </a:r>
            <a:r>
              <a:rPr lang="tr-TR" sz="3500" dirty="0" err="1" smtClean="0"/>
              <a:t>nun</a:t>
            </a:r>
            <a:r>
              <a:rPr lang="tr-TR" sz="3500" dirty="0" smtClean="0"/>
              <a:t> sağlık tanımının da medikal sosyolojinin gelişmesine etkisi olmuştur.</a:t>
            </a:r>
          </a:p>
          <a:p>
            <a:pPr marL="0" indent="0">
              <a:buNone/>
            </a:pPr>
            <a:r>
              <a:rPr lang="tr-TR" sz="3500" dirty="0" smtClean="0"/>
              <a:t>Sağlık, salt hastalık ve sakatlığın oluşmaması değil, fiziksel, zihinsel ve sosyal yönden tam bir iyilik halidir.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247184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3500" dirty="0" smtClean="0"/>
              <a:t>5) Epidemiyolojinin anlamında meydana gelen değişmeler, epidemiyolojinin yeni bir hüviyet kazanması da sağlık sosyolojisinin gelişimine bir zemin hazırlamıştır.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2809602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6) Etiyolojide meydana gelen değişmeler de, sağlık sosyolojisinin </a:t>
            </a:r>
            <a:r>
              <a:rPr lang="tr-TR" sz="3500" dirty="0" err="1" smtClean="0"/>
              <a:t>gelişmini</a:t>
            </a:r>
            <a:r>
              <a:rPr lang="tr-TR" sz="3500" dirty="0" smtClean="0"/>
              <a:t> etkilemiştir.</a:t>
            </a:r>
          </a:p>
          <a:p>
            <a:pPr marL="0" indent="0">
              <a:buNone/>
            </a:pPr>
            <a:r>
              <a:rPr lang="tr-TR" sz="3500" dirty="0" smtClean="0"/>
              <a:t>Hastalıkların biyolojik nedenleri olabileceği gibi, sosyal ve ekonomik yapıdan kaynaklanan nedenlerinin olabileceği anlaşılmıştır.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43816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7) Ölümlülük örüntüsündeki değişmeler ve bunların nedenlerinin araştırılması, toplumsal değişim ile sağlık ilişkisini gündeme getirmiştir.</a:t>
            </a:r>
          </a:p>
          <a:p>
            <a:pPr marL="0" indent="0">
              <a:buNone/>
            </a:pPr>
            <a:r>
              <a:rPr lang="tr-TR" sz="3500" dirty="0" smtClean="0"/>
              <a:t>8) Koruyucu tıp ve toplum sağlığının etkisi de önemlidir. </a:t>
            </a:r>
          </a:p>
          <a:p>
            <a:pPr marL="0" indent="0">
              <a:buNone/>
            </a:pPr>
            <a:r>
              <a:rPr lang="tr-TR" sz="3500" dirty="0" smtClean="0"/>
              <a:t>9) Modern psikiyatrinin etkisi de ele </a:t>
            </a:r>
            <a:r>
              <a:rPr lang="tr-TR" sz="3500" smtClean="0"/>
              <a:t>alınan faktörlerdendir.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198215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243</Words>
  <Application>Microsoft Office PowerPoint</Application>
  <PresentationFormat>Geniş ekran</PresentationFormat>
  <Paragraphs>15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Sağlık Sosyolojisinin Gelişimini Etkileyen Faktörler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Sosyolojisinin İnceleme Alanları</dc:title>
  <dc:creator>USER</dc:creator>
  <cp:lastModifiedBy>USER</cp:lastModifiedBy>
  <cp:revision>5</cp:revision>
  <dcterms:created xsi:type="dcterms:W3CDTF">2020-05-03T12:01:12Z</dcterms:created>
  <dcterms:modified xsi:type="dcterms:W3CDTF">2020-05-03T15:31:47Z</dcterms:modified>
</cp:coreProperties>
</file>