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61549D5-F6C9-47A9-A6E1-32E0BDB5988D}" type="datetimeFigureOut">
              <a:rPr lang="tr-TR" smtClean="0"/>
              <a:t>13.03.2020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CD7E2B-70E4-4934-85E2-2E1E82B461D3}" type="slidenum">
              <a:rPr lang="tr-TR" smtClean="0"/>
              <a:t>‹#›</a:t>
            </a:fld>
            <a:endParaRPr lang="tr-TR"/>
          </a:p>
        </p:txBody>
      </p:sp>
    </p:spTree>
    <p:extLst>
      <p:ext uri="{BB962C8B-B14F-4D97-AF65-F5344CB8AC3E}">
        <p14:creationId xmlns:p14="http://schemas.microsoft.com/office/powerpoint/2010/main" val="921443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1549D5-F6C9-47A9-A6E1-32E0BDB5988D}" type="datetimeFigureOut">
              <a:rPr lang="tr-TR" smtClean="0"/>
              <a:t>13.03.2020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CD7E2B-70E4-4934-85E2-2E1E82B461D3}" type="slidenum">
              <a:rPr lang="tr-TR" smtClean="0"/>
              <a:t>‹#›</a:t>
            </a:fld>
            <a:endParaRPr lang="tr-TR"/>
          </a:p>
        </p:txBody>
      </p:sp>
    </p:spTree>
    <p:extLst>
      <p:ext uri="{BB962C8B-B14F-4D97-AF65-F5344CB8AC3E}">
        <p14:creationId xmlns:p14="http://schemas.microsoft.com/office/powerpoint/2010/main" val="3322241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1549D5-F6C9-47A9-A6E1-32E0BDB5988D}" type="datetimeFigureOut">
              <a:rPr lang="tr-TR" smtClean="0"/>
              <a:t>13.03.2020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CD7E2B-70E4-4934-85E2-2E1E82B461D3}" type="slidenum">
              <a:rPr lang="tr-TR" smtClean="0"/>
              <a:t>‹#›</a:t>
            </a:fld>
            <a:endParaRPr lang="tr-TR"/>
          </a:p>
        </p:txBody>
      </p:sp>
    </p:spTree>
    <p:extLst>
      <p:ext uri="{BB962C8B-B14F-4D97-AF65-F5344CB8AC3E}">
        <p14:creationId xmlns:p14="http://schemas.microsoft.com/office/powerpoint/2010/main" val="14503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1549D5-F6C9-47A9-A6E1-32E0BDB5988D}" type="datetimeFigureOut">
              <a:rPr lang="tr-TR" smtClean="0"/>
              <a:t>13.03.2020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CD7E2B-70E4-4934-85E2-2E1E82B461D3}" type="slidenum">
              <a:rPr lang="tr-TR" smtClean="0"/>
              <a:t>‹#›</a:t>
            </a:fld>
            <a:endParaRPr lang="tr-TR"/>
          </a:p>
        </p:txBody>
      </p:sp>
    </p:spTree>
    <p:extLst>
      <p:ext uri="{BB962C8B-B14F-4D97-AF65-F5344CB8AC3E}">
        <p14:creationId xmlns:p14="http://schemas.microsoft.com/office/powerpoint/2010/main" val="2172668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61549D5-F6C9-47A9-A6E1-32E0BDB5988D}" type="datetimeFigureOut">
              <a:rPr lang="tr-TR" smtClean="0"/>
              <a:t>13.03.2020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CD7E2B-70E4-4934-85E2-2E1E82B461D3}" type="slidenum">
              <a:rPr lang="tr-TR" smtClean="0"/>
              <a:t>‹#›</a:t>
            </a:fld>
            <a:endParaRPr lang="tr-TR"/>
          </a:p>
        </p:txBody>
      </p:sp>
    </p:spTree>
    <p:extLst>
      <p:ext uri="{BB962C8B-B14F-4D97-AF65-F5344CB8AC3E}">
        <p14:creationId xmlns:p14="http://schemas.microsoft.com/office/powerpoint/2010/main" val="1584713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61549D5-F6C9-47A9-A6E1-32E0BDB5988D}" type="datetimeFigureOut">
              <a:rPr lang="tr-TR" smtClean="0"/>
              <a:t>13.03.2020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CD7E2B-70E4-4934-85E2-2E1E82B461D3}" type="slidenum">
              <a:rPr lang="tr-TR" smtClean="0"/>
              <a:t>‹#›</a:t>
            </a:fld>
            <a:endParaRPr lang="tr-TR"/>
          </a:p>
        </p:txBody>
      </p:sp>
    </p:spTree>
    <p:extLst>
      <p:ext uri="{BB962C8B-B14F-4D97-AF65-F5344CB8AC3E}">
        <p14:creationId xmlns:p14="http://schemas.microsoft.com/office/powerpoint/2010/main" val="1827509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61549D5-F6C9-47A9-A6E1-32E0BDB5988D}" type="datetimeFigureOut">
              <a:rPr lang="tr-TR" smtClean="0"/>
              <a:t>13.03.2020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DCD7E2B-70E4-4934-85E2-2E1E82B461D3}" type="slidenum">
              <a:rPr lang="tr-TR" smtClean="0"/>
              <a:t>‹#›</a:t>
            </a:fld>
            <a:endParaRPr lang="tr-TR"/>
          </a:p>
        </p:txBody>
      </p:sp>
    </p:spTree>
    <p:extLst>
      <p:ext uri="{BB962C8B-B14F-4D97-AF65-F5344CB8AC3E}">
        <p14:creationId xmlns:p14="http://schemas.microsoft.com/office/powerpoint/2010/main" val="1035518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61549D5-F6C9-47A9-A6E1-32E0BDB5988D}" type="datetimeFigureOut">
              <a:rPr lang="tr-TR" smtClean="0"/>
              <a:t>13.03.2020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DCD7E2B-70E4-4934-85E2-2E1E82B461D3}" type="slidenum">
              <a:rPr lang="tr-TR" smtClean="0"/>
              <a:t>‹#›</a:t>
            </a:fld>
            <a:endParaRPr lang="tr-TR"/>
          </a:p>
        </p:txBody>
      </p:sp>
    </p:spTree>
    <p:extLst>
      <p:ext uri="{BB962C8B-B14F-4D97-AF65-F5344CB8AC3E}">
        <p14:creationId xmlns:p14="http://schemas.microsoft.com/office/powerpoint/2010/main" val="2125727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61549D5-F6C9-47A9-A6E1-32E0BDB5988D}" type="datetimeFigureOut">
              <a:rPr lang="tr-TR" smtClean="0"/>
              <a:t>13.03.2020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DCD7E2B-70E4-4934-85E2-2E1E82B461D3}" type="slidenum">
              <a:rPr lang="tr-TR" smtClean="0"/>
              <a:t>‹#›</a:t>
            </a:fld>
            <a:endParaRPr lang="tr-TR"/>
          </a:p>
        </p:txBody>
      </p:sp>
    </p:spTree>
    <p:extLst>
      <p:ext uri="{BB962C8B-B14F-4D97-AF65-F5344CB8AC3E}">
        <p14:creationId xmlns:p14="http://schemas.microsoft.com/office/powerpoint/2010/main" val="4049606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61549D5-F6C9-47A9-A6E1-32E0BDB5988D}" type="datetimeFigureOut">
              <a:rPr lang="tr-TR" smtClean="0"/>
              <a:t>13.03.2020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CD7E2B-70E4-4934-85E2-2E1E82B461D3}" type="slidenum">
              <a:rPr lang="tr-TR" smtClean="0"/>
              <a:t>‹#›</a:t>
            </a:fld>
            <a:endParaRPr lang="tr-TR"/>
          </a:p>
        </p:txBody>
      </p:sp>
    </p:spTree>
    <p:extLst>
      <p:ext uri="{BB962C8B-B14F-4D97-AF65-F5344CB8AC3E}">
        <p14:creationId xmlns:p14="http://schemas.microsoft.com/office/powerpoint/2010/main" val="3700281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61549D5-F6C9-47A9-A6E1-32E0BDB5988D}" type="datetimeFigureOut">
              <a:rPr lang="tr-TR" smtClean="0"/>
              <a:t>13.03.2020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CD7E2B-70E4-4934-85E2-2E1E82B461D3}" type="slidenum">
              <a:rPr lang="tr-TR" smtClean="0"/>
              <a:t>‹#›</a:t>
            </a:fld>
            <a:endParaRPr lang="tr-TR"/>
          </a:p>
        </p:txBody>
      </p:sp>
    </p:spTree>
    <p:extLst>
      <p:ext uri="{BB962C8B-B14F-4D97-AF65-F5344CB8AC3E}">
        <p14:creationId xmlns:p14="http://schemas.microsoft.com/office/powerpoint/2010/main" val="2344070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549D5-F6C9-47A9-A6E1-32E0BDB5988D}" type="datetimeFigureOut">
              <a:rPr lang="tr-TR" smtClean="0"/>
              <a:t>13.03.2020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CD7E2B-70E4-4934-85E2-2E1E82B461D3}" type="slidenum">
              <a:rPr lang="tr-TR" smtClean="0"/>
              <a:t>‹#›</a:t>
            </a:fld>
            <a:endParaRPr lang="tr-TR"/>
          </a:p>
        </p:txBody>
      </p:sp>
    </p:spTree>
    <p:extLst>
      <p:ext uri="{BB962C8B-B14F-4D97-AF65-F5344CB8AC3E}">
        <p14:creationId xmlns:p14="http://schemas.microsoft.com/office/powerpoint/2010/main" val="1937355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Kalite </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48137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Sıfır Hata Yaklaşımı</a:t>
            </a:r>
            <a:br>
              <a:rPr lang="tr-TR" b="1" dirty="0" smtClean="0"/>
            </a:b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Kalite sürecinde hedef hata yapmamaktır fakat sıfır hataya henüz ulaşılamamıştır. Kalitenin iyileştirilmesi, herkesin işini her defasında doğru yapmasıdır. Öncelikle çalışanlara, neyi, neden doğru yapmaları gerektiği benimsetilmelidir. Çünkü bu yapılamazsa doğru çalışmaya ulaşmak zor olacaktır. Herkes yapacağı işi iyi bilmelidir. </a:t>
            </a:r>
          </a:p>
          <a:p>
            <a:pPr marL="0" indent="0">
              <a:buNone/>
            </a:pPr>
            <a:endParaRPr lang="tr-TR" dirty="0"/>
          </a:p>
          <a:p>
            <a:pPr marL="0" indent="0">
              <a:buNone/>
            </a:pPr>
            <a:endParaRPr lang="tr-TR" dirty="0" smtClean="0"/>
          </a:p>
          <a:p>
            <a:pPr marL="0" indent="0">
              <a:buNone/>
            </a:pPr>
            <a:endParaRPr lang="tr-TR" dirty="0"/>
          </a:p>
          <a:p>
            <a:endParaRPr lang="tr-TR" dirty="0"/>
          </a:p>
        </p:txBody>
      </p:sp>
    </p:spTree>
    <p:extLst>
      <p:ext uri="{BB962C8B-B14F-4D97-AF65-F5344CB8AC3E}">
        <p14:creationId xmlns:p14="http://schemas.microsoft.com/office/powerpoint/2010/main" val="1185605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Sıfır hata yaklaşımını benimseyen işletmelerde, her yıl hata yapma oranının azaldığı gözlenmiştir. </a:t>
            </a:r>
          </a:p>
          <a:p>
            <a:r>
              <a:rPr lang="tr-TR" dirty="0" smtClean="0"/>
              <a:t>Kalite kontrol faaliyetlerinin sıklığı artırabilir.</a:t>
            </a:r>
            <a:endParaRPr lang="tr-TR" dirty="0"/>
          </a:p>
        </p:txBody>
      </p:sp>
    </p:spTree>
    <p:extLst>
      <p:ext uri="{BB962C8B-B14F-4D97-AF65-F5344CB8AC3E}">
        <p14:creationId xmlns:p14="http://schemas.microsoft.com/office/powerpoint/2010/main" val="3801386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Kalite sürecinde geleneksel yöntemlerden uzak durulmalıdır</a:t>
            </a:r>
          </a:p>
          <a:p>
            <a:r>
              <a:rPr lang="tr-TR" dirty="0" smtClean="0"/>
              <a:t>İşin yapılış sürecine odaklanmak gereklidir.</a:t>
            </a:r>
          </a:p>
          <a:p>
            <a:r>
              <a:rPr lang="tr-TR" dirty="0" smtClean="0"/>
              <a:t>Kalite departmanları her işletmede olmalı ve işletme geneline yayılmalıdır</a:t>
            </a:r>
          </a:p>
          <a:p>
            <a:r>
              <a:rPr lang="tr-TR" dirty="0" smtClean="0"/>
              <a:t>Tüm çalışanlar sürece dahil edilmelidir</a:t>
            </a:r>
          </a:p>
          <a:p>
            <a:endParaRPr lang="tr-TR" dirty="0"/>
          </a:p>
        </p:txBody>
      </p:sp>
    </p:spTree>
    <p:extLst>
      <p:ext uri="{BB962C8B-B14F-4D97-AF65-F5344CB8AC3E}">
        <p14:creationId xmlns:p14="http://schemas.microsoft.com/office/powerpoint/2010/main" val="388884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Kaliteyi sağlamak yönetimin sorumluğundadır. </a:t>
            </a:r>
          </a:p>
          <a:p>
            <a:r>
              <a:rPr lang="tr-TR" dirty="0" smtClean="0"/>
              <a:t>Kalite sürecine engel olan her detay ortadan kaldırılmalıdır.</a:t>
            </a:r>
          </a:p>
          <a:p>
            <a:r>
              <a:rPr lang="tr-TR" dirty="0" smtClean="0"/>
              <a:t>İlk aşamada doğru yapılan iş kaliteye giden yolda önemli bir adımdır.</a:t>
            </a:r>
          </a:p>
          <a:p>
            <a:endParaRPr lang="tr-TR" dirty="0" smtClean="0"/>
          </a:p>
          <a:p>
            <a:endParaRPr lang="tr-TR" dirty="0"/>
          </a:p>
        </p:txBody>
      </p:sp>
    </p:spTree>
    <p:extLst>
      <p:ext uri="{BB962C8B-B14F-4D97-AF65-F5344CB8AC3E}">
        <p14:creationId xmlns:p14="http://schemas.microsoft.com/office/powerpoint/2010/main" val="1930505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Sonu olmayan bir süreçtir</a:t>
            </a:r>
          </a:p>
          <a:p>
            <a:r>
              <a:rPr lang="tr-TR" dirty="0" smtClean="0"/>
              <a:t>Değişim gerektirir.</a:t>
            </a:r>
          </a:p>
          <a:p>
            <a:r>
              <a:rPr lang="tr-TR" dirty="0" smtClean="0"/>
              <a:t>Her zaman iyi olmak gerekir</a:t>
            </a:r>
          </a:p>
          <a:p>
            <a:endParaRPr lang="tr-TR" dirty="0"/>
          </a:p>
        </p:txBody>
      </p:sp>
    </p:spTree>
    <p:extLst>
      <p:ext uri="{BB962C8B-B14F-4D97-AF65-F5344CB8AC3E}">
        <p14:creationId xmlns:p14="http://schemas.microsoft.com/office/powerpoint/2010/main" val="4050003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Sistemi etkin kullanmak gereklidir</a:t>
            </a:r>
          </a:p>
          <a:p>
            <a:r>
              <a:rPr lang="tr-TR" dirty="0" smtClean="0"/>
              <a:t>İç ve dış memnuniyetini esas alır</a:t>
            </a:r>
          </a:p>
          <a:p>
            <a:r>
              <a:rPr lang="tr-TR" dirty="0" smtClean="0"/>
              <a:t>Beklentileri karşılaması gereklidir</a:t>
            </a:r>
          </a:p>
          <a:p>
            <a:r>
              <a:rPr lang="tr-TR" dirty="0" smtClean="0"/>
              <a:t>Sonuçlar mutlaka denetlenmelidir</a:t>
            </a:r>
          </a:p>
          <a:p>
            <a:r>
              <a:rPr lang="tr-TR" dirty="0" smtClean="0"/>
              <a:t>İstatistiksel ölçümler yapılması gereklidir</a:t>
            </a:r>
          </a:p>
          <a:p>
            <a:endParaRPr lang="tr-TR" dirty="0"/>
          </a:p>
          <a:p>
            <a:endParaRPr lang="tr-TR" dirty="0" smtClean="0"/>
          </a:p>
        </p:txBody>
      </p:sp>
    </p:spTree>
    <p:extLst>
      <p:ext uri="{BB962C8B-B14F-4D97-AF65-F5344CB8AC3E}">
        <p14:creationId xmlns:p14="http://schemas.microsoft.com/office/powerpoint/2010/main" val="2971865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İşletmeler için önemli sorular;</a:t>
            </a:r>
          </a:p>
          <a:p>
            <a:r>
              <a:rPr lang="tr-TR" dirty="0" smtClean="0"/>
              <a:t>Doğru şeyleri mi yapıyoruz?</a:t>
            </a:r>
          </a:p>
          <a:p>
            <a:r>
              <a:rPr lang="tr-TR" dirty="0" smtClean="0"/>
              <a:t>İşleri doğru mu yapıyoruz?</a:t>
            </a:r>
          </a:p>
          <a:p>
            <a:r>
              <a:rPr lang="tr-TR" dirty="0" smtClean="0"/>
              <a:t>Yaptığımız şeylerin </a:t>
            </a:r>
            <a:r>
              <a:rPr lang="tr-TR" smtClean="0"/>
              <a:t>ilk aşamasında </a:t>
            </a:r>
            <a:r>
              <a:rPr lang="tr-TR" dirty="0" smtClean="0"/>
              <a:t>ve her zaman doğru yapıldığından nasıl emin olacağız?</a:t>
            </a:r>
            <a:endParaRPr lang="tr-TR" dirty="0"/>
          </a:p>
        </p:txBody>
      </p:sp>
    </p:spTree>
    <p:extLst>
      <p:ext uri="{BB962C8B-B14F-4D97-AF65-F5344CB8AC3E}">
        <p14:creationId xmlns:p14="http://schemas.microsoft.com/office/powerpoint/2010/main" val="92181509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183</Words>
  <Application>Microsoft Office PowerPoint</Application>
  <PresentationFormat>Ekran Gösterisi (4:3)</PresentationFormat>
  <Paragraphs>26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Kalite </vt:lpstr>
      <vt:lpstr>Sıfır Hata Yaklaşımı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10</cp:revision>
  <dcterms:created xsi:type="dcterms:W3CDTF">2020-03-13T10:39:43Z</dcterms:created>
  <dcterms:modified xsi:type="dcterms:W3CDTF">2020-03-13T11:39:59Z</dcterms:modified>
</cp:coreProperties>
</file>